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3.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4.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5.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6.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17.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8.xml" ContentType="application/vnd.openxmlformats-officedocument.theme+xml"/>
  <Override PartName="/ppt/media/image53.jpg" ContentType="image/jpeg"/>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9.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 id="2147483755" r:id="rId5"/>
    <p:sldMasterId id="2147483852" r:id="rId6"/>
    <p:sldMasterId id="2147483836" r:id="rId7"/>
    <p:sldMasterId id="2147483769" r:id="rId8"/>
    <p:sldMasterId id="2147483781" r:id="rId9"/>
    <p:sldMasterId id="2147483801" r:id="rId10"/>
    <p:sldMasterId id="2147483805" r:id="rId11"/>
    <p:sldMasterId id="2147483815" r:id="rId12"/>
    <p:sldMasterId id="2147483851" r:id="rId13"/>
    <p:sldMasterId id="2147483873" r:id="rId14"/>
    <p:sldMasterId id="2147483738" r:id="rId15"/>
    <p:sldMasterId id="2147483967" r:id="rId16"/>
    <p:sldMasterId id="2147483893" r:id="rId17"/>
    <p:sldMasterId id="2147483948" r:id="rId18"/>
    <p:sldMasterId id="2147483960" r:id="rId19"/>
    <p:sldMasterId id="2147483986" r:id="rId20"/>
    <p:sldMasterId id="2147483667" r:id="rId21"/>
    <p:sldMasterId id="2147483998" r:id="rId22"/>
    <p:sldMasterId id="2147483648" r:id="rId23"/>
  </p:sldMasterIdLst>
  <p:notesMasterIdLst>
    <p:notesMasterId r:id="rId85"/>
  </p:notesMasterIdLst>
  <p:sldIdLst>
    <p:sldId id="297" r:id="rId24"/>
    <p:sldId id="289" r:id="rId25"/>
    <p:sldId id="288" r:id="rId26"/>
    <p:sldId id="260" r:id="rId27"/>
    <p:sldId id="295" r:id="rId28"/>
    <p:sldId id="308" r:id="rId29"/>
    <p:sldId id="307" r:id="rId30"/>
    <p:sldId id="306" r:id="rId31"/>
    <p:sldId id="305" r:id="rId32"/>
    <p:sldId id="304" r:id="rId33"/>
    <p:sldId id="303" r:id="rId34"/>
    <p:sldId id="302" r:id="rId35"/>
    <p:sldId id="298" r:id="rId36"/>
    <p:sldId id="321" r:id="rId37"/>
    <p:sldId id="320" r:id="rId38"/>
    <p:sldId id="319" r:id="rId39"/>
    <p:sldId id="318" r:id="rId40"/>
    <p:sldId id="317" r:id="rId41"/>
    <p:sldId id="316" r:id="rId42"/>
    <p:sldId id="315" r:id="rId43"/>
    <p:sldId id="314" r:id="rId44"/>
    <p:sldId id="313" r:id="rId45"/>
    <p:sldId id="312" r:id="rId46"/>
    <p:sldId id="311" r:id="rId47"/>
    <p:sldId id="310" r:id="rId48"/>
    <p:sldId id="309" r:id="rId49"/>
    <p:sldId id="299" r:id="rId50"/>
    <p:sldId id="326" r:id="rId51"/>
    <p:sldId id="325" r:id="rId52"/>
    <p:sldId id="324" r:id="rId53"/>
    <p:sldId id="323" r:id="rId54"/>
    <p:sldId id="322" r:id="rId55"/>
    <p:sldId id="300" r:id="rId56"/>
    <p:sldId id="338" r:id="rId57"/>
    <p:sldId id="337" r:id="rId58"/>
    <p:sldId id="336" r:id="rId59"/>
    <p:sldId id="335" r:id="rId60"/>
    <p:sldId id="334" r:id="rId61"/>
    <p:sldId id="333" r:id="rId62"/>
    <p:sldId id="332" r:id="rId63"/>
    <p:sldId id="331" r:id="rId64"/>
    <p:sldId id="330" r:id="rId65"/>
    <p:sldId id="329" r:id="rId66"/>
    <p:sldId id="328" r:id="rId67"/>
    <p:sldId id="327" r:id="rId68"/>
    <p:sldId id="301" r:id="rId69"/>
    <p:sldId id="351" r:id="rId70"/>
    <p:sldId id="350" r:id="rId71"/>
    <p:sldId id="349" r:id="rId72"/>
    <p:sldId id="348" r:id="rId73"/>
    <p:sldId id="347" r:id="rId74"/>
    <p:sldId id="346" r:id="rId75"/>
    <p:sldId id="345" r:id="rId76"/>
    <p:sldId id="344" r:id="rId77"/>
    <p:sldId id="343" r:id="rId78"/>
    <p:sldId id="342" r:id="rId79"/>
    <p:sldId id="341" r:id="rId80"/>
    <p:sldId id="340" r:id="rId81"/>
    <p:sldId id="339" r:id="rId82"/>
    <p:sldId id="278" r:id="rId83"/>
    <p:sldId id="259"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B07F68-236C-5CBB-F333-25368C67218C}" name="ORTON, Robynne (MCKENZIE GROUP PRACTICE)" initials="OR(GP" userId="S::robynne.orton1@nhs.net::c638b945-c1e4-4d96-92cd-08fe20003a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AB"/>
    <a:srgbClr val="EF4D84"/>
    <a:srgbClr val="39ADE3"/>
    <a:srgbClr val="2E3A4D"/>
    <a:srgbClr val="8CD5E3"/>
    <a:srgbClr val="5FC3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C3FAA6-E39A-7895-0B3F-4F358C4E1E3E}" v="3" dt="2023-02-27T14:39:42.685"/>
    <p1510:client id="{189B454B-CFEE-5380-9280-2BD8C2AC93D9}" v="140" dt="2023-07-27T11:55:02.209"/>
    <p1510:client id="{1F8BC981-0B23-FF61-3A59-25CFFBB793FC}" v="7" dt="2023-02-20T14:11:54.824"/>
    <p1510:client id="{286B15D4-12E9-EE9A-B1F5-278062D0F533}" v="2" dt="2023-02-20T12:24:27.604"/>
    <p1510:client id="{3E0C3138-A5BF-2F10-E715-6D63AC3E7A9F}" v="20" dt="2023-07-31T14:14:39.469"/>
    <p1510:client id="{426B42BC-C4BE-E8CD-9D2D-05AC34F13659}" v="9" dt="2023-03-28T07:49:34.375"/>
    <p1510:client id="{4D534A56-F72A-1448-6473-395D84B4E916}" v="20" dt="2023-07-26T15:10:27.462"/>
    <p1510:client id="{4E30B1FF-A387-2DD0-21E2-3C988A29708A}" v="9" dt="2023-07-27T10:59:01.212"/>
    <p1510:client id="{605E2FA2-29FE-B72C-F85D-D452852F9C1F}" v="1" dt="2023-03-28T08:26:51.075"/>
    <p1510:client id="{67E42420-5EF3-C1CC-6277-ABB450C9B30B}" v="379" dt="2023-02-25T11:27:34.175"/>
    <p1510:client id="{6E6C047D-2D1B-B615-DD56-27E12DED4B84}" v="11" dt="2023-03-27T11:29:46.298"/>
    <p1510:client id="{6F507878-34FB-10B8-6434-BDE4799728A7}" v="1" dt="2023-02-20T14:47:17.993"/>
    <p1510:client id="{829A439C-B04C-72BF-68B2-6FF24B2ECCC0}" v="25" dt="2023-02-23T14:44:37.258"/>
    <p1510:client id="{83526E64-FA49-3753-C3E2-05586E517036}" v="29" dt="2023-02-20T12:35:11.755"/>
    <p1510:client id="{8A8FEFE0-26C6-904C-5368-545811DC6F48}" v="62" dt="2023-03-24T12:57:32.048"/>
    <p1510:client id="{8F945CC8-CD53-874B-4484-206723039E35}" v="167" dt="2023-07-27T13:43:24.348"/>
    <p1510:client id="{96E4F558-BA9E-5120-F955-4B5B840BBB48}" v="7" dt="2023-02-22T18:01:49.351"/>
    <p1510:client id="{975649B6-13AB-193C-F5D6-59374F9DF7C9}" v="4" dt="2023-02-21T13:04:16.218"/>
    <p1510:client id="{A0462A00-0EC4-6E4F-909B-22469DF87B02}" v="605" dt="2023-02-27T09:51:27.883"/>
    <p1510:client id="{A87BE040-2916-43D9-BBDA-E8840B5A4D39}" v="42" dt="2023-02-22T18:09:13.642"/>
    <p1510:client id="{B11CA85A-EF49-3880-2DB1-A5407BCB6CF3}" v="113" dt="2023-07-26T11:56:51.823"/>
    <p1510:client id="{B15DE52C-B216-B681-46AF-EF240C4E6084}" v="7" dt="2023-08-14T09:42:51.280"/>
    <p1510:client id="{B3648025-40E4-7D87-D689-C21CD8E1E257}" v="2" dt="2023-08-16T14:02:19.012"/>
    <p1510:client id="{B3E1B2D6-C9AC-28D7-3099-3B1EDCD73172}" v="238" dt="2023-07-24T13:52:24.762"/>
    <p1510:client id="{BBB2C628-09C7-662B-C08F-A1D57865B981}" v="2" dt="2023-08-16T11:35:40.428"/>
    <p1510:client id="{C0F16C39-E85D-65B3-DDD7-0C506BFEC4F1}" v="15" dt="2023-07-24T14:13:20.146"/>
    <p1510:client id="{D9842860-66DA-F9B5-C642-3667E3B631AB}" v="14" dt="2023-02-27T12:54:15.841"/>
    <p1510:client id="{DD2DA0EE-5139-9F21-CA77-56A04467BEEA}" v="26" dt="2023-02-21T11:30:12.809"/>
    <p1510:client id="{E4662750-FFC3-7640-DAEE-B399B4FF6D1C}" v="198" dt="2023-07-24T14:10:03.700"/>
    <p1510:client id="{ED9BFB9A-9CBD-2C20-09F8-D908A22F9666}" v="30" dt="2023-08-11T09:07:25.386"/>
    <p1510:client id="{F1561CBD-254D-2C1B-A1F6-34DE62674186}" v="6" dt="2023-03-27T11:35:21.843"/>
    <p1510:client id="{F5D449F0-3B90-B0EC-5D6A-50563081AC06}" v="276" dt="2023-02-27T12:17:30.4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7" d="100"/>
          <a:sy n="87" d="100"/>
        </p:scale>
        <p:origin x="60" y="2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18.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tableStyles" Target="tableStyle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5" Type="http://schemas.openxmlformats.org/officeDocument/2006/relationships/slideMaster" Target="slideMasters/slideMaster2.xml"/><Relationship Id="rId90" Type="http://schemas.microsoft.com/office/2015/10/relationships/revisionInfo" Target="revisionInfo.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8" Type="http://schemas.openxmlformats.org/officeDocument/2006/relationships/slideMaster" Target="slideMasters/slideMaster5.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17.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theme" Target="theme/theme1.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7.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7" Type="http://schemas.openxmlformats.org/officeDocument/2006/relationships/slideMaster" Target="slideMasters/slideMaster4.xml"/><Relationship Id="rId71" Type="http://schemas.openxmlformats.org/officeDocument/2006/relationships/slide" Target="slides/slide48.xml"/><Relationship Id="rId2" Type="http://schemas.openxmlformats.org/officeDocument/2006/relationships/customXml" Target="../customXml/item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viewProps" Target="viewProps.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6.xml"/></Relationships>
</file>

<file path=ppt/diagrams/_rels/data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ata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_rels/data4.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svg"/></Relationships>
</file>

<file path=ppt/diagrams/_rels/data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diagrams/_rels/data6.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svg"/><Relationship Id="rId1" Type="http://schemas.openxmlformats.org/officeDocument/2006/relationships/image" Target="../media/image106.png"/><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diagrams/_rels/data8.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sv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121.sv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svg"/><Relationship Id="rId4" Type="http://schemas.openxmlformats.org/officeDocument/2006/relationships/image" Target="../media/image119.svg"/><Relationship Id="rId9" Type="http://schemas.openxmlformats.org/officeDocument/2006/relationships/image" Target="../media/image124.png"/></Relationships>
</file>

<file path=ppt/diagrams/_rels/data9.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svg"/><Relationship Id="rId1" Type="http://schemas.openxmlformats.org/officeDocument/2006/relationships/image" Target="../media/image106.png"/><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diagrams/_rels/drawing8.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sv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121.sv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svg"/><Relationship Id="rId4" Type="http://schemas.openxmlformats.org/officeDocument/2006/relationships/image" Target="../media/image119.svg"/><Relationship Id="rId9" Type="http://schemas.openxmlformats.org/officeDocument/2006/relationships/image" Target="../media/image124.png"/></Relationships>
</file>

<file path=ppt/diagrams/_rels/drawing9.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8D20839F-9558-47CA-9EE0-F4A28A72571E}"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6BD28A9C-E9E2-4870-A127-D58561C43567}">
      <dgm:prSet/>
      <dgm:spPr/>
      <dgm:t>
        <a:bodyPr/>
        <a:lstStyle/>
        <a:p>
          <a:r>
            <a:rPr lang="en-GB" dirty="0"/>
            <a:t>I developed a “Fit for Purpose” flow chart as National Care Navigation templates were too complex for my staff at that time.</a:t>
          </a:r>
          <a:endParaRPr lang="en-US" dirty="0"/>
        </a:p>
      </dgm:t>
    </dgm:pt>
    <dgm:pt modelId="{0E9900F9-2178-48E4-BA03-B091B6C485D6}" type="parTrans" cxnId="{C5B8F385-0ADF-474E-9DCF-15254EC9DF61}">
      <dgm:prSet/>
      <dgm:spPr/>
      <dgm:t>
        <a:bodyPr/>
        <a:lstStyle/>
        <a:p>
          <a:endParaRPr lang="en-US"/>
        </a:p>
      </dgm:t>
    </dgm:pt>
    <dgm:pt modelId="{E91794B7-856D-4434-94C0-F55BE8199741}" type="sibTrans" cxnId="{C5B8F385-0ADF-474E-9DCF-15254EC9DF61}">
      <dgm:prSet/>
      <dgm:spPr/>
      <dgm:t>
        <a:bodyPr/>
        <a:lstStyle/>
        <a:p>
          <a:endParaRPr lang="en-US"/>
        </a:p>
      </dgm:t>
    </dgm:pt>
    <dgm:pt modelId="{6FC065E7-8D6A-489E-9B74-547E90DF8DFE}">
      <dgm:prSet/>
      <dgm:spPr/>
      <dgm:t>
        <a:bodyPr/>
        <a:lstStyle/>
        <a:p>
          <a:r>
            <a:rPr lang="en-GB" dirty="0"/>
            <a:t>Onboarding – vital! They needed to know why making changes so got onboard and embraced.</a:t>
          </a:r>
          <a:endParaRPr lang="en-US" dirty="0"/>
        </a:p>
      </dgm:t>
    </dgm:pt>
    <dgm:pt modelId="{9D0C106C-521C-40A1-810F-2F31E9D9F49D}" type="parTrans" cxnId="{B638F9B7-2DBA-48B0-9692-53869082409C}">
      <dgm:prSet/>
      <dgm:spPr/>
      <dgm:t>
        <a:bodyPr/>
        <a:lstStyle/>
        <a:p>
          <a:endParaRPr lang="en-US"/>
        </a:p>
      </dgm:t>
    </dgm:pt>
    <dgm:pt modelId="{1C9878A2-E939-4348-BFDF-70FD0582C289}" type="sibTrans" cxnId="{B638F9B7-2DBA-48B0-9692-53869082409C}">
      <dgm:prSet/>
      <dgm:spPr/>
      <dgm:t>
        <a:bodyPr/>
        <a:lstStyle/>
        <a:p>
          <a:endParaRPr lang="en-US"/>
        </a:p>
      </dgm:t>
    </dgm:pt>
    <dgm:pt modelId="{4386D150-6DDF-4678-9DDB-9827EA3FEC66}">
      <dgm:prSet/>
      <dgm:spPr/>
      <dgm:t>
        <a:bodyPr/>
        <a:lstStyle/>
        <a:p>
          <a:r>
            <a:rPr lang="en-GB" dirty="0"/>
            <a:t>Change management is hard, so persistence and a tough skin helped.</a:t>
          </a:r>
          <a:endParaRPr lang="en-US" dirty="0"/>
        </a:p>
      </dgm:t>
    </dgm:pt>
    <dgm:pt modelId="{CF5A66FC-181A-47EC-926F-E988690F5EF3}" type="parTrans" cxnId="{4FF5D56A-6B35-4BFA-8FA6-956688777DA2}">
      <dgm:prSet/>
      <dgm:spPr/>
      <dgm:t>
        <a:bodyPr/>
        <a:lstStyle/>
        <a:p>
          <a:endParaRPr lang="en-US"/>
        </a:p>
      </dgm:t>
    </dgm:pt>
    <dgm:pt modelId="{CCCF4998-4D9B-43A0-949A-6AC658C01E8F}" type="sibTrans" cxnId="{4FF5D56A-6B35-4BFA-8FA6-956688777DA2}">
      <dgm:prSet/>
      <dgm:spPr/>
      <dgm:t>
        <a:bodyPr/>
        <a:lstStyle/>
        <a:p>
          <a:endParaRPr lang="en-US"/>
        </a:p>
      </dgm:t>
    </dgm:pt>
    <dgm:pt modelId="{69D664C0-29F3-403C-B50F-6EA2EDE32DC9}">
      <dgm:prSet/>
      <dgm:spPr/>
      <dgm:t>
        <a:bodyPr/>
        <a:lstStyle/>
        <a:p>
          <a:r>
            <a:rPr lang="en-GB"/>
            <a:t>Lead by example “I jumped on the phones. It’s about onboarding the staff – how you sell signposting to patients and how you sell it to staff”</a:t>
          </a:r>
          <a:endParaRPr lang="en-US"/>
        </a:p>
      </dgm:t>
    </dgm:pt>
    <dgm:pt modelId="{3A247329-4A34-448A-8FE5-2B710DF79828}" type="parTrans" cxnId="{51DB1145-D3DA-4E02-847F-D321490FA860}">
      <dgm:prSet/>
      <dgm:spPr/>
      <dgm:t>
        <a:bodyPr/>
        <a:lstStyle/>
        <a:p>
          <a:endParaRPr lang="en-US"/>
        </a:p>
      </dgm:t>
    </dgm:pt>
    <dgm:pt modelId="{F585A247-6BF6-4078-B5D4-7841B9192631}" type="sibTrans" cxnId="{51DB1145-D3DA-4E02-847F-D321490FA860}">
      <dgm:prSet/>
      <dgm:spPr/>
      <dgm:t>
        <a:bodyPr/>
        <a:lstStyle/>
        <a:p>
          <a:endParaRPr lang="en-US"/>
        </a:p>
      </dgm:t>
    </dgm:pt>
    <dgm:pt modelId="{E45E046C-644E-4DA2-8E3B-9AA6D82EB700}">
      <dgm:prSet/>
      <dgm:spPr/>
      <dgm:t>
        <a:bodyPr/>
        <a:lstStyle/>
        <a:p>
          <a:r>
            <a:rPr lang="en-GB"/>
            <a:t>Set realistic goals – “Just try to triage and signpost 2 a day as it will help”, but end we were at 12 signpostings per day minimum.</a:t>
          </a:r>
          <a:endParaRPr lang="en-US"/>
        </a:p>
      </dgm:t>
    </dgm:pt>
    <dgm:pt modelId="{5CAB66F7-D260-4A97-AE41-63BCD9F5AE5A}" type="parTrans" cxnId="{AF7C049F-BCE6-472C-B71D-CE5DAAD69BFB}">
      <dgm:prSet/>
      <dgm:spPr/>
      <dgm:t>
        <a:bodyPr/>
        <a:lstStyle/>
        <a:p>
          <a:endParaRPr lang="en-US"/>
        </a:p>
      </dgm:t>
    </dgm:pt>
    <dgm:pt modelId="{CB2564BF-8152-4488-98C7-4F4BDF9B0020}" type="sibTrans" cxnId="{AF7C049F-BCE6-472C-B71D-CE5DAAD69BFB}">
      <dgm:prSet/>
      <dgm:spPr/>
      <dgm:t>
        <a:bodyPr/>
        <a:lstStyle/>
        <a:p>
          <a:endParaRPr lang="en-US"/>
        </a:p>
      </dgm:t>
    </dgm:pt>
    <dgm:pt modelId="{5D9B2807-4973-438F-9BE0-DDC540759A87}">
      <dgm:prSet/>
      <dgm:spPr/>
      <dgm:t>
        <a:bodyPr/>
        <a:lstStyle/>
        <a:p>
          <a:r>
            <a:rPr lang="en-GB" dirty="0"/>
            <a:t>I provided live data on a fortnightly basis to show where we started and where we were. This really was a key turning point as motivated staff and encouraged them to do more. </a:t>
          </a:r>
          <a:endParaRPr lang="en-US" dirty="0"/>
        </a:p>
      </dgm:t>
    </dgm:pt>
    <dgm:pt modelId="{92DAF808-4705-484C-B862-1A689888AD6D}" type="parTrans" cxnId="{7068AD3C-B682-4475-910A-8E4619A07574}">
      <dgm:prSet/>
      <dgm:spPr/>
      <dgm:t>
        <a:bodyPr/>
        <a:lstStyle/>
        <a:p>
          <a:endParaRPr lang="en-US"/>
        </a:p>
      </dgm:t>
    </dgm:pt>
    <dgm:pt modelId="{12CBD405-6C05-4D70-A91F-2C760B3F8835}" type="sibTrans" cxnId="{7068AD3C-B682-4475-910A-8E4619A07574}">
      <dgm:prSet/>
      <dgm:spPr/>
      <dgm:t>
        <a:bodyPr/>
        <a:lstStyle/>
        <a:p>
          <a:endParaRPr lang="en-US"/>
        </a:p>
      </dgm:t>
    </dgm:pt>
    <dgm:pt modelId="{EF8A9DDB-0FEE-4AEA-86EE-300A065EBD56}" type="pres">
      <dgm:prSet presAssocID="{8D20839F-9558-47CA-9EE0-F4A28A72571E}" presName="diagram" presStyleCnt="0">
        <dgm:presLayoutVars>
          <dgm:dir/>
          <dgm:resizeHandles val="exact"/>
        </dgm:presLayoutVars>
      </dgm:prSet>
      <dgm:spPr/>
    </dgm:pt>
    <dgm:pt modelId="{6519FE97-44ED-4B39-BBAD-E812442A42B7}" type="pres">
      <dgm:prSet presAssocID="{6BD28A9C-E9E2-4870-A127-D58561C43567}" presName="node" presStyleLbl="node1" presStyleIdx="0" presStyleCnt="6">
        <dgm:presLayoutVars>
          <dgm:bulletEnabled val="1"/>
        </dgm:presLayoutVars>
      </dgm:prSet>
      <dgm:spPr/>
    </dgm:pt>
    <dgm:pt modelId="{1DC1DEF5-F9AF-4CEE-B682-C412FED1E526}" type="pres">
      <dgm:prSet presAssocID="{E91794B7-856D-4434-94C0-F55BE8199741}" presName="sibTrans" presStyleCnt="0"/>
      <dgm:spPr/>
    </dgm:pt>
    <dgm:pt modelId="{9F911418-25C1-41FE-9A4B-FBEA32EBC967}" type="pres">
      <dgm:prSet presAssocID="{6FC065E7-8D6A-489E-9B74-547E90DF8DFE}" presName="node" presStyleLbl="node1" presStyleIdx="1" presStyleCnt="6">
        <dgm:presLayoutVars>
          <dgm:bulletEnabled val="1"/>
        </dgm:presLayoutVars>
      </dgm:prSet>
      <dgm:spPr/>
    </dgm:pt>
    <dgm:pt modelId="{5AD84ACC-8A48-4152-A643-52BC8B66F7CC}" type="pres">
      <dgm:prSet presAssocID="{1C9878A2-E939-4348-BFDF-70FD0582C289}" presName="sibTrans" presStyleCnt="0"/>
      <dgm:spPr/>
    </dgm:pt>
    <dgm:pt modelId="{C908A34E-B2AE-4141-8696-E9AEE17EFB3F}" type="pres">
      <dgm:prSet presAssocID="{4386D150-6DDF-4678-9DDB-9827EA3FEC66}" presName="node" presStyleLbl="node1" presStyleIdx="2" presStyleCnt="6">
        <dgm:presLayoutVars>
          <dgm:bulletEnabled val="1"/>
        </dgm:presLayoutVars>
      </dgm:prSet>
      <dgm:spPr/>
    </dgm:pt>
    <dgm:pt modelId="{9E9CCDC3-AB66-498C-AE15-CC1C32C8D804}" type="pres">
      <dgm:prSet presAssocID="{CCCF4998-4D9B-43A0-949A-6AC658C01E8F}" presName="sibTrans" presStyleCnt="0"/>
      <dgm:spPr/>
    </dgm:pt>
    <dgm:pt modelId="{89ECE93D-4C1D-4AC2-943B-D2DB76FEC1D1}" type="pres">
      <dgm:prSet presAssocID="{69D664C0-29F3-403C-B50F-6EA2EDE32DC9}" presName="node" presStyleLbl="node1" presStyleIdx="3" presStyleCnt="6">
        <dgm:presLayoutVars>
          <dgm:bulletEnabled val="1"/>
        </dgm:presLayoutVars>
      </dgm:prSet>
      <dgm:spPr/>
    </dgm:pt>
    <dgm:pt modelId="{8135DE4A-6426-4CB5-B123-19FB5BFFC2E7}" type="pres">
      <dgm:prSet presAssocID="{F585A247-6BF6-4078-B5D4-7841B9192631}" presName="sibTrans" presStyleCnt="0"/>
      <dgm:spPr/>
    </dgm:pt>
    <dgm:pt modelId="{D9C1DCBA-76C2-42A3-B9D9-5485A99A04C1}" type="pres">
      <dgm:prSet presAssocID="{E45E046C-644E-4DA2-8E3B-9AA6D82EB700}" presName="node" presStyleLbl="node1" presStyleIdx="4" presStyleCnt="6">
        <dgm:presLayoutVars>
          <dgm:bulletEnabled val="1"/>
        </dgm:presLayoutVars>
      </dgm:prSet>
      <dgm:spPr/>
    </dgm:pt>
    <dgm:pt modelId="{CA937A89-2E24-4780-A8D5-9ED62BB6CB57}" type="pres">
      <dgm:prSet presAssocID="{CB2564BF-8152-4488-98C7-4F4BDF9B0020}" presName="sibTrans" presStyleCnt="0"/>
      <dgm:spPr/>
    </dgm:pt>
    <dgm:pt modelId="{823BFAD1-A15A-40F5-BF65-B5AC1F507BD1}" type="pres">
      <dgm:prSet presAssocID="{5D9B2807-4973-438F-9BE0-DDC540759A87}" presName="node" presStyleLbl="node1" presStyleIdx="5" presStyleCnt="6">
        <dgm:presLayoutVars>
          <dgm:bulletEnabled val="1"/>
        </dgm:presLayoutVars>
      </dgm:prSet>
      <dgm:spPr/>
    </dgm:pt>
  </dgm:ptLst>
  <dgm:cxnLst>
    <dgm:cxn modelId="{9793B41B-CD8D-4207-91AF-440A9D4EBA9C}" type="presOf" srcId="{E45E046C-644E-4DA2-8E3B-9AA6D82EB700}" destId="{D9C1DCBA-76C2-42A3-B9D9-5485A99A04C1}" srcOrd="0" destOrd="0" presId="urn:microsoft.com/office/officeart/2005/8/layout/default"/>
    <dgm:cxn modelId="{AACAEB1E-B652-4290-A23D-A647C79D944F}" type="presOf" srcId="{8D20839F-9558-47CA-9EE0-F4A28A72571E}" destId="{EF8A9DDB-0FEE-4AEA-86EE-300A065EBD56}" srcOrd="0" destOrd="0" presId="urn:microsoft.com/office/officeart/2005/8/layout/default"/>
    <dgm:cxn modelId="{4EFF972F-4C0D-4C9E-9D92-D8BB01AD037B}" type="presOf" srcId="{5D9B2807-4973-438F-9BE0-DDC540759A87}" destId="{823BFAD1-A15A-40F5-BF65-B5AC1F507BD1}" srcOrd="0" destOrd="0" presId="urn:microsoft.com/office/officeart/2005/8/layout/default"/>
    <dgm:cxn modelId="{7068AD3C-B682-4475-910A-8E4619A07574}" srcId="{8D20839F-9558-47CA-9EE0-F4A28A72571E}" destId="{5D9B2807-4973-438F-9BE0-DDC540759A87}" srcOrd="5" destOrd="0" parTransId="{92DAF808-4705-484C-B862-1A689888AD6D}" sibTransId="{12CBD405-6C05-4D70-A91F-2C760B3F8835}"/>
    <dgm:cxn modelId="{5A2CA261-AAB1-401C-9EEB-254A446862CD}" type="presOf" srcId="{4386D150-6DDF-4678-9DDB-9827EA3FEC66}" destId="{C908A34E-B2AE-4141-8696-E9AEE17EFB3F}" srcOrd="0" destOrd="0" presId="urn:microsoft.com/office/officeart/2005/8/layout/default"/>
    <dgm:cxn modelId="{51DB1145-D3DA-4E02-847F-D321490FA860}" srcId="{8D20839F-9558-47CA-9EE0-F4A28A72571E}" destId="{69D664C0-29F3-403C-B50F-6EA2EDE32DC9}" srcOrd="3" destOrd="0" parTransId="{3A247329-4A34-448A-8FE5-2B710DF79828}" sibTransId="{F585A247-6BF6-4078-B5D4-7841B9192631}"/>
    <dgm:cxn modelId="{4FF5D56A-6B35-4BFA-8FA6-956688777DA2}" srcId="{8D20839F-9558-47CA-9EE0-F4A28A72571E}" destId="{4386D150-6DDF-4678-9DDB-9827EA3FEC66}" srcOrd="2" destOrd="0" parTransId="{CF5A66FC-181A-47EC-926F-E988690F5EF3}" sibTransId="{CCCF4998-4D9B-43A0-949A-6AC658C01E8F}"/>
    <dgm:cxn modelId="{C052DA6E-E6D9-4028-A08E-87E790C6FD23}" type="presOf" srcId="{6BD28A9C-E9E2-4870-A127-D58561C43567}" destId="{6519FE97-44ED-4B39-BBAD-E812442A42B7}" srcOrd="0" destOrd="0" presId="urn:microsoft.com/office/officeart/2005/8/layout/default"/>
    <dgm:cxn modelId="{0F258A85-303A-41DF-BC23-2631346BFC0A}" type="presOf" srcId="{6FC065E7-8D6A-489E-9B74-547E90DF8DFE}" destId="{9F911418-25C1-41FE-9A4B-FBEA32EBC967}" srcOrd="0" destOrd="0" presId="urn:microsoft.com/office/officeart/2005/8/layout/default"/>
    <dgm:cxn modelId="{C5B8F385-0ADF-474E-9DCF-15254EC9DF61}" srcId="{8D20839F-9558-47CA-9EE0-F4A28A72571E}" destId="{6BD28A9C-E9E2-4870-A127-D58561C43567}" srcOrd="0" destOrd="0" parTransId="{0E9900F9-2178-48E4-BA03-B091B6C485D6}" sibTransId="{E91794B7-856D-4434-94C0-F55BE8199741}"/>
    <dgm:cxn modelId="{AF7C049F-BCE6-472C-B71D-CE5DAAD69BFB}" srcId="{8D20839F-9558-47CA-9EE0-F4A28A72571E}" destId="{E45E046C-644E-4DA2-8E3B-9AA6D82EB700}" srcOrd="4" destOrd="0" parTransId="{5CAB66F7-D260-4A97-AE41-63BCD9F5AE5A}" sibTransId="{CB2564BF-8152-4488-98C7-4F4BDF9B0020}"/>
    <dgm:cxn modelId="{831F0DB0-3F4F-4260-B922-5774100D63A9}" type="presOf" srcId="{69D664C0-29F3-403C-B50F-6EA2EDE32DC9}" destId="{89ECE93D-4C1D-4AC2-943B-D2DB76FEC1D1}" srcOrd="0" destOrd="0" presId="urn:microsoft.com/office/officeart/2005/8/layout/default"/>
    <dgm:cxn modelId="{B638F9B7-2DBA-48B0-9692-53869082409C}" srcId="{8D20839F-9558-47CA-9EE0-F4A28A72571E}" destId="{6FC065E7-8D6A-489E-9B74-547E90DF8DFE}" srcOrd="1" destOrd="0" parTransId="{9D0C106C-521C-40A1-810F-2F31E9D9F49D}" sibTransId="{1C9878A2-E939-4348-BFDF-70FD0582C289}"/>
    <dgm:cxn modelId="{5099653A-363D-4461-9C33-AA8FEB53B1E3}" type="presParOf" srcId="{EF8A9DDB-0FEE-4AEA-86EE-300A065EBD56}" destId="{6519FE97-44ED-4B39-BBAD-E812442A42B7}" srcOrd="0" destOrd="0" presId="urn:microsoft.com/office/officeart/2005/8/layout/default"/>
    <dgm:cxn modelId="{A1CA2086-0F34-4999-BD95-105013CABEC4}" type="presParOf" srcId="{EF8A9DDB-0FEE-4AEA-86EE-300A065EBD56}" destId="{1DC1DEF5-F9AF-4CEE-B682-C412FED1E526}" srcOrd="1" destOrd="0" presId="urn:microsoft.com/office/officeart/2005/8/layout/default"/>
    <dgm:cxn modelId="{CC8DF9CF-9E66-4FAA-A159-D796656BE32C}" type="presParOf" srcId="{EF8A9DDB-0FEE-4AEA-86EE-300A065EBD56}" destId="{9F911418-25C1-41FE-9A4B-FBEA32EBC967}" srcOrd="2" destOrd="0" presId="urn:microsoft.com/office/officeart/2005/8/layout/default"/>
    <dgm:cxn modelId="{9CD30C0E-0EEA-4B48-9623-B908DD7CD9C6}" type="presParOf" srcId="{EF8A9DDB-0FEE-4AEA-86EE-300A065EBD56}" destId="{5AD84ACC-8A48-4152-A643-52BC8B66F7CC}" srcOrd="3" destOrd="0" presId="urn:microsoft.com/office/officeart/2005/8/layout/default"/>
    <dgm:cxn modelId="{102577AC-6FC9-4710-A1DA-404ED6BEAAD0}" type="presParOf" srcId="{EF8A9DDB-0FEE-4AEA-86EE-300A065EBD56}" destId="{C908A34E-B2AE-4141-8696-E9AEE17EFB3F}" srcOrd="4" destOrd="0" presId="urn:microsoft.com/office/officeart/2005/8/layout/default"/>
    <dgm:cxn modelId="{868CCCBE-C7D0-418C-8CB7-9ED01D210D48}" type="presParOf" srcId="{EF8A9DDB-0FEE-4AEA-86EE-300A065EBD56}" destId="{9E9CCDC3-AB66-498C-AE15-CC1C32C8D804}" srcOrd="5" destOrd="0" presId="urn:microsoft.com/office/officeart/2005/8/layout/default"/>
    <dgm:cxn modelId="{DA509E3A-39AF-443E-ABF3-96EB19EA460A}" type="presParOf" srcId="{EF8A9DDB-0FEE-4AEA-86EE-300A065EBD56}" destId="{89ECE93D-4C1D-4AC2-943B-D2DB76FEC1D1}" srcOrd="6" destOrd="0" presId="urn:microsoft.com/office/officeart/2005/8/layout/default"/>
    <dgm:cxn modelId="{FB27EE33-0818-446F-8734-770FF9878FD8}" type="presParOf" srcId="{EF8A9DDB-0FEE-4AEA-86EE-300A065EBD56}" destId="{8135DE4A-6426-4CB5-B123-19FB5BFFC2E7}" srcOrd="7" destOrd="0" presId="urn:microsoft.com/office/officeart/2005/8/layout/default"/>
    <dgm:cxn modelId="{0E3F9B98-F2E2-42B7-9133-6EF4AAA191C5}" type="presParOf" srcId="{EF8A9DDB-0FEE-4AEA-86EE-300A065EBD56}" destId="{D9C1DCBA-76C2-42A3-B9D9-5485A99A04C1}" srcOrd="8" destOrd="0" presId="urn:microsoft.com/office/officeart/2005/8/layout/default"/>
    <dgm:cxn modelId="{F4E1B50E-FED0-4509-89A3-EF798F4923CA}" type="presParOf" srcId="{EF8A9DDB-0FEE-4AEA-86EE-300A065EBD56}" destId="{CA937A89-2E24-4780-A8D5-9ED62BB6CB57}" srcOrd="9" destOrd="0" presId="urn:microsoft.com/office/officeart/2005/8/layout/default"/>
    <dgm:cxn modelId="{D6D475B5-EED4-4296-AAA3-0F99D225B3E6}" type="presParOf" srcId="{EF8A9DDB-0FEE-4AEA-86EE-300A065EBD56}" destId="{823BFAD1-A15A-40F5-BF65-B5AC1F507BD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F483A1-07EF-412C-BF29-B17970DEB84C}"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60D605AE-3D60-425A-B6BC-205AA6FDCA90}">
      <dgm:prSet/>
      <dgm:spPr/>
      <dgm:t>
        <a:bodyPr/>
        <a:lstStyle/>
        <a:p>
          <a:pPr>
            <a:lnSpc>
              <a:spcPct val="100000"/>
            </a:lnSpc>
          </a:pPr>
          <a:r>
            <a:rPr lang="en-GB" dirty="0"/>
            <a:t>We often focus so much on patient wellbeing that we are at risk of neglecting our own wellbeing, and we often see this with our surgery staff too</a:t>
          </a:r>
          <a:endParaRPr lang="en-US" dirty="0"/>
        </a:p>
      </dgm:t>
    </dgm:pt>
    <dgm:pt modelId="{F23B7DFE-1692-426C-84DD-FC2C7CFFD310}" type="parTrans" cxnId="{94922069-0946-4677-9DAD-121C48448DB3}">
      <dgm:prSet/>
      <dgm:spPr/>
      <dgm:t>
        <a:bodyPr/>
        <a:lstStyle/>
        <a:p>
          <a:endParaRPr lang="en-US"/>
        </a:p>
      </dgm:t>
    </dgm:pt>
    <dgm:pt modelId="{383A0898-3B66-4DEE-931F-EA8E09DA362C}" type="sibTrans" cxnId="{94922069-0946-4677-9DAD-121C48448DB3}">
      <dgm:prSet/>
      <dgm:spPr/>
      <dgm:t>
        <a:bodyPr/>
        <a:lstStyle/>
        <a:p>
          <a:endParaRPr lang="en-US"/>
        </a:p>
      </dgm:t>
    </dgm:pt>
    <dgm:pt modelId="{85742D48-21EA-40FC-8FDF-FDD88D02BDE9}">
      <dgm:prSet/>
      <dgm:spPr/>
      <dgm:t>
        <a:bodyPr/>
        <a:lstStyle/>
        <a:p>
          <a:pPr>
            <a:lnSpc>
              <a:spcPct val="100000"/>
            </a:lnSpc>
          </a:pPr>
          <a:r>
            <a:rPr lang="en-GB"/>
            <a:t>One of our registrar GPs held a staff wellbeing event (photo walk) and we were keen to continue this after she left.</a:t>
          </a:r>
          <a:endParaRPr lang="en-US"/>
        </a:p>
      </dgm:t>
    </dgm:pt>
    <dgm:pt modelId="{9D92A769-08F2-4819-B780-59CE9949353D}" type="parTrans" cxnId="{66A029A8-979D-445F-8BA9-0AE5B8CF9E42}">
      <dgm:prSet/>
      <dgm:spPr/>
      <dgm:t>
        <a:bodyPr/>
        <a:lstStyle/>
        <a:p>
          <a:endParaRPr lang="en-US"/>
        </a:p>
      </dgm:t>
    </dgm:pt>
    <dgm:pt modelId="{F99E83AA-DE65-41C7-8DD9-37E0949734F5}" type="sibTrans" cxnId="{66A029A8-979D-445F-8BA9-0AE5B8CF9E42}">
      <dgm:prSet/>
      <dgm:spPr/>
      <dgm:t>
        <a:bodyPr/>
        <a:lstStyle/>
        <a:p>
          <a:endParaRPr lang="en-US"/>
        </a:p>
      </dgm:t>
    </dgm:pt>
    <dgm:pt modelId="{32CC3EFE-C8D5-4BD9-829A-40C5DD62B804}">
      <dgm:prSet/>
      <dgm:spPr/>
      <dgm:t>
        <a:bodyPr/>
        <a:lstStyle/>
        <a:p>
          <a:pPr>
            <a:lnSpc>
              <a:spcPct val="100000"/>
            </a:lnSpc>
          </a:pPr>
          <a:r>
            <a:rPr lang="en-GB"/>
            <a:t>We wanted to develop our SP service further, and hosting staff wellbeing events was a great way to do this</a:t>
          </a:r>
          <a:endParaRPr lang="en-US"/>
        </a:p>
      </dgm:t>
    </dgm:pt>
    <dgm:pt modelId="{9D694F37-E5DA-42C0-8658-51525215BB00}" type="parTrans" cxnId="{7E6C1FF4-DE5C-4B1D-8610-57BD162443ED}">
      <dgm:prSet/>
      <dgm:spPr/>
      <dgm:t>
        <a:bodyPr/>
        <a:lstStyle/>
        <a:p>
          <a:endParaRPr lang="en-GB"/>
        </a:p>
      </dgm:t>
    </dgm:pt>
    <dgm:pt modelId="{F6B9BCC9-6BCA-4903-8626-3E9B76E7F3F0}" type="sibTrans" cxnId="{7E6C1FF4-DE5C-4B1D-8610-57BD162443ED}">
      <dgm:prSet/>
      <dgm:spPr/>
      <dgm:t>
        <a:bodyPr/>
        <a:lstStyle/>
        <a:p>
          <a:endParaRPr lang="en-GB"/>
        </a:p>
      </dgm:t>
    </dgm:pt>
    <dgm:pt modelId="{53CDF628-83E2-4447-A6CB-E148101A5421}" type="pres">
      <dgm:prSet presAssocID="{5DF483A1-07EF-412C-BF29-B17970DEB84C}" presName="root" presStyleCnt="0">
        <dgm:presLayoutVars>
          <dgm:dir/>
          <dgm:resizeHandles val="exact"/>
        </dgm:presLayoutVars>
      </dgm:prSet>
      <dgm:spPr/>
    </dgm:pt>
    <dgm:pt modelId="{29666592-F1B5-4C27-88F9-A035DAF44216}" type="pres">
      <dgm:prSet presAssocID="{60D605AE-3D60-425A-B6BC-205AA6FDCA90}" presName="compNode" presStyleCnt="0"/>
      <dgm:spPr/>
    </dgm:pt>
    <dgm:pt modelId="{F06FF32F-0B8C-4B8F-A397-DA3CF3F5358B}" type="pres">
      <dgm:prSet presAssocID="{60D605AE-3D60-425A-B6BC-205AA6FDCA90}" presName="bgRect" presStyleLbl="bgShp" presStyleIdx="0" presStyleCnt="3"/>
      <dgm:spPr/>
    </dgm:pt>
    <dgm:pt modelId="{5D9A8B85-7BBA-477F-B1F3-366899923B06}" type="pres">
      <dgm:prSet presAssocID="{60D605AE-3D60-425A-B6BC-205AA6FDCA9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28DA93DD-7E03-4566-86E7-5723B5120AFC}" type="pres">
      <dgm:prSet presAssocID="{60D605AE-3D60-425A-B6BC-205AA6FDCA90}" presName="spaceRect" presStyleCnt="0"/>
      <dgm:spPr/>
    </dgm:pt>
    <dgm:pt modelId="{7813AE95-2E93-433A-BB1A-D8F7CD350459}" type="pres">
      <dgm:prSet presAssocID="{60D605AE-3D60-425A-B6BC-205AA6FDCA90}" presName="parTx" presStyleLbl="revTx" presStyleIdx="0" presStyleCnt="3">
        <dgm:presLayoutVars>
          <dgm:chMax val="0"/>
          <dgm:chPref val="0"/>
        </dgm:presLayoutVars>
      </dgm:prSet>
      <dgm:spPr/>
    </dgm:pt>
    <dgm:pt modelId="{3807059C-5843-434B-A2E6-78B1D463288F}" type="pres">
      <dgm:prSet presAssocID="{383A0898-3B66-4DEE-931F-EA8E09DA362C}" presName="sibTrans" presStyleCnt="0"/>
      <dgm:spPr/>
    </dgm:pt>
    <dgm:pt modelId="{358571CF-BF6F-43B5-92D0-40216D48395D}" type="pres">
      <dgm:prSet presAssocID="{85742D48-21EA-40FC-8FDF-FDD88D02BDE9}" presName="compNode" presStyleCnt="0"/>
      <dgm:spPr/>
    </dgm:pt>
    <dgm:pt modelId="{CD295D89-194E-41CF-8524-6B97CB373442}" type="pres">
      <dgm:prSet presAssocID="{85742D48-21EA-40FC-8FDF-FDD88D02BDE9}" presName="bgRect" presStyleLbl="bgShp" presStyleIdx="1" presStyleCnt="3"/>
      <dgm:spPr/>
    </dgm:pt>
    <dgm:pt modelId="{12667F7F-C131-42C1-8F66-2379C82C3A90}" type="pres">
      <dgm:prSet presAssocID="{85742D48-21EA-40FC-8FDF-FDD88D02BDE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amera with solid fill"/>
        </a:ext>
      </dgm:extLst>
    </dgm:pt>
    <dgm:pt modelId="{B9C3059F-365F-4A47-9C03-701D7212C85A}" type="pres">
      <dgm:prSet presAssocID="{85742D48-21EA-40FC-8FDF-FDD88D02BDE9}" presName="spaceRect" presStyleCnt="0"/>
      <dgm:spPr/>
    </dgm:pt>
    <dgm:pt modelId="{35A20B30-5FB1-4D8F-9D60-B4429CE847F1}" type="pres">
      <dgm:prSet presAssocID="{85742D48-21EA-40FC-8FDF-FDD88D02BDE9}" presName="parTx" presStyleLbl="revTx" presStyleIdx="1" presStyleCnt="3">
        <dgm:presLayoutVars>
          <dgm:chMax val="0"/>
          <dgm:chPref val="0"/>
        </dgm:presLayoutVars>
      </dgm:prSet>
      <dgm:spPr/>
    </dgm:pt>
    <dgm:pt modelId="{ED77B17E-7CA2-4CDF-851B-6C94817D0E5B}" type="pres">
      <dgm:prSet presAssocID="{F99E83AA-DE65-41C7-8DD9-37E0949734F5}" presName="sibTrans" presStyleCnt="0"/>
      <dgm:spPr/>
    </dgm:pt>
    <dgm:pt modelId="{FC28111E-FF7E-4957-AC06-9984F37E265C}" type="pres">
      <dgm:prSet presAssocID="{32CC3EFE-C8D5-4BD9-829A-40C5DD62B804}" presName="compNode" presStyleCnt="0"/>
      <dgm:spPr/>
    </dgm:pt>
    <dgm:pt modelId="{B9ADF77B-0509-4B52-985E-6F4A6B505723}" type="pres">
      <dgm:prSet presAssocID="{32CC3EFE-C8D5-4BD9-829A-40C5DD62B804}" presName="bgRect" presStyleLbl="bgShp" presStyleIdx="2" presStyleCnt="3"/>
      <dgm:spPr/>
    </dgm:pt>
    <dgm:pt modelId="{1C2C242D-48F3-41AF-8691-CACE3E78D2D4}" type="pres">
      <dgm:prSet presAssocID="{32CC3EFE-C8D5-4BD9-829A-40C5DD62B804}"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uilding Brick Wall with solid fill"/>
        </a:ext>
      </dgm:extLst>
    </dgm:pt>
    <dgm:pt modelId="{F56DC8EC-3ADB-4D50-968B-81FC2E35AA32}" type="pres">
      <dgm:prSet presAssocID="{32CC3EFE-C8D5-4BD9-829A-40C5DD62B804}" presName="spaceRect" presStyleCnt="0"/>
      <dgm:spPr/>
    </dgm:pt>
    <dgm:pt modelId="{CCA7D4FF-91D4-4801-B501-D28779FC8462}" type="pres">
      <dgm:prSet presAssocID="{32CC3EFE-C8D5-4BD9-829A-40C5DD62B804}" presName="parTx" presStyleLbl="revTx" presStyleIdx="2" presStyleCnt="3">
        <dgm:presLayoutVars>
          <dgm:chMax val="0"/>
          <dgm:chPref val="0"/>
        </dgm:presLayoutVars>
      </dgm:prSet>
      <dgm:spPr/>
    </dgm:pt>
  </dgm:ptLst>
  <dgm:cxnLst>
    <dgm:cxn modelId="{94922069-0946-4677-9DAD-121C48448DB3}" srcId="{5DF483A1-07EF-412C-BF29-B17970DEB84C}" destId="{60D605AE-3D60-425A-B6BC-205AA6FDCA90}" srcOrd="0" destOrd="0" parTransId="{F23B7DFE-1692-426C-84DD-FC2C7CFFD310}" sibTransId="{383A0898-3B66-4DEE-931F-EA8E09DA362C}"/>
    <dgm:cxn modelId="{DFEC964B-7DE7-41B6-9980-EDDFDD6A1369}" type="presOf" srcId="{85742D48-21EA-40FC-8FDF-FDD88D02BDE9}" destId="{35A20B30-5FB1-4D8F-9D60-B4429CE847F1}" srcOrd="0" destOrd="0" presId="urn:microsoft.com/office/officeart/2018/2/layout/IconVerticalSolidList"/>
    <dgm:cxn modelId="{1D606378-C272-4944-BE08-69122CBAA5A8}" type="presOf" srcId="{5DF483A1-07EF-412C-BF29-B17970DEB84C}" destId="{53CDF628-83E2-4447-A6CB-E148101A5421}" srcOrd="0" destOrd="0" presId="urn:microsoft.com/office/officeart/2018/2/layout/IconVerticalSolidList"/>
    <dgm:cxn modelId="{66A029A8-979D-445F-8BA9-0AE5B8CF9E42}" srcId="{5DF483A1-07EF-412C-BF29-B17970DEB84C}" destId="{85742D48-21EA-40FC-8FDF-FDD88D02BDE9}" srcOrd="1" destOrd="0" parTransId="{9D92A769-08F2-4819-B780-59CE9949353D}" sibTransId="{F99E83AA-DE65-41C7-8DD9-37E0949734F5}"/>
    <dgm:cxn modelId="{934792D1-0E23-4900-982C-373C471BA4DE}" type="presOf" srcId="{60D605AE-3D60-425A-B6BC-205AA6FDCA90}" destId="{7813AE95-2E93-433A-BB1A-D8F7CD350459}" srcOrd="0" destOrd="0" presId="urn:microsoft.com/office/officeart/2018/2/layout/IconVerticalSolidList"/>
    <dgm:cxn modelId="{783750D8-169D-4492-B1A0-AF01C256F46C}" type="presOf" srcId="{32CC3EFE-C8D5-4BD9-829A-40C5DD62B804}" destId="{CCA7D4FF-91D4-4801-B501-D28779FC8462}" srcOrd="0" destOrd="0" presId="urn:microsoft.com/office/officeart/2018/2/layout/IconVerticalSolidList"/>
    <dgm:cxn modelId="{7E6C1FF4-DE5C-4B1D-8610-57BD162443ED}" srcId="{5DF483A1-07EF-412C-BF29-B17970DEB84C}" destId="{32CC3EFE-C8D5-4BD9-829A-40C5DD62B804}" srcOrd="2" destOrd="0" parTransId="{9D694F37-E5DA-42C0-8658-51525215BB00}" sibTransId="{F6B9BCC9-6BCA-4903-8626-3E9B76E7F3F0}"/>
    <dgm:cxn modelId="{A1F82789-E8C1-421C-94CC-B8BF00B3BCAF}" type="presParOf" srcId="{53CDF628-83E2-4447-A6CB-E148101A5421}" destId="{29666592-F1B5-4C27-88F9-A035DAF44216}" srcOrd="0" destOrd="0" presId="urn:microsoft.com/office/officeart/2018/2/layout/IconVerticalSolidList"/>
    <dgm:cxn modelId="{9F02C130-95FC-435E-A329-EE5D06E978BD}" type="presParOf" srcId="{29666592-F1B5-4C27-88F9-A035DAF44216}" destId="{F06FF32F-0B8C-4B8F-A397-DA3CF3F5358B}" srcOrd="0" destOrd="0" presId="urn:microsoft.com/office/officeart/2018/2/layout/IconVerticalSolidList"/>
    <dgm:cxn modelId="{50155FF7-0587-4ABB-9D7E-22333A424684}" type="presParOf" srcId="{29666592-F1B5-4C27-88F9-A035DAF44216}" destId="{5D9A8B85-7BBA-477F-B1F3-366899923B06}" srcOrd="1" destOrd="0" presId="urn:microsoft.com/office/officeart/2018/2/layout/IconVerticalSolidList"/>
    <dgm:cxn modelId="{FFA4DF67-DFFC-466A-B023-D1974AF1E593}" type="presParOf" srcId="{29666592-F1B5-4C27-88F9-A035DAF44216}" destId="{28DA93DD-7E03-4566-86E7-5723B5120AFC}" srcOrd="2" destOrd="0" presId="urn:microsoft.com/office/officeart/2018/2/layout/IconVerticalSolidList"/>
    <dgm:cxn modelId="{ABC8F1C4-1A40-4D3B-8AE6-8977F36A9A79}" type="presParOf" srcId="{29666592-F1B5-4C27-88F9-A035DAF44216}" destId="{7813AE95-2E93-433A-BB1A-D8F7CD350459}" srcOrd="3" destOrd="0" presId="urn:microsoft.com/office/officeart/2018/2/layout/IconVerticalSolidList"/>
    <dgm:cxn modelId="{E383B00D-667F-46AB-985F-7CB377DACB4B}" type="presParOf" srcId="{53CDF628-83E2-4447-A6CB-E148101A5421}" destId="{3807059C-5843-434B-A2E6-78B1D463288F}" srcOrd="1" destOrd="0" presId="urn:microsoft.com/office/officeart/2018/2/layout/IconVerticalSolidList"/>
    <dgm:cxn modelId="{7361695E-32C6-4CEA-870E-8CDEB1323245}" type="presParOf" srcId="{53CDF628-83E2-4447-A6CB-E148101A5421}" destId="{358571CF-BF6F-43B5-92D0-40216D48395D}" srcOrd="2" destOrd="0" presId="urn:microsoft.com/office/officeart/2018/2/layout/IconVerticalSolidList"/>
    <dgm:cxn modelId="{FEF7FA30-7425-4822-B533-725BEC10F4CE}" type="presParOf" srcId="{358571CF-BF6F-43B5-92D0-40216D48395D}" destId="{CD295D89-194E-41CF-8524-6B97CB373442}" srcOrd="0" destOrd="0" presId="urn:microsoft.com/office/officeart/2018/2/layout/IconVerticalSolidList"/>
    <dgm:cxn modelId="{FFE495C5-7BCC-468B-AC22-93FD03B2C545}" type="presParOf" srcId="{358571CF-BF6F-43B5-92D0-40216D48395D}" destId="{12667F7F-C131-42C1-8F66-2379C82C3A90}" srcOrd="1" destOrd="0" presId="urn:microsoft.com/office/officeart/2018/2/layout/IconVerticalSolidList"/>
    <dgm:cxn modelId="{8DBDC104-ADED-4E3C-BF25-BB7557655BF5}" type="presParOf" srcId="{358571CF-BF6F-43B5-92D0-40216D48395D}" destId="{B9C3059F-365F-4A47-9C03-701D7212C85A}" srcOrd="2" destOrd="0" presId="urn:microsoft.com/office/officeart/2018/2/layout/IconVerticalSolidList"/>
    <dgm:cxn modelId="{17DBEEEE-F4F7-48C8-B948-1B5F7906357E}" type="presParOf" srcId="{358571CF-BF6F-43B5-92D0-40216D48395D}" destId="{35A20B30-5FB1-4D8F-9D60-B4429CE847F1}" srcOrd="3" destOrd="0" presId="urn:microsoft.com/office/officeart/2018/2/layout/IconVerticalSolidList"/>
    <dgm:cxn modelId="{FCF3063B-A6B6-48D8-A338-C74FF135D7C9}" type="presParOf" srcId="{53CDF628-83E2-4447-A6CB-E148101A5421}" destId="{ED77B17E-7CA2-4CDF-851B-6C94817D0E5B}" srcOrd="3" destOrd="0" presId="urn:microsoft.com/office/officeart/2018/2/layout/IconVerticalSolidList"/>
    <dgm:cxn modelId="{B3558013-BDC2-4D07-8B57-4F089BC9290F}" type="presParOf" srcId="{53CDF628-83E2-4447-A6CB-E148101A5421}" destId="{FC28111E-FF7E-4957-AC06-9984F37E265C}" srcOrd="4" destOrd="0" presId="urn:microsoft.com/office/officeart/2018/2/layout/IconVerticalSolidList"/>
    <dgm:cxn modelId="{182B18D1-B6EE-4084-B63F-EEDF392A0AFB}" type="presParOf" srcId="{FC28111E-FF7E-4957-AC06-9984F37E265C}" destId="{B9ADF77B-0509-4B52-985E-6F4A6B505723}" srcOrd="0" destOrd="0" presId="urn:microsoft.com/office/officeart/2018/2/layout/IconVerticalSolidList"/>
    <dgm:cxn modelId="{8D75FE4A-3909-40EC-8909-89CA56EE5A9C}" type="presParOf" srcId="{FC28111E-FF7E-4957-AC06-9984F37E265C}" destId="{1C2C242D-48F3-41AF-8691-CACE3E78D2D4}" srcOrd="1" destOrd="0" presId="urn:microsoft.com/office/officeart/2018/2/layout/IconVerticalSolidList"/>
    <dgm:cxn modelId="{552F9DD2-5B80-444F-B32E-342ADECE5C7F}" type="presParOf" srcId="{FC28111E-FF7E-4957-AC06-9984F37E265C}" destId="{F56DC8EC-3ADB-4D50-968B-81FC2E35AA32}" srcOrd="2" destOrd="0" presId="urn:microsoft.com/office/officeart/2018/2/layout/IconVerticalSolidList"/>
    <dgm:cxn modelId="{7FCFC4F9-F8AE-42EB-95AB-E6156B04EBC5}" type="presParOf" srcId="{FC28111E-FF7E-4957-AC06-9984F37E265C}" destId="{CCA7D4FF-91D4-4801-B501-D28779FC846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FB438E-FAB9-4391-BE54-DDD5BCA48B6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C5073265-3552-431F-88B7-0F199B4BAEF4}">
      <dgm:prSet/>
      <dgm:spPr/>
      <dgm:t>
        <a:bodyPr/>
        <a:lstStyle/>
        <a:p>
          <a:pPr>
            <a:lnSpc>
              <a:spcPct val="100000"/>
            </a:lnSpc>
          </a:pPr>
          <a:r>
            <a:rPr lang="en-GB"/>
            <a:t>Anonymous surveys sent out to all staff</a:t>
          </a:r>
          <a:endParaRPr lang="en-US"/>
        </a:p>
      </dgm:t>
    </dgm:pt>
    <dgm:pt modelId="{76C9D2C8-400B-4D99-BDE0-9A5602E49BB9}" type="parTrans" cxnId="{A4EA597D-037B-46CF-99CA-D6CB2B85DC56}">
      <dgm:prSet/>
      <dgm:spPr/>
      <dgm:t>
        <a:bodyPr/>
        <a:lstStyle/>
        <a:p>
          <a:endParaRPr lang="en-US"/>
        </a:p>
      </dgm:t>
    </dgm:pt>
    <dgm:pt modelId="{F48FA47A-26B0-48E6-B01E-4F5C8405DCFE}" type="sibTrans" cxnId="{A4EA597D-037B-46CF-99CA-D6CB2B85DC56}">
      <dgm:prSet/>
      <dgm:spPr/>
      <dgm:t>
        <a:bodyPr/>
        <a:lstStyle/>
        <a:p>
          <a:endParaRPr lang="en-US"/>
        </a:p>
      </dgm:t>
    </dgm:pt>
    <dgm:pt modelId="{93EF1DAF-3249-4D74-97CE-6FCC99A85358}">
      <dgm:prSet/>
      <dgm:spPr/>
      <dgm:t>
        <a:bodyPr/>
        <a:lstStyle/>
        <a:p>
          <a:pPr>
            <a:lnSpc>
              <a:spcPct val="100000"/>
            </a:lnSpc>
          </a:pPr>
          <a:r>
            <a:rPr lang="en-GB" dirty="0"/>
            <a:t>Chatting to staff </a:t>
          </a:r>
          <a:endParaRPr lang="en-US" dirty="0"/>
        </a:p>
      </dgm:t>
    </dgm:pt>
    <dgm:pt modelId="{2299F6F3-A60D-40CD-9A7E-7C48EA71E6FB}" type="parTrans" cxnId="{F15A912D-1FBF-4EBE-9735-AEEB4EE99E91}">
      <dgm:prSet/>
      <dgm:spPr/>
      <dgm:t>
        <a:bodyPr/>
        <a:lstStyle/>
        <a:p>
          <a:endParaRPr lang="en-US"/>
        </a:p>
      </dgm:t>
    </dgm:pt>
    <dgm:pt modelId="{8AAE79C8-7A3B-4636-B698-60955B807E8D}" type="sibTrans" cxnId="{F15A912D-1FBF-4EBE-9735-AEEB4EE99E91}">
      <dgm:prSet/>
      <dgm:spPr/>
      <dgm:t>
        <a:bodyPr/>
        <a:lstStyle/>
        <a:p>
          <a:endParaRPr lang="en-US"/>
        </a:p>
      </dgm:t>
    </dgm:pt>
    <dgm:pt modelId="{84AF5C05-078F-4FE2-9BEE-5F53B4010FC1}">
      <dgm:prSet/>
      <dgm:spPr/>
      <dgm:t>
        <a:bodyPr/>
        <a:lstStyle/>
        <a:p>
          <a:pPr>
            <a:lnSpc>
              <a:spcPct val="100000"/>
            </a:lnSpc>
          </a:pPr>
          <a:r>
            <a:rPr lang="en-US" dirty="0"/>
            <a:t>Researching other staff wellbeing initiatives</a:t>
          </a:r>
        </a:p>
      </dgm:t>
    </dgm:pt>
    <dgm:pt modelId="{129F20B9-F96D-474A-B5BD-DF713B315075}" type="parTrans" cxnId="{3D4118AC-06FD-439D-837D-842268CCE4A0}">
      <dgm:prSet/>
      <dgm:spPr/>
      <dgm:t>
        <a:bodyPr/>
        <a:lstStyle/>
        <a:p>
          <a:endParaRPr lang="en-GB"/>
        </a:p>
      </dgm:t>
    </dgm:pt>
    <dgm:pt modelId="{FE972BF8-F9EF-4C50-A36B-05DF3DD3CC9F}" type="sibTrans" cxnId="{3D4118AC-06FD-439D-837D-842268CCE4A0}">
      <dgm:prSet/>
      <dgm:spPr/>
      <dgm:t>
        <a:bodyPr/>
        <a:lstStyle/>
        <a:p>
          <a:endParaRPr lang="en-GB"/>
        </a:p>
      </dgm:t>
    </dgm:pt>
    <dgm:pt modelId="{BBB607D4-CB84-4A53-8D50-048AA3B20B15}" type="pres">
      <dgm:prSet presAssocID="{7EFB438E-FAB9-4391-BE54-DDD5BCA48B62}" presName="root" presStyleCnt="0">
        <dgm:presLayoutVars>
          <dgm:dir/>
          <dgm:resizeHandles val="exact"/>
        </dgm:presLayoutVars>
      </dgm:prSet>
      <dgm:spPr/>
    </dgm:pt>
    <dgm:pt modelId="{75429CF1-8A8B-4FDA-87BE-FFE350C97C04}" type="pres">
      <dgm:prSet presAssocID="{C5073265-3552-431F-88B7-0F199B4BAEF4}" presName="compNode" presStyleCnt="0"/>
      <dgm:spPr/>
    </dgm:pt>
    <dgm:pt modelId="{FB96FAE8-2E68-4B87-A7C5-F6A8E5AE554D}" type="pres">
      <dgm:prSet presAssocID="{C5073265-3552-431F-88B7-0F199B4BAEF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C40CE6A2-C7FD-4897-A8B6-571036BB4FB1}" type="pres">
      <dgm:prSet presAssocID="{C5073265-3552-431F-88B7-0F199B4BAEF4}" presName="spaceRect" presStyleCnt="0"/>
      <dgm:spPr/>
    </dgm:pt>
    <dgm:pt modelId="{9B6FCE14-2935-4380-ACF3-517A0DE6852B}" type="pres">
      <dgm:prSet presAssocID="{C5073265-3552-431F-88B7-0F199B4BAEF4}" presName="textRect" presStyleLbl="revTx" presStyleIdx="0" presStyleCnt="3">
        <dgm:presLayoutVars>
          <dgm:chMax val="1"/>
          <dgm:chPref val="1"/>
        </dgm:presLayoutVars>
      </dgm:prSet>
      <dgm:spPr/>
    </dgm:pt>
    <dgm:pt modelId="{DC62A17C-24FF-4D67-8F83-68A58CA65025}" type="pres">
      <dgm:prSet presAssocID="{F48FA47A-26B0-48E6-B01E-4F5C8405DCFE}" presName="sibTrans" presStyleCnt="0"/>
      <dgm:spPr/>
    </dgm:pt>
    <dgm:pt modelId="{DB32F700-0DAD-416B-922C-08CEE2F3C790}" type="pres">
      <dgm:prSet presAssocID="{93EF1DAF-3249-4D74-97CE-6FCC99A85358}" presName="compNode" presStyleCnt="0"/>
      <dgm:spPr/>
    </dgm:pt>
    <dgm:pt modelId="{41B78857-6138-4B7D-AE0D-2119BF3B1593}" type="pres">
      <dgm:prSet presAssocID="{93EF1DAF-3249-4D74-97CE-6FCC99A8535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ard Room"/>
        </a:ext>
      </dgm:extLst>
    </dgm:pt>
    <dgm:pt modelId="{C75FF20B-906B-46F5-AD6B-F1DE3061CF95}" type="pres">
      <dgm:prSet presAssocID="{93EF1DAF-3249-4D74-97CE-6FCC99A85358}" presName="spaceRect" presStyleCnt="0"/>
      <dgm:spPr/>
    </dgm:pt>
    <dgm:pt modelId="{01919B49-E666-4713-BEA1-64259A53961F}" type="pres">
      <dgm:prSet presAssocID="{93EF1DAF-3249-4D74-97CE-6FCC99A85358}" presName="textRect" presStyleLbl="revTx" presStyleIdx="1" presStyleCnt="3">
        <dgm:presLayoutVars>
          <dgm:chMax val="1"/>
          <dgm:chPref val="1"/>
        </dgm:presLayoutVars>
      </dgm:prSet>
      <dgm:spPr/>
    </dgm:pt>
    <dgm:pt modelId="{EC540368-FA37-499B-BB88-38944F92BF7F}" type="pres">
      <dgm:prSet presAssocID="{8AAE79C8-7A3B-4636-B698-60955B807E8D}" presName="sibTrans" presStyleCnt="0"/>
      <dgm:spPr/>
    </dgm:pt>
    <dgm:pt modelId="{56905B81-A3D3-48E3-A80F-B8C455FC7F42}" type="pres">
      <dgm:prSet presAssocID="{84AF5C05-078F-4FE2-9BEE-5F53B4010FC1}" presName="compNode" presStyleCnt="0"/>
      <dgm:spPr/>
    </dgm:pt>
    <dgm:pt modelId="{DA7C1374-D2C7-452E-AC95-39430A070BE9}" type="pres">
      <dgm:prSet presAssocID="{84AF5C05-078F-4FE2-9BEE-5F53B4010FC1}"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Newspaper outline"/>
        </a:ext>
      </dgm:extLst>
    </dgm:pt>
    <dgm:pt modelId="{3A54619F-328E-4112-ABCC-9A9437C7F435}" type="pres">
      <dgm:prSet presAssocID="{84AF5C05-078F-4FE2-9BEE-5F53B4010FC1}" presName="spaceRect" presStyleCnt="0"/>
      <dgm:spPr/>
    </dgm:pt>
    <dgm:pt modelId="{32806A49-7841-4C2F-87DA-C9FDE171591C}" type="pres">
      <dgm:prSet presAssocID="{84AF5C05-078F-4FE2-9BEE-5F53B4010FC1}" presName="textRect" presStyleLbl="revTx" presStyleIdx="2" presStyleCnt="3">
        <dgm:presLayoutVars>
          <dgm:chMax val="1"/>
          <dgm:chPref val="1"/>
        </dgm:presLayoutVars>
      </dgm:prSet>
      <dgm:spPr/>
    </dgm:pt>
  </dgm:ptLst>
  <dgm:cxnLst>
    <dgm:cxn modelId="{F15A912D-1FBF-4EBE-9735-AEEB4EE99E91}" srcId="{7EFB438E-FAB9-4391-BE54-DDD5BCA48B62}" destId="{93EF1DAF-3249-4D74-97CE-6FCC99A85358}" srcOrd="1" destOrd="0" parTransId="{2299F6F3-A60D-40CD-9A7E-7C48EA71E6FB}" sibTransId="{8AAE79C8-7A3B-4636-B698-60955B807E8D}"/>
    <dgm:cxn modelId="{083C7165-F854-4DD9-BB92-80279D8CE3F2}" type="presOf" srcId="{C5073265-3552-431F-88B7-0F199B4BAEF4}" destId="{9B6FCE14-2935-4380-ACF3-517A0DE6852B}" srcOrd="0" destOrd="0" presId="urn:microsoft.com/office/officeart/2018/2/layout/IconLabelList"/>
    <dgm:cxn modelId="{01262B78-C6CB-4BE8-A037-BB70934C3B82}" type="presOf" srcId="{84AF5C05-078F-4FE2-9BEE-5F53B4010FC1}" destId="{32806A49-7841-4C2F-87DA-C9FDE171591C}" srcOrd="0" destOrd="0" presId="urn:microsoft.com/office/officeart/2018/2/layout/IconLabelList"/>
    <dgm:cxn modelId="{A4EA597D-037B-46CF-99CA-D6CB2B85DC56}" srcId="{7EFB438E-FAB9-4391-BE54-DDD5BCA48B62}" destId="{C5073265-3552-431F-88B7-0F199B4BAEF4}" srcOrd="0" destOrd="0" parTransId="{76C9D2C8-400B-4D99-BDE0-9A5602E49BB9}" sibTransId="{F48FA47A-26B0-48E6-B01E-4F5C8405DCFE}"/>
    <dgm:cxn modelId="{4DF07692-64E1-4E0D-98E8-0CD8FDC4A689}" type="presOf" srcId="{7EFB438E-FAB9-4391-BE54-DDD5BCA48B62}" destId="{BBB607D4-CB84-4A53-8D50-048AA3B20B15}" srcOrd="0" destOrd="0" presId="urn:microsoft.com/office/officeart/2018/2/layout/IconLabelList"/>
    <dgm:cxn modelId="{3D4118AC-06FD-439D-837D-842268CCE4A0}" srcId="{7EFB438E-FAB9-4391-BE54-DDD5BCA48B62}" destId="{84AF5C05-078F-4FE2-9BEE-5F53B4010FC1}" srcOrd="2" destOrd="0" parTransId="{129F20B9-F96D-474A-B5BD-DF713B315075}" sibTransId="{FE972BF8-F9EF-4C50-A36B-05DF3DD3CC9F}"/>
    <dgm:cxn modelId="{304938BD-30EC-4FDF-AEC2-F324315A5ECC}" type="presOf" srcId="{93EF1DAF-3249-4D74-97CE-6FCC99A85358}" destId="{01919B49-E666-4713-BEA1-64259A53961F}" srcOrd="0" destOrd="0" presId="urn:microsoft.com/office/officeart/2018/2/layout/IconLabelList"/>
    <dgm:cxn modelId="{61CD1EEE-FD35-45D3-A32E-57C588968981}" type="presParOf" srcId="{BBB607D4-CB84-4A53-8D50-048AA3B20B15}" destId="{75429CF1-8A8B-4FDA-87BE-FFE350C97C04}" srcOrd="0" destOrd="0" presId="urn:microsoft.com/office/officeart/2018/2/layout/IconLabelList"/>
    <dgm:cxn modelId="{464B8C98-EA2F-4315-84AA-DFB9BF43E7EA}" type="presParOf" srcId="{75429CF1-8A8B-4FDA-87BE-FFE350C97C04}" destId="{FB96FAE8-2E68-4B87-A7C5-F6A8E5AE554D}" srcOrd="0" destOrd="0" presId="urn:microsoft.com/office/officeart/2018/2/layout/IconLabelList"/>
    <dgm:cxn modelId="{3418CFDD-78DC-4F2B-AA12-3C6F9B39561A}" type="presParOf" srcId="{75429CF1-8A8B-4FDA-87BE-FFE350C97C04}" destId="{C40CE6A2-C7FD-4897-A8B6-571036BB4FB1}" srcOrd="1" destOrd="0" presId="urn:microsoft.com/office/officeart/2018/2/layout/IconLabelList"/>
    <dgm:cxn modelId="{58F51DAD-701A-4EDB-9306-D05412793DE2}" type="presParOf" srcId="{75429CF1-8A8B-4FDA-87BE-FFE350C97C04}" destId="{9B6FCE14-2935-4380-ACF3-517A0DE6852B}" srcOrd="2" destOrd="0" presId="urn:microsoft.com/office/officeart/2018/2/layout/IconLabelList"/>
    <dgm:cxn modelId="{90595B00-3246-46A2-9BA4-A8F485907364}" type="presParOf" srcId="{BBB607D4-CB84-4A53-8D50-048AA3B20B15}" destId="{DC62A17C-24FF-4D67-8F83-68A58CA65025}" srcOrd="1" destOrd="0" presId="urn:microsoft.com/office/officeart/2018/2/layout/IconLabelList"/>
    <dgm:cxn modelId="{2AC1D6FA-4AE4-49A7-97A7-8EFE800DBEE9}" type="presParOf" srcId="{BBB607D4-CB84-4A53-8D50-048AA3B20B15}" destId="{DB32F700-0DAD-416B-922C-08CEE2F3C790}" srcOrd="2" destOrd="0" presId="urn:microsoft.com/office/officeart/2018/2/layout/IconLabelList"/>
    <dgm:cxn modelId="{745ACFE6-DBE4-492B-8DD9-D212E6DD2951}" type="presParOf" srcId="{DB32F700-0DAD-416B-922C-08CEE2F3C790}" destId="{41B78857-6138-4B7D-AE0D-2119BF3B1593}" srcOrd="0" destOrd="0" presId="urn:microsoft.com/office/officeart/2018/2/layout/IconLabelList"/>
    <dgm:cxn modelId="{3504F5C1-C37B-4996-BEAA-3E6866FD783B}" type="presParOf" srcId="{DB32F700-0DAD-416B-922C-08CEE2F3C790}" destId="{C75FF20B-906B-46F5-AD6B-F1DE3061CF95}" srcOrd="1" destOrd="0" presId="urn:microsoft.com/office/officeart/2018/2/layout/IconLabelList"/>
    <dgm:cxn modelId="{74C60992-2964-4DB6-896D-F8BFEA358B44}" type="presParOf" srcId="{DB32F700-0DAD-416B-922C-08CEE2F3C790}" destId="{01919B49-E666-4713-BEA1-64259A53961F}" srcOrd="2" destOrd="0" presId="urn:microsoft.com/office/officeart/2018/2/layout/IconLabelList"/>
    <dgm:cxn modelId="{070E5866-C9D4-4C2F-8C35-C87661F02167}" type="presParOf" srcId="{BBB607D4-CB84-4A53-8D50-048AA3B20B15}" destId="{EC540368-FA37-499B-BB88-38944F92BF7F}" srcOrd="3" destOrd="0" presId="urn:microsoft.com/office/officeart/2018/2/layout/IconLabelList"/>
    <dgm:cxn modelId="{963A66B6-9961-44DC-A89B-AAEB18FAD14E}" type="presParOf" srcId="{BBB607D4-CB84-4A53-8D50-048AA3B20B15}" destId="{56905B81-A3D3-48E3-A80F-B8C455FC7F42}" srcOrd="4" destOrd="0" presId="urn:microsoft.com/office/officeart/2018/2/layout/IconLabelList"/>
    <dgm:cxn modelId="{D078FE70-F4AA-4B88-A715-0F14E6A962DC}" type="presParOf" srcId="{56905B81-A3D3-48E3-A80F-B8C455FC7F42}" destId="{DA7C1374-D2C7-452E-AC95-39430A070BE9}" srcOrd="0" destOrd="0" presId="urn:microsoft.com/office/officeart/2018/2/layout/IconLabelList"/>
    <dgm:cxn modelId="{38D59471-5443-4AE6-868A-4FD22E73A041}" type="presParOf" srcId="{56905B81-A3D3-48E3-A80F-B8C455FC7F42}" destId="{3A54619F-328E-4112-ABCC-9A9437C7F435}" srcOrd="1" destOrd="0" presId="urn:microsoft.com/office/officeart/2018/2/layout/IconLabelList"/>
    <dgm:cxn modelId="{EA755118-5C8D-4963-997D-5CA6DEFAF0C5}" type="presParOf" srcId="{56905B81-A3D3-48E3-A80F-B8C455FC7F42}" destId="{32806A49-7841-4C2F-87DA-C9FDE171591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F3CD16-C89C-47AA-9D99-40F299621D66}"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41DE3795-8CD5-4123-AEF1-6BF66A1E6AB6}">
      <dgm:prSet/>
      <dgm:spPr/>
      <dgm:t>
        <a:bodyPr/>
        <a:lstStyle/>
        <a:p>
          <a:r>
            <a:rPr lang="en-GB"/>
            <a:t>Get feedback from staff about what they'd like to see</a:t>
          </a:r>
          <a:endParaRPr lang="en-US"/>
        </a:p>
      </dgm:t>
    </dgm:pt>
    <dgm:pt modelId="{DA0B1F2A-4FDB-41C0-A926-0113585C24D6}" type="parTrans" cxnId="{12DD3841-D2DC-425F-9816-FD1E714CAE30}">
      <dgm:prSet/>
      <dgm:spPr/>
      <dgm:t>
        <a:bodyPr/>
        <a:lstStyle/>
        <a:p>
          <a:endParaRPr lang="en-US"/>
        </a:p>
      </dgm:t>
    </dgm:pt>
    <dgm:pt modelId="{2CC9AB7B-2328-4783-96F4-064DDAF4F32A}" type="sibTrans" cxnId="{12DD3841-D2DC-425F-9816-FD1E714CAE30}">
      <dgm:prSet/>
      <dgm:spPr/>
      <dgm:t>
        <a:bodyPr/>
        <a:lstStyle/>
        <a:p>
          <a:endParaRPr lang="en-US"/>
        </a:p>
      </dgm:t>
    </dgm:pt>
    <dgm:pt modelId="{184FE97F-207B-4E44-A844-EBAB5137208E}">
      <dgm:prSet/>
      <dgm:spPr/>
      <dgm:t>
        <a:bodyPr/>
        <a:lstStyle/>
        <a:p>
          <a:r>
            <a:rPr lang="en-GB"/>
            <a:t>Agree budget with finance manager</a:t>
          </a:r>
          <a:endParaRPr lang="en-US"/>
        </a:p>
      </dgm:t>
    </dgm:pt>
    <dgm:pt modelId="{F0CCC1A7-2278-4395-8832-BF593EB7A07B}" type="parTrans" cxnId="{BEEBA91D-C38D-4F4E-9D70-958ECDA36895}">
      <dgm:prSet/>
      <dgm:spPr/>
      <dgm:t>
        <a:bodyPr/>
        <a:lstStyle/>
        <a:p>
          <a:endParaRPr lang="en-US"/>
        </a:p>
      </dgm:t>
    </dgm:pt>
    <dgm:pt modelId="{1E8E49E1-0FB0-4528-AC77-E8119F3E92F1}" type="sibTrans" cxnId="{BEEBA91D-C38D-4F4E-9D70-958ECDA36895}">
      <dgm:prSet/>
      <dgm:spPr/>
      <dgm:t>
        <a:bodyPr/>
        <a:lstStyle/>
        <a:p>
          <a:endParaRPr lang="en-US"/>
        </a:p>
      </dgm:t>
    </dgm:pt>
    <dgm:pt modelId="{21A8CA2D-E7C5-4FF7-89CE-DCCCABD2127E}">
      <dgm:prSet/>
      <dgm:spPr/>
      <dgm:t>
        <a:bodyPr/>
        <a:lstStyle/>
        <a:p>
          <a:r>
            <a:rPr lang="en-GB"/>
            <a:t>Give everybody a date and time for the event</a:t>
          </a:r>
          <a:endParaRPr lang="en-US"/>
        </a:p>
      </dgm:t>
    </dgm:pt>
    <dgm:pt modelId="{77CA83C3-964D-44B2-B73C-71C39A15BFF2}" type="parTrans" cxnId="{E1B4B534-6F03-42DC-9C29-0AF6F32FB6B4}">
      <dgm:prSet/>
      <dgm:spPr/>
      <dgm:t>
        <a:bodyPr/>
        <a:lstStyle/>
        <a:p>
          <a:endParaRPr lang="en-US"/>
        </a:p>
      </dgm:t>
    </dgm:pt>
    <dgm:pt modelId="{6CEBE97E-A7D2-4125-AA54-5E876F398A84}" type="sibTrans" cxnId="{E1B4B534-6F03-42DC-9C29-0AF6F32FB6B4}">
      <dgm:prSet/>
      <dgm:spPr/>
      <dgm:t>
        <a:bodyPr/>
        <a:lstStyle/>
        <a:p>
          <a:endParaRPr lang="en-US"/>
        </a:p>
      </dgm:t>
    </dgm:pt>
    <dgm:pt modelId="{38DC5816-E19F-4450-96A4-13C5B354B92C}">
      <dgm:prSet/>
      <dgm:spPr/>
      <dgm:t>
        <a:bodyPr/>
        <a:lstStyle/>
        <a:p>
          <a:r>
            <a:rPr lang="en-GB" dirty="0"/>
            <a:t>Advertise around the surgery </a:t>
          </a:r>
          <a:endParaRPr lang="en-US" dirty="0"/>
        </a:p>
      </dgm:t>
    </dgm:pt>
    <dgm:pt modelId="{AA98C5C9-420D-444C-9D7F-DABCE0633B42}" type="parTrans" cxnId="{0DA6D995-9A97-4902-A590-EC98DEDE8CD3}">
      <dgm:prSet/>
      <dgm:spPr/>
      <dgm:t>
        <a:bodyPr/>
        <a:lstStyle/>
        <a:p>
          <a:endParaRPr lang="en-US"/>
        </a:p>
      </dgm:t>
    </dgm:pt>
    <dgm:pt modelId="{CBAD8359-E0F6-4024-9D86-436CE7E7D1E7}" type="sibTrans" cxnId="{0DA6D995-9A97-4902-A590-EC98DEDE8CD3}">
      <dgm:prSet/>
      <dgm:spPr/>
      <dgm:t>
        <a:bodyPr/>
        <a:lstStyle/>
        <a:p>
          <a:endParaRPr lang="en-US"/>
        </a:p>
      </dgm:t>
    </dgm:pt>
    <dgm:pt modelId="{28C85CF4-93C1-4AF9-8435-7888485FE3DA}">
      <dgm:prSet/>
      <dgm:spPr/>
      <dgm:t>
        <a:bodyPr/>
        <a:lstStyle/>
        <a:p>
          <a:r>
            <a:rPr lang="en-GB"/>
            <a:t>Book room space if needed</a:t>
          </a:r>
          <a:endParaRPr lang="en-US"/>
        </a:p>
      </dgm:t>
    </dgm:pt>
    <dgm:pt modelId="{E8EF8268-BFE5-42D7-9BA2-E742C38A4DEE}" type="parTrans" cxnId="{30395E75-0B0B-48C9-A199-1E8FCB63883A}">
      <dgm:prSet/>
      <dgm:spPr/>
      <dgm:t>
        <a:bodyPr/>
        <a:lstStyle/>
        <a:p>
          <a:endParaRPr lang="en-US"/>
        </a:p>
      </dgm:t>
    </dgm:pt>
    <dgm:pt modelId="{1B383EB8-0636-412B-9564-4C2D5CBC95C4}" type="sibTrans" cxnId="{30395E75-0B0B-48C9-A199-1E8FCB63883A}">
      <dgm:prSet/>
      <dgm:spPr/>
      <dgm:t>
        <a:bodyPr/>
        <a:lstStyle/>
        <a:p>
          <a:endParaRPr lang="en-US"/>
        </a:p>
      </dgm:t>
    </dgm:pt>
    <dgm:pt modelId="{C884034F-273C-4E85-876F-C5CF445B61C9}">
      <dgm:prSet/>
      <dgm:spPr/>
      <dgm:t>
        <a:bodyPr/>
        <a:lstStyle/>
        <a:p>
          <a:r>
            <a:rPr lang="en-GB"/>
            <a:t>Buy lunch, prizes, any other necessary purchases (e.g., massage therapist)</a:t>
          </a:r>
          <a:endParaRPr lang="en-US"/>
        </a:p>
      </dgm:t>
    </dgm:pt>
    <dgm:pt modelId="{6ACA1F6E-BFD0-4916-813B-0800845A429D}" type="parTrans" cxnId="{037991B3-73A2-4DDE-9FB7-9E2CD03222E4}">
      <dgm:prSet/>
      <dgm:spPr/>
      <dgm:t>
        <a:bodyPr/>
        <a:lstStyle/>
        <a:p>
          <a:endParaRPr lang="en-US"/>
        </a:p>
      </dgm:t>
    </dgm:pt>
    <dgm:pt modelId="{AC151476-5A17-45B7-A5B1-453F99948CF3}" type="sibTrans" cxnId="{037991B3-73A2-4DDE-9FB7-9E2CD03222E4}">
      <dgm:prSet/>
      <dgm:spPr/>
      <dgm:t>
        <a:bodyPr/>
        <a:lstStyle/>
        <a:p>
          <a:endParaRPr lang="en-US"/>
        </a:p>
      </dgm:t>
    </dgm:pt>
    <dgm:pt modelId="{7A1B04FC-473B-40D7-8CA4-916F03BCAEA7}">
      <dgm:prSet/>
      <dgm:spPr/>
      <dgm:t>
        <a:bodyPr/>
        <a:lstStyle/>
        <a:p>
          <a:r>
            <a:rPr lang="en-GB"/>
            <a:t>We rotate sessions around GP practices to ensure all practices can take part </a:t>
          </a:r>
          <a:endParaRPr lang="en-US"/>
        </a:p>
      </dgm:t>
    </dgm:pt>
    <dgm:pt modelId="{32559C89-4F88-44A7-A620-1CF5C9CC890C}" type="parTrans" cxnId="{B052B226-1187-4D3B-98E5-5E4BB74D2E03}">
      <dgm:prSet/>
      <dgm:spPr/>
      <dgm:t>
        <a:bodyPr/>
        <a:lstStyle/>
        <a:p>
          <a:endParaRPr lang="en-US"/>
        </a:p>
      </dgm:t>
    </dgm:pt>
    <dgm:pt modelId="{0448C3EC-B3AC-41CD-B73A-6F5D076D1928}" type="sibTrans" cxnId="{B052B226-1187-4D3B-98E5-5E4BB74D2E03}">
      <dgm:prSet/>
      <dgm:spPr/>
      <dgm:t>
        <a:bodyPr/>
        <a:lstStyle/>
        <a:p>
          <a:endParaRPr lang="en-US"/>
        </a:p>
      </dgm:t>
    </dgm:pt>
    <dgm:pt modelId="{DB6D80B7-886E-46BF-84CD-44A105DBBBAF}" type="pres">
      <dgm:prSet presAssocID="{48F3CD16-C89C-47AA-9D99-40F299621D66}" presName="root" presStyleCnt="0">
        <dgm:presLayoutVars>
          <dgm:dir/>
          <dgm:resizeHandles val="exact"/>
        </dgm:presLayoutVars>
      </dgm:prSet>
      <dgm:spPr/>
    </dgm:pt>
    <dgm:pt modelId="{6AB27A04-ECBA-4212-9DE0-2670BF53CC4A}" type="pres">
      <dgm:prSet presAssocID="{41DE3795-8CD5-4123-AEF1-6BF66A1E6AB6}" presName="compNode" presStyleCnt="0"/>
      <dgm:spPr/>
    </dgm:pt>
    <dgm:pt modelId="{5DFDEE14-8C68-4164-8685-8721045F79A3}" type="pres">
      <dgm:prSet presAssocID="{41DE3795-8CD5-4123-AEF1-6BF66A1E6AB6}"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umbs Up Sign"/>
        </a:ext>
      </dgm:extLst>
    </dgm:pt>
    <dgm:pt modelId="{C0A5EA62-6627-4F23-ACE5-184BB27545D6}" type="pres">
      <dgm:prSet presAssocID="{41DE3795-8CD5-4123-AEF1-6BF66A1E6AB6}" presName="spaceRect" presStyleCnt="0"/>
      <dgm:spPr/>
    </dgm:pt>
    <dgm:pt modelId="{99D9F8D9-0156-4EFD-A8B3-BE725105904C}" type="pres">
      <dgm:prSet presAssocID="{41DE3795-8CD5-4123-AEF1-6BF66A1E6AB6}" presName="textRect" presStyleLbl="revTx" presStyleIdx="0" presStyleCnt="7">
        <dgm:presLayoutVars>
          <dgm:chMax val="1"/>
          <dgm:chPref val="1"/>
        </dgm:presLayoutVars>
      </dgm:prSet>
      <dgm:spPr/>
    </dgm:pt>
    <dgm:pt modelId="{161E219E-982A-47E4-ADB3-C25F1753AB15}" type="pres">
      <dgm:prSet presAssocID="{2CC9AB7B-2328-4783-96F4-064DDAF4F32A}" presName="sibTrans" presStyleCnt="0"/>
      <dgm:spPr/>
    </dgm:pt>
    <dgm:pt modelId="{A953031C-FA32-4828-8B2D-1E3FB8BBA746}" type="pres">
      <dgm:prSet presAssocID="{184FE97F-207B-4E44-A844-EBAB5137208E}" presName="compNode" presStyleCnt="0"/>
      <dgm:spPr/>
    </dgm:pt>
    <dgm:pt modelId="{EAA8F010-7A06-4207-BD47-ED4C92B74001}" type="pres">
      <dgm:prSet presAssocID="{184FE97F-207B-4E44-A844-EBAB5137208E}"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581F71C-BCBD-4BA4-943A-E37D074A549F}" type="pres">
      <dgm:prSet presAssocID="{184FE97F-207B-4E44-A844-EBAB5137208E}" presName="spaceRect" presStyleCnt="0"/>
      <dgm:spPr/>
    </dgm:pt>
    <dgm:pt modelId="{37FEDBBF-3D62-43F6-8C84-891641E97DBE}" type="pres">
      <dgm:prSet presAssocID="{184FE97F-207B-4E44-A844-EBAB5137208E}" presName="textRect" presStyleLbl="revTx" presStyleIdx="1" presStyleCnt="7">
        <dgm:presLayoutVars>
          <dgm:chMax val="1"/>
          <dgm:chPref val="1"/>
        </dgm:presLayoutVars>
      </dgm:prSet>
      <dgm:spPr/>
    </dgm:pt>
    <dgm:pt modelId="{0174514E-4499-47BB-98FB-77843A0C3450}" type="pres">
      <dgm:prSet presAssocID="{1E8E49E1-0FB0-4528-AC77-E8119F3E92F1}" presName="sibTrans" presStyleCnt="0"/>
      <dgm:spPr/>
    </dgm:pt>
    <dgm:pt modelId="{9FC34BC8-567A-488B-A481-41C06CD21B6C}" type="pres">
      <dgm:prSet presAssocID="{21A8CA2D-E7C5-4FF7-89CE-DCCCABD2127E}" presName="compNode" presStyleCnt="0"/>
      <dgm:spPr/>
    </dgm:pt>
    <dgm:pt modelId="{E77CEF4C-4F44-4810-8B11-378860E51806}" type="pres">
      <dgm:prSet presAssocID="{21A8CA2D-E7C5-4FF7-89CE-DCCCABD2127E}"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reamers"/>
        </a:ext>
      </dgm:extLst>
    </dgm:pt>
    <dgm:pt modelId="{F68D9EBF-2475-4374-A2AB-DA32BD5A8F66}" type="pres">
      <dgm:prSet presAssocID="{21A8CA2D-E7C5-4FF7-89CE-DCCCABD2127E}" presName="spaceRect" presStyleCnt="0"/>
      <dgm:spPr/>
    </dgm:pt>
    <dgm:pt modelId="{42F92E4F-138F-4009-8DF4-41C568720042}" type="pres">
      <dgm:prSet presAssocID="{21A8CA2D-E7C5-4FF7-89CE-DCCCABD2127E}" presName="textRect" presStyleLbl="revTx" presStyleIdx="2" presStyleCnt="7">
        <dgm:presLayoutVars>
          <dgm:chMax val="1"/>
          <dgm:chPref val="1"/>
        </dgm:presLayoutVars>
      </dgm:prSet>
      <dgm:spPr/>
    </dgm:pt>
    <dgm:pt modelId="{13BB76AC-661E-4465-9317-FF037BEEAD07}" type="pres">
      <dgm:prSet presAssocID="{6CEBE97E-A7D2-4125-AA54-5E876F398A84}" presName="sibTrans" presStyleCnt="0"/>
      <dgm:spPr/>
    </dgm:pt>
    <dgm:pt modelId="{C7467662-A7A7-4587-B552-FBB7E1C442F0}" type="pres">
      <dgm:prSet presAssocID="{38DC5816-E19F-4450-96A4-13C5B354B92C}" presName="compNode" presStyleCnt="0"/>
      <dgm:spPr/>
    </dgm:pt>
    <dgm:pt modelId="{774CA38B-35BA-498D-BE5D-AAB72BA9EF9B}" type="pres">
      <dgm:prSet presAssocID="{38DC5816-E19F-4450-96A4-13C5B354B92C}"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Open envelope with solid fill"/>
        </a:ext>
      </dgm:extLst>
    </dgm:pt>
    <dgm:pt modelId="{312F8E33-2043-4DE1-8573-8F1ACD392036}" type="pres">
      <dgm:prSet presAssocID="{38DC5816-E19F-4450-96A4-13C5B354B92C}" presName="spaceRect" presStyleCnt="0"/>
      <dgm:spPr/>
    </dgm:pt>
    <dgm:pt modelId="{743D0621-DF34-4E9D-BECF-C35E684AC501}" type="pres">
      <dgm:prSet presAssocID="{38DC5816-E19F-4450-96A4-13C5B354B92C}" presName="textRect" presStyleLbl="revTx" presStyleIdx="3" presStyleCnt="7">
        <dgm:presLayoutVars>
          <dgm:chMax val="1"/>
          <dgm:chPref val="1"/>
        </dgm:presLayoutVars>
      </dgm:prSet>
      <dgm:spPr/>
    </dgm:pt>
    <dgm:pt modelId="{A79FB83F-ADD5-450C-A60B-0F2A480EB370}" type="pres">
      <dgm:prSet presAssocID="{CBAD8359-E0F6-4024-9D86-436CE7E7D1E7}" presName="sibTrans" presStyleCnt="0"/>
      <dgm:spPr/>
    </dgm:pt>
    <dgm:pt modelId="{0FE0E3CC-6E2D-4063-862E-F404B82EEBDB}" type="pres">
      <dgm:prSet presAssocID="{28C85CF4-93C1-4AF9-8435-7888485FE3DA}" presName="compNode" presStyleCnt="0"/>
      <dgm:spPr/>
    </dgm:pt>
    <dgm:pt modelId="{A7930C7C-ABDD-49DE-BBAA-F62C575BC118}" type="pres">
      <dgm:prSet presAssocID="{28C85CF4-93C1-4AF9-8435-7888485FE3DA}"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a:ext>
      </dgm:extLst>
    </dgm:pt>
    <dgm:pt modelId="{5A653480-D0D7-4530-B803-CA90586D0FDF}" type="pres">
      <dgm:prSet presAssocID="{28C85CF4-93C1-4AF9-8435-7888485FE3DA}" presName="spaceRect" presStyleCnt="0"/>
      <dgm:spPr/>
    </dgm:pt>
    <dgm:pt modelId="{7FCED0E9-B4FE-4753-AF9B-92E90C2119F8}" type="pres">
      <dgm:prSet presAssocID="{28C85CF4-93C1-4AF9-8435-7888485FE3DA}" presName="textRect" presStyleLbl="revTx" presStyleIdx="4" presStyleCnt="7">
        <dgm:presLayoutVars>
          <dgm:chMax val="1"/>
          <dgm:chPref val="1"/>
        </dgm:presLayoutVars>
      </dgm:prSet>
      <dgm:spPr/>
    </dgm:pt>
    <dgm:pt modelId="{BDC44313-241F-4794-9100-13930919BCEE}" type="pres">
      <dgm:prSet presAssocID="{1B383EB8-0636-412B-9564-4C2D5CBC95C4}" presName="sibTrans" presStyleCnt="0"/>
      <dgm:spPr/>
    </dgm:pt>
    <dgm:pt modelId="{18D1015C-AB25-414D-A7FB-467739257A3E}" type="pres">
      <dgm:prSet presAssocID="{C884034F-273C-4E85-876F-C5CF445B61C9}" presName="compNode" presStyleCnt="0"/>
      <dgm:spPr/>
    </dgm:pt>
    <dgm:pt modelId="{B158962E-031B-43FE-ADEB-31B0CCDE225C}" type="pres">
      <dgm:prSet presAssocID="{C884034F-273C-4E85-876F-C5CF445B61C9}"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port Balls"/>
        </a:ext>
      </dgm:extLst>
    </dgm:pt>
    <dgm:pt modelId="{E002E899-EFF1-44D2-9249-1372EF0BABB8}" type="pres">
      <dgm:prSet presAssocID="{C884034F-273C-4E85-876F-C5CF445B61C9}" presName="spaceRect" presStyleCnt="0"/>
      <dgm:spPr/>
    </dgm:pt>
    <dgm:pt modelId="{9AC5F2EA-E655-4A62-A85C-B670B24F644A}" type="pres">
      <dgm:prSet presAssocID="{C884034F-273C-4E85-876F-C5CF445B61C9}" presName="textRect" presStyleLbl="revTx" presStyleIdx="5" presStyleCnt="7">
        <dgm:presLayoutVars>
          <dgm:chMax val="1"/>
          <dgm:chPref val="1"/>
        </dgm:presLayoutVars>
      </dgm:prSet>
      <dgm:spPr/>
    </dgm:pt>
    <dgm:pt modelId="{42361927-B156-4985-8F98-A1F85BFEC574}" type="pres">
      <dgm:prSet presAssocID="{AC151476-5A17-45B7-A5B1-453F99948CF3}" presName="sibTrans" presStyleCnt="0"/>
      <dgm:spPr/>
    </dgm:pt>
    <dgm:pt modelId="{83029452-1841-45A5-8C76-3C6C58F2C070}" type="pres">
      <dgm:prSet presAssocID="{7A1B04FC-473B-40D7-8CA4-916F03BCAEA7}" presName="compNode" presStyleCnt="0"/>
      <dgm:spPr/>
    </dgm:pt>
    <dgm:pt modelId="{C0742415-3395-4A23-A2A2-124FC42452ED}" type="pres">
      <dgm:prSet presAssocID="{7A1B04FC-473B-40D7-8CA4-916F03BCAEA7}"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Meeting"/>
        </a:ext>
      </dgm:extLst>
    </dgm:pt>
    <dgm:pt modelId="{D5AC5A91-3242-4F03-814E-B90A1EB72606}" type="pres">
      <dgm:prSet presAssocID="{7A1B04FC-473B-40D7-8CA4-916F03BCAEA7}" presName="spaceRect" presStyleCnt="0"/>
      <dgm:spPr/>
    </dgm:pt>
    <dgm:pt modelId="{EB5F0CE3-C5C7-4D45-948A-2EA2377B17D5}" type="pres">
      <dgm:prSet presAssocID="{7A1B04FC-473B-40D7-8CA4-916F03BCAEA7}" presName="textRect" presStyleLbl="revTx" presStyleIdx="6" presStyleCnt="7">
        <dgm:presLayoutVars>
          <dgm:chMax val="1"/>
          <dgm:chPref val="1"/>
        </dgm:presLayoutVars>
      </dgm:prSet>
      <dgm:spPr/>
    </dgm:pt>
  </dgm:ptLst>
  <dgm:cxnLst>
    <dgm:cxn modelId="{BEEBA91D-C38D-4F4E-9D70-958ECDA36895}" srcId="{48F3CD16-C89C-47AA-9D99-40F299621D66}" destId="{184FE97F-207B-4E44-A844-EBAB5137208E}" srcOrd="1" destOrd="0" parTransId="{F0CCC1A7-2278-4395-8832-BF593EB7A07B}" sibTransId="{1E8E49E1-0FB0-4528-AC77-E8119F3E92F1}"/>
    <dgm:cxn modelId="{41A7E01E-CF3A-4C46-A438-D9EB35F2A940}" type="presOf" srcId="{41DE3795-8CD5-4123-AEF1-6BF66A1E6AB6}" destId="{99D9F8D9-0156-4EFD-A8B3-BE725105904C}" srcOrd="0" destOrd="0" presId="urn:microsoft.com/office/officeart/2018/2/layout/IconLabelList"/>
    <dgm:cxn modelId="{B052B226-1187-4D3B-98E5-5E4BB74D2E03}" srcId="{48F3CD16-C89C-47AA-9D99-40F299621D66}" destId="{7A1B04FC-473B-40D7-8CA4-916F03BCAEA7}" srcOrd="6" destOrd="0" parTransId="{32559C89-4F88-44A7-A620-1CF5C9CC890C}" sibTransId="{0448C3EC-B3AC-41CD-B73A-6F5D076D1928}"/>
    <dgm:cxn modelId="{E1B4B534-6F03-42DC-9C29-0AF6F32FB6B4}" srcId="{48F3CD16-C89C-47AA-9D99-40F299621D66}" destId="{21A8CA2D-E7C5-4FF7-89CE-DCCCABD2127E}" srcOrd="2" destOrd="0" parTransId="{77CA83C3-964D-44B2-B73C-71C39A15BFF2}" sibTransId="{6CEBE97E-A7D2-4125-AA54-5E876F398A84}"/>
    <dgm:cxn modelId="{129BDE3A-8DCD-4F3D-8F52-68A382B332FA}" type="presOf" srcId="{21A8CA2D-E7C5-4FF7-89CE-DCCCABD2127E}" destId="{42F92E4F-138F-4009-8DF4-41C568720042}" srcOrd="0" destOrd="0" presId="urn:microsoft.com/office/officeart/2018/2/layout/IconLabelList"/>
    <dgm:cxn modelId="{12DD3841-D2DC-425F-9816-FD1E714CAE30}" srcId="{48F3CD16-C89C-47AA-9D99-40F299621D66}" destId="{41DE3795-8CD5-4123-AEF1-6BF66A1E6AB6}" srcOrd="0" destOrd="0" parTransId="{DA0B1F2A-4FDB-41C0-A926-0113585C24D6}" sibTransId="{2CC9AB7B-2328-4783-96F4-064DDAF4F32A}"/>
    <dgm:cxn modelId="{30395E75-0B0B-48C9-A199-1E8FCB63883A}" srcId="{48F3CD16-C89C-47AA-9D99-40F299621D66}" destId="{28C85CF4-93C1-4AF9-8435-7888485FE3DA}" srcOrd="4" destOrd="0" parTransId="{E8EF8268-BFE5-42D7-9BA2-E742C38A4DEE}" sibTransId="{1B383EB8-0636-412B-9564-4C2D5CBC95C4}"/>
    <dgm:cxn modelId="{494B4D78-07D1-40A2-A3BA-1F849289AA69}" type="presOf" srcId="{48F3CD16-C89C-47AA-9D99-40F299621D66}" destId="{DB6D80B7-886E-46BF-84CD-44A105DBBBAF}" srcOrd="0" destOrd="0" presId="urn:microsoft.com/office/officeart/2018/2/layout/IconLabelList"/>
    <dgm:cxn modelId="{30F6995A-23C5-4998-BD25-F228BD6A0F3D}" type="presOf" srcId="{184FE97F-207B-4E44-A844-EBAB5137208E}" destId="{37FEDBBF-3D62-43F6-8C84-891641E97DBE}" srcOrd="0" destOrd="0" presId="urn:microsoft.com/office/officeart/2018/2/layout/IconLabelList"/>
    <dgm:cxn modelId="{1E174D83-41D1-4392-92EA-9299A67990D7}" type="presOf" srcId="{28C85CF4-93C1-4AF9-8435-7888485FE3DA}" destId="{7FCED0E9-B4FE-4753-AF9B-92E90C2119F8}" srcOrd="0" destOrd="0" presId="urn:microsoft.com/office/officeart/2018/2/layout/IconLabelList"/>
    <dgm:cxn modelId="{58F45A86-100F-466C-A501-057163C8D214}" type="presOf" srcId="{C884034F-273C-4E85-876F-C5CF445B61C9}" destId="{9AC5F2EA-E655-4A62-A85C-B670B24F644A}" srcOrd="0" destOrd="0" presId="urn:microsoft.com/office/officeart/2018/2/layout/IconLabelList"/>
    <dgm:cxn modelId="{B9732B95-FEC1-4E21-BA5F-018FD4C77817}" type="presOf" srcId="{7A1B04FC-473B-40D7-8CA4-916F03BCAEA7}" destId="{EB5F0CE3-C5C7-4D45-948A-2EA2377B17D5}" srcOrd="0" destOrd="0" presId="urn:microsoft.com/office/officeart/2018/2/layout/IconLabelList"/>
    <dgm:cxn modelId="{0DA6D995-9A97-4902-A590-EC98DEDE8CD3}" srcId="{48F3CD16-C89C-47AA-9D99-40F299621D66}" destId="{38DC5816-E19F-4450-96A4-13C5B354B92C}" srcOrd="3" destOrd="0" parTransId="{AA98C5C9-420D-444C-9D7F-DABCE0633B42}" sibTransId="{CBAD8359-E0F6-4024-9D86-436CE7E7D1E7}"/>
    <dgm:cxn modelId="{7950C2A1-0455-4FCA-B1C5-7AAA8A7EC015}" type="presOf" srcId="{38DC5816-E19F-4450-96A4-13C5B354B92C}" destId="{743D0621-DF34-4E9D-BECF-C35E684AC501}" srcOrd="0" destOrd="0" presId="urn:microsoft.com/office/officeart/2018/2/layout/IconLabelList"/>
    <dgm:cxn modelId="{037991B3-73A2-4DDE-9FB7-9E2CD03222E4}" srcId="{48F3CD16-C89C-47AA-9D99-40F299621D66}" destId="{C884034F-273C-4E85-876F-C5CF445B61C9}" srcOrd="5" destOrd="0" parTransId="{6ACA1F6E-BFD0-4916-813B-0800845A429D}" sibTransId="{AC151476-5A17-45B7-A5B1-453F99948CF3}"/>
    <dgm:cxn modelId="{F0ECA75A-CECB-4A53-A72D-E737A2B65519}" type="presParOf" srcId="{DB6D80B7-886E-46BF-84CD-44A105DBBBAF}" destId="{6AB27A04-ECBA-4212-9DE0-2670BF53CC4A}" srcOrd="0" destOrd="0" presId="urn:microsoft.com/office/officeart/2018/2/layout/IconLabelList"/>
    <dgm:cxn modelId="{ABDF5CC0-13DE-414C-A772-E4698418CB79}" type="presParOf" srcId="{6AB27A04-ECBA-4212-9DE0-2670BF53CC4A}" destId="{5DFDEE14-8C68-4164-8685-8721045F79A3}" srcOrd="0" destOrd="0" presId="urn:microsoft.com/office/officeart/2018/2/layout/IconLabelList"/>
    <dgm:cxn modelId="{CE209D14-E852-4AF9-A5AC-A1902C098604}" type="presParOf" srcId="{6AB27A04-ECBA-4212-9DE0-2670BF53CC4A}" destId="{C0A5EA62-6627-4F23-ACE5-184BB27545D6}" srcOrd="1" destOrd="0" presId="urn:microsoft.com/office/officeart/2018/2/layout/IconLabelList"/>
    <dgm:cxn modelId="{6451A61D-EA9C-4E6F-BD69-96E3D19FAB74}" type="presParOf" srcId="{6AB27A04-ECBA-4212-9DE0-2670BF53CC4A}" destId="{99D9F8D9-0156-4EFD-A8B3-BE725105904C}" srcOrd="2" destOrd="0" presId="urn:microsoft.com/office/officeart/2018/2/layout/IconLabelList"/>
    <dgm:cxn modelId="{5B3D9352-F5A9-450D-84F7-FD49FE605DB1}" type="presParOf" srcId="{DB6D80B7-886E-46BF-84CD-44A105DBBBAF}" destId="{161E219E-982A-47E4-ADB3-C25F1753AB15}" srcOrd="1" destOrd="0" presId="urn:microsoft.com/office/officeart/2018/2/layout/IconLabelList"/>
    <dgm:cxn modelId="{B06C1C43-9E9D-4CA7-AC98-3CC7DA489861}" type="presParOf" srcId="{DB6D80B7-886E-46BF-84CD-44A105DBBBAF}" destId="{A953031C-FA32-4828-8B2D-1E3FB8BBA746}" srcOrd="2" destOrd="0" presId="urn:microsoft.com/office/officeart/2018/2/layout/IconLabelList"/>
    <dgm:cxn modelId="{251FB8AB-EBEE-4188-A774-5929345989A4}" type="presParOf" srcId="{A953031C-FA32-4828-8B2D-1E3FB8BBA746}" destId="{EAA8F010-7A06-4207-BD47-ED4C92B74001}" srcOrd="0" destOrd="0" presId="urn:microsoft.com/office/officeart/2018/2/layout/IconLabelList"/>
    <dgm:cxn modelId="{132FBE55-48BD-4204-807C-04F6370E2778}" type="presParOf" srcId="{A953031C-FA32-4828-8B2D-1E3FB8BBA746}" destId="{9581F71C-BCBD-4BA4-943A-E37D074A549F}" srcOrd="1" destOrd="0" presId="urn:microsoft.com/office/officeart/2018/2/layout/IconLabelList"/>
    <dgm:cxn modelId="{1B12FE61-A317-4D13-A95D-D0363B107534}" type="presParOf" srcId="{A953031C-FA32-4828-8B2D-1E3FB8BBA746}" destId="{37FEDBBF-3D62-43F6-8C84-891641E97DBE}" srcOrd="2" destOrd="0" presId="urn:microsoft.com/office/officeart/2018/2/layout/IconLabelList"/>
    <dgm:cxn modelId="{2F064567-72A8-4E4F-A0CB-9D39D946CDE1}" type="presParOf" srcId="{DB6D80B7-886E-46BF-84CD-44A105DBBBAF}" destId="{0174514E-4499-47BB-98FB-77843A0C3450}" srcOrd="3" destOrd="0" presId="urn:microsoft.com/office/officeart/2018/2/layout/IconLabelList"/>
    <dgm:cxn modelId="{09D0DA3E-BC3D-49E9-B685-01070162B7DA}" type="presParOf" srcId="{DB6D80B7-886E-46BF-84CD-44A105DBBBAF}" destId="{9FC34BC8-567A-488B-A481-41C06CD21B6C}" srcOrd="4" destOrd="0" presId="urn:microsoft.com/office/officeart/2018/2/layout/IconLabelList"/>
    <dgm:cxn modelId="{11584FD7-688C-4F54-B620-719AA615880B}" type="presParOf" srcId="{9FC34BC8-567A-488B-A481-41C06CD21B6C}" destId="{E77CEF4C-4F44-4810-8B11-378860E51806}" srcOrd="0" destOrd="0" presId="urn:microsoft.com/office/officeart/2018/2/layout/IconLabelList"/>
    <dgm:cxn modelId="{362F91E1-BA1C-4191-8C5B-12F6C58E3A26}" type="presParOf" srcId="{9FC34BC8-567A-488B-A481-41C06CD21B6C}" destId="{F68D9EBF-2475-4374-A2AB-DA32BD5A8F66}" srcOrd="1" destOrd="0" presId="urn:microsoft.com/office/officeart/2018/2/layout/IconLabelList"/>
    <dgm:cxn modelId="{A294885E-F104-4BAA-9C13-FDFFB42589AB}" type="presParOf" srcId="{9FC34BC8-567A-488B-A481-41C06CD21B6C}" destId="{42F92E4F-138F-4009-8DF4-41C568720042}" srcOrd="2" destOrd="0" presId="urn:microsoft.com/office/officeart/2018/2/layout/IconLabelList"/>
    <dgm:cxn modelId="{30CA3376-FD0A-4896-B9FB-EDA190093A6D}" type="presParOf" srcId="{DB6D80B7-886E-46BF-84CD-44A105DBBBAF}" destId="{13BB76AC-661E-4465-9317-FF037BEEAD07}" srcOrd="5" destOrd="0" presId="urn:microsoft.com/office/officeart/2018/2/layout/IconLabelList"/>
    <dgm:cxn modelId="{49D23C02-B3DE-49EC-8AED-1DED35B4278A}" type="presParOf" srcId="{DB6D80B7-886E-46BF-84CD-44A105DBBBAF}" destId="{C7467662-A7A7-4587-B552-FBB7E1C442F0}" srcOrd="6" destOrd="0" presId="urn:microsoft.com/office/officeart/2018/2/layout/IconLabelList"/>
    <dgm:cxn modelId="{C7C7385A-8840-4CAD-A251-62688E5B62BE}" type="presParOf" srcId="{C7467662-A7A7-4587-B552-FBB7E1C442F0}" destId="{774CA38B-35BA-498D-BE5D-AAB72BA9EF9B}" srcOrd="0" destOrd="0" presId="urn:microsoft.com/office/officeart/2018/2/layout/IconLabelList"/>
    <dgm:cxn modelId="{CB6BF8BB-5230-459E-AA0F-BA79016B739E}" type="presParOf" srcId="{C7467662-A7A7-4587-B552-FBB7E1C442F0}" destId="{312F8E33-2043-4DE1-8573-8F1ACD392036}" srcOrd="1" destOrd="0" presId="urn:microsoft.com/office/officeart/2018/2/layout/IconLabelList"/>
    <dgm:cxn modelId="{8651C061-358C-4829-814F-5E130BE604F8}" type="presParOf" srcId="{C7467662-A7A7-4587-B552-FBB7E1C442F0}" destId="{743D0621-DF34-4E9D-BECF-C35E684AC501}" srcOrd="2" destOrd="0" presId="urn:microsoft.com/office/officeart/2018/2/layout/IconLabelList"/>
    <dgm:cxn modelId="{A5ED6837-5FD6-42B9-B645-9D349EACB956}" type="presParOf" srcId="{DB6D80B7-886E-46BF-84CD-44A105DBBBAF}" destId="{A79FB83F-ADD5-450C-A60B-0F2A480EB370}" srcOrd="7" destOrd="0" presId="urn:microsoft.com/office/officeart/2018/2/layout/IconLabelList"/>
    <dgm:cxn modelId="{01FB5E90-0538-476A-A05E-6F6D7DB63E51}" type="presParOf" srcId="{DB6D80B7-886E-46BF-84CD-44A105DBBBAF}" destId="{0FE0E3CC-6E2D-4063-862E-F404B82EEBDB}" srcOrd="8" destOrd="0" presId="urn:microsoft.com/office/officeart/2018/2/layout/IconLabelList"/>
    <dgm:cxn modelId="{179D0F86-F8FD-4E65-8C96-101CA594FC27}" type="presParOf" srcId="{0FE0E3CC-6E2D-4063-862E-F404B82EEBDB}" destId="{A7930C7C-ABDD-49DE-BBAA-F62C575BC118}" srcOrd="0" destOrd="0" presId="urn:microsoft.com/office/officeart/2018/2/layout/IconLabelList"/>
    <dgm:cxn modelId="{744E7B51-4324-4BAB-B0CA-1E3F9EE49662}" type="presParOf" srcId="{0FE0E3CC-6E2D-4063-862E-F404B82EEBDB}" destId="{5A653480-D0D7-4530-B803-CA90586D0FDF}" srcOrd="1" destOrd="0" presId="urn:microsoft.com/office/officeart/2018/2/layout/IconLabelList"/>
    <dgm:cxn modelId="{B8D73CB8-E532-4935-A147-A613627A6B71}" type="presParOf" srcId="{0FE0E3CC-6E2D-4063-862E-F404B82EEBDB}" destId="{7FCED0E9-B4FE-4753-AF9B-92E90C2119F8}" srcOrd="2" destOrd="0" presId="urn:microsoft.com/office/officeart/2018/2/layout/IconLabelList"/>
    <dgm:cxn modelId="{9B1DB859-1ED2-4A37-8F5D-C7AD77FFFF97}" type="presParOf" srcId="{DB6D80B7-886E-46BF-84CD-44A105DBBBAF}" destId="{BDC44313-241F-4794-9100-13930919BCEE}" srcOrd="9" destOrd="0" presId="urn:microsoft.com/office/officeart/2018/2/layout/IconLabelList"/>
    <dgm:cxn modelId="{17BD272A-B36D-4360-AEEC-9DA174911537}" type="presParOf" srcId="{DB6D80B7-886E-46BF-84CD-44A105DBBBAF}" destId="{18D1015C-AB25-414D-A7FB-467739257A3E}" srcOrd="10" destOrd="0" presId="urn:microsoft.com/office/officeart/2018/2/layout/IconLabelList"/>
    <dgm:cxn modelId="{10876D90-67BE-4543-9318-C338B2A9A125}" type="presParOf" srcId="{18D1015C-AB25-414D-A7FB-467739257A3E}" destId="{B158962E-031B-43FE-ADEB-31B0CCDE225C}" srcOrd="0" destOrd="0" presId="urn:microsoft.com/office/officeart/2018/2/layout/IconLabelList"/>
    <dgm:cxn modelId="{3F678036-2E6C-4F11-828A-D04E9EC86672}" type="presParOf" srcId="{18D1015C-AB25-414D-A7FB-467739257A3E}" destId="{E002E899-EFF1-44D2-9249-1372EF0BABB8}" srcOrd="1" destOrd="0" presId="urn:microsoft.com/office/officeart/2018/2/layout/IconLabelList"/>
    <dgm:cxn modelId="{53FC6E13-9618-4408-B6C6-0B3A1C25660F}" type="presParOf" srcId="{18D1015C-AB25-414D-A7FB-467739257A3E}" destId="{9AC5F2EA-E655-4A62-A85C-B670B24F644A}" srcOrd="2" destOrd="0" presId="urn:microsoft.com/office/officeart/2018/2/layout/IconLabelList"/>
    <dgm:cxn modelId="{EE317C6A-3338-4527-B399-29D6A6E43B5E}" type="presParOf" srcId="{DB6D80B7-886E-46BF-84CD-44A105DBBBAF}" destId="{42361927-B156-4985-8F98-A1F85BFEC574}" srcOrd="11" destOrd="0" presId="urn:microsoft.com/office/officeart/2018/2/layout/IconLabelList"/>
    <dgm:cxn modelId="{CADE8EDF-5DAA-4CF5-9CFA-27CD38B2F4F2}" type="presParOf" srcId="{DB6D80B7-886E-46BF-84CD-44A105DBBBAF}" destId="{83029452-1841-45A5-8C76-3C6C58F2C070}" srcOrd="12" destOrd="0" presId="urn:microsoft.com/office/officeart/2018/2/layout/IconLabelList"/>
    <dgm:cxn modelId="{7AC6E96D-C30E-4037-9D2D-7A25B95920F9}" type="presParOf" srcId="{83029452-1841-45A5-8C76-3C6C58F2C070}" destId="{C0742415-3395-4A23-A2A2-124FC42452ED}" srcOrd="0" destOrd="0" presId="urn:microsoft.com/office/officeart/2018/2/layout/IconLabelList"/>
    <dgm:cxn modelId="{F9825FD4-AB44-4CC9-B33A-773D9A686F73}" type="presParOf" srcId="{83029452-1841-45A5-8C76-3C6C58F2C070}" destId="{D5AC5A91-3242-4F03-814E-B90A1EB72606}" srcOrd="1" destOrd="0" presId="urn:microsoft.com/office/officeart/2018/2/layout/IconLabelList"/>
    <dgm:cxn modelId="{B66C2E09-EDA3-44C8-8590-0A63CD5E215C}" type="presParOf" srcId="{83029452-1841-45A5-8C76-3C6C58F2C070}" destId="{EB5F0CE3-C5C7-4D45-948A-2EA2377B17D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5A67B4-9969-42B8-B007-463B82DD84F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6A4CFB7-2FE3-40D4-A89B-1EF7D74EE74E}">
      <dgm:prSet/>
      <dgm:spPr/>
      <dgm:t>
        <a:bodyPr/>
        <a:lstStyle/>
        <a:p>
          <a:pPr>
            <a:lnSpc>
              <a:spcPct val="100000"/>
            </a:lnSpc>
          </a:pPr>
          <a:r>
            <a:rPr lang="en-GB" dirty="0"/>
            <a:t>Our first event in December 2022 was a Christmas quiz with prizes</a:t>
          </a:r>
          <a:endParaRPr lang="en-US" dirty="0"/>
        </a:p>
      </dgm:t>
    </dgm:pt>
    <dgm:pt modelId="{1A63CC92-BE8C-45D2-A891-84FC5141BA43}" type="parTrans" cxnId="{1F2E80C6-1B3C-40F7-BD16-AE59F75FBE00}">
      <dgm:prSet/>
      <dgm:spPr/>
      <dgm:t>
        <a:bodyPr/>
        <a:lstStyle/>
        <a:p>
          <a:endParaRPr lang="en-US"/>
        </a:p>
      </dgm:t>
    </dgm:pt>
    <dgm:pt modelId="{96E75516-E7D0-4C03-A119-FDC2FCFE05B3}" type="sibTrans" cxnId="{1F2E80C6-1B3C-40F7-BD16-AE59F75FBE00}">
      <dgm:prSet/>
      <dgm:spPr/>
      <dgm:t>
        <a:bodyPr/>
        <a:lstStyle/>
        <a:p>
          <a:endParaRPr lang="en-US"/>
        </a:p>
      </dgm:t>
    </dgm:pt>
    <dgm:pt modelId="{F2465CF3-4993-4751-A1D2-5C329CF33FCE}">
      <dgm:prSet/>
      <dgm:spPr/>
      <dgm:t>
        <a:bodyPr/>
        <a:lstStyle/>
        <a:p>
          <a:pPr>
            <a:lnSpc>
              <a:spcPct val="100000"/>
            </a:lnSpc>
          </a:pPr>
          <a:r>
            <a:rPr lang="en-GB"/>
            <a:t>Bake off events </a:t>
          </a:r>
          <a:endParaRPr lang="en-US"/>
        </a:p>
      </dgm:t>
    </dgm:pt>
    <dgm:pt modelId="{89FD8CB6-FCC0-4B42-B5E0-D16B603FCAD5}" type="parTrans" cxnId="{FBA27494-4ED8-43E3-8520-2027931FC171}">
      <dgm:prSet/>
      <dgm:spPr/>
      <dgm:t>
        <a:bodyPr/>
        <a:lstStyle/>
        <a:p>
          <a:endParaRPr lang="en-US"/>
        </a:p>
      </dgm:t>
    </dgm:pt>
    <dgm:pt modelId="{A3E6C257-D062-4292-8A0C-1310228C62FE}" type="sibTrans" cxnId="{FBA27494-4ED8-43E3-8520-2027931FC171}">
      <dgm:prSet/>
      <dgm:spPr/>
      <dgm:t>
        <a:bodyPr/>
        <a:lstStyle/>
        <a:p>
          <a:endParaRPr lang="en-US"/>
        </a:p>
      </dgm:t>
    </dgm:pt>
    <dgm:pt modelId="{4D0D1923-783B-4385-809B-9D99DF263101}">
      <dgm:prSet/>
      <dgm:spPr/>
      <dgm:t>
        <a:bodyPr/>
        <a:lstStyle/>
        <a:p>
          <a:pPr>
            <a:lnSpc>
              <a:spcPct val="100000"/>
            </a:lnSpc>
          </a:pPr>
          <a:r>
            <a:rPr lang="en-GB"/>
            <a:t>Wellbeing massage with Phoenix workplace wellbeing </a:t>
          </a:r>
          <a:endParaRPr lang="en-US"/>
        </a:p>
      </dgm:t>
    </dgm:pt>
    <dgm:pt modelId="{0E182CFE-E850-414F-B84A-2D4507151B6D}" type="parTrans" cxnId="{94AFFC2E-EB4C-4B91-99A8-B21140451527}">
      <dgm:prSet/>
      <dgm:spPr/>
      <dgm:t>
        <a:bodyPr/>
        <a:lstStyle/>
        <a:p>
          <a:endParaRPr lang="en-US"/>
        </a:p>
      </dgm:t>
    </dgm:pt>
    <dgm:pt modelId="{D52C14C2-E775-4317-AEC6-AB3FA69883C8}" type="sibTrans" cxnId="{94AFFC2E-EB4C-4B91-99A8-B21140451527}">
      <dgm:prSet/>
      <dgm:spPr/>
      <dgm:t>
        <a:bodyPr/>
        <a:lstStyle/>
        <a:p>
          <a:endParaRPr lang="en-US"/>
        </a:p>
      </dgm:t>
    </dgm:pt>
    <dgm:pt modelId="{164260C5-FFC0-4FD9-B41D-857B6D378267}" type="pres">
      <dgm:prSet presAssocID="{E25A67B4-9969-42B8-B007-463B82DD84FF}" presName="root" presStyleCnt="0">
        <dgm:presLayoutVars>
          <dgm:dir/>
          <dgm:resizeHandles val="exact"/>
        </dgm:presLayoutVars>
      </dgm:prSet>
      <dgm:spPr/>
    </dgm:pt>
    <dgm:pt modelId="{79764DA0-AAFF-4F78-85D1-8EE7E9B4002D}" type="pres">
      <dgm:prSet presAssocID="{66A4CFB7-2FE3-40D4-A89B-1EF7D74EE74E}" presName="compNode" presStyleCnt="0"/>
      <dgm:spPr/>
    </dgm:pt>
    <dgm:pt modelId="{1E9639F0-A396-4054-A403-3CB64356664A}" type="pres">
      <dgm:prSet presAssocID="{66A4CFB7-2FE3-40D4-A89B-1EF7D74EE74E}" presName="bgRect" presStyleLbl="bgShp" presStyleIdx="0" presStyleCnt="3"/>
      <dgm:spPr/>
    </dgm:pt>
    <dgm:pt modelId="{F3F5BD3F-A1FC-46E0-8506-4BC869EE9739}" type="pres">
      <dgm:prSet presAssocID="{66A4CFB7-2FE3-40D4-A89B-1EF7D74EE74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cking"/>
        </a:ext>
      </dgm:extLst>
    </dgm:pt>
    <dgm:pt modelId="{35F0F805-413B-4618-B06B-7D9667975307}" type="pres">
      <dgm:prSet presAssocID="{66A4CFB7-2FE3-40D4-A89B-1EF7D74EE74E}" presName="spaceRect" presStyleCnt="0"/>
      <dgm:spPr/>
    </dgm:pt>
    <dgm:pt modelId="{4633CB5E-0FAB-48C6-9F5A-6298023F5079}" type="pres">
      <dgm:prSet presAssocID="{66A4CFB7-2FE3-40D4-A89B-1EF7D74EE74E}" presName="parTx" presStyleLbl="revTx" presStyleIdx="0" presStyleCnt="3">
        <dgm:presLayoutVars>
          <dgm:chMax val="0"/>
          <dgm:chPref val="0"/>
        </dgm:presLayoutVars>
      </dgm:prSet>
      <dgm:spPr/>
    </dgm:pt>
    <dgm:pt modelId="{2A6CC7C1-A12C-41E9-8B0D-2F4C7B822D3C}" type="pres">
      <dgm:prSet presAssocID="{96E75516-E7D0-4C03-A119-FDC2FCFE05B3}" presName="sibTrans" presStyleCnt="0"/>
      <dgm:spPr/>
    </dgm:pt>
    <dgm:pt modelId="{67BA40C5-1BD9-4755-922A-F0E928A1EA6C}" type="pres">
      <dgm:prSet presAssocID="{F2465CF3-4993-4751-A1D2-5C329CF33FCE}" presName="compNode" presStyleCnt="0"/>
      <dgm:spPr/>
    </dgm:pt>
    <dgm:pt modelId="{19ECF92B-FE0F-407D-AF67-37DA6105FE23}" type="pres">
      <dgm:prSet presAssocID="{F2465CF3-4993-4751-A1D2-5C329CF33FCE}" presName="bgRect" presStyleLbl="bgShp" presStyleIdx="1" presStyleCnt="3"/>
      <dgm:spPr/>
    </dgm:pt>
    <dgm:pt modelId="{245E3E9A-9B86-49C1-8379-43A7F354F067}" type="pres">
      <dgm:prSet presAssocID="{F2465CF3-4993-4751-A1D2-5C329CF33FC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ke slice"/>
        </a:ext>
      </dgm:extLst>
    </dgm:pt>
    <dgm:pt modelId="{7D54EB33-F34E-4A83-A76E-663AE89701AC}" type="pres">
      <dgm:prSet presAssocID="{F2465CF3-4993-4751-A1D2-5C329CF33FCE}" presName="spaceRect" presStyleCnt="0"/>
      <dgm:spPr/>
    </dgm:pt>
    <dgm:pt modelId="{68F28BC8-8620-4542-8058-F235F5641463}" type="pres">
      <dgm:prSet presAssocID="{F2465CF3-4993-4751-A1D2-5C329CF33FCE}" presName="parTx" presStyleLbl="revTx" presStyleIdx="1" presStyleCnt="3">
        <dgm:presLayoutVars>
          <dgm:chMax val="0"/>
          <dgm:chPref val="0"/>
        </dgm:presLayoutVars>
      </dgm:prSet>
      <dgm:spPr/>
    </dgm:pt>
    <dgm:pt modelId="{24482CC1-18B5-437F-9268-78BDFBD5843A}" type="pres">
      <dgm:prSet presAssocID="{A3E6C257-D062-4292-8A0C-1310228C62FE}" presName="sibTrans" presStyleCnt="0"/>
      <dgm:spPr/>
    </dgm:pt>
    <dgm:pt modelId="{BE34699B-3940-47F1-9963-147D899C5183}" type="pres">
      <dgm:prSet presAssocID="{4D0D1923-783B-4385-809B-9D99DF263101}" presName="compNode" presStyleCnt="0"/>
      <dgm:spPr/>
    </dgm:pt>
    <dgm:pt modelId="{76B27AA7-9850-45FA-B1A9-69715C450E94}" type="pres">
      <dgm:prSet presAssocID="{4D0D1923-783B-4385-809B-9D99DF263101}" presName="bgRect" presStyleLbl="bgShp" presStyleIdx="2" presStyleCnt="3"/>
      <dgm:spPr/>
    </dgm:pt>
    <dgm:pt modelId="{2286665B-B278-4A38-9859-A049901D9BBA}" type="pres">
      <dgm:prSet presAssocID="{4D0D1923-783B-4385-809B-9D99DF26310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lant"/>
        </a:ext>
      </dgm:extLst>
    </dgm:pt>
    <dgm:pt modelId="{AF30382D-3236-4C41-AAF7-1F510E394C51}" type="pres">
      <dgm:prSet presAssocID="{4D0D1923-783B-4385-809B-9D99DF263101}" presName="spaceRect" presStyleCnt="0"/>
      <dgm:spPr/>
    </dgm:pt>
    <dgm:pt modelId="{F3CAD1AF-DE85-4333-B088-59982BF87D54}" type="pres">
      <dgm:prSet presAssocID="{4D0D1923-783B-4385-809B-9D99DF263101}" presName="parTx" presStyleLbl="revTx" presStyleIdx="2" presStyleCnt="3">
        <dgm:presLayoutVars>
          <dgm:chMax val="0"/>
          <dgm:chPref val="0"/>
        </dgm:presLayoutVars>
      </dgm:prSet>
      <dgm:spPr/>
    </dgm:pt>
  </dgm:ptLst>
  <dgm:cxnLst>
    <dgm:cxn modelId="{94AFFC2E-EB4C-4B91-99A8-B21140451527}" srcId="{E25A67B4-9969-42B8-B007-463B82DD84FF}" destId="{4D0D1923-783B-4385-809B-9D99DF263101}" srcOrd="2" destOrd="0" parTransId="{0E182CFE-E850-414F-B84A-2D4507151B6D}" sibTransId="{D52C14C2-E775-4317-AEC6-AB3FA69883C8}"/>
    <dgm:cxn modelId="{7A747C64-E945-47BD-B5A6-D0D9041A1663}" type="presOf" srcId="{F2465CF3-4993-4751-A1D2-5C329CF33FCE}" destId="{68F28BC8-8620-4542-8058-F235F5641463}" srcOrd="0" destOrd="0" presId="urn:microsoft.com/office/officeart/2018/2/layout/IconVerticalSolidList"/>
    <dgm:cxn modelId="{DFDC857D-1A77-4F5F-9749-A94F28EBC2F4}" type="presOf" srcId="{4D0D1923-783B-4385-809B-9D99DF263101}" destId="{F3CAD1AF-DE85-4333-B088-59982BF87D54}" srcOrd="0" destOrd="0" presId="urn:microsoft.com/office/officeart/2018/2/layout/IconVerticalSolidList"/>
    <dgm:cxn modelId="{FBA27494-4ED8-43E3-8520-2027931FC171}" srcId="{E25A67B4-9969-42B8-B007-463B82DD84FF}" destId="{F2465CF3-4993-4751-A1D2-5C329CF33FCE}" srcOrd="1" destOrd="0" parTransId="{89FD8CB6-FCC0-4B42-B5E0-D16B603FCAD5}" sibTransId="{A3E6C257-D062-4292-8A0C-1310228C62FE}"/>
    <dgm:cxn modelId="{B2FCBEC3-9176-4B2E-B7D8-FC3208BDD064}" type="presOf" srcId="{66A4CFB7-2FE3-40D4-A89B-1EF7D74EE74E}" destId="{4633CB5E-0FAB-48C6-9F5A-6298023F5079}" srcOrd="0" destOrd="0" presId="urn:microsoft.com/office/officeart/2018/2/layout/IconVerticalSolidList"/>
    <dgm:cxn modelId="{1F2E80C6-1B3C-40F7-BD16-AE59F75FBE00}" srcId="{E25A67B4-9969-42B8-B007-463B82DD84FF}" destId="{66A4CFB7-2FE3-40D4-A89B-1EF7D74EE74E}" srcOrd="0" destOrd="0" parTransId="{1A63CC92-BE8C-45D2-A891-84FC5141BA43}" sibTransId="{96E75516-E7D0-4C03-A119-FDC2FCFE05B3}"/>
    <dgm:cxn modelId="{5ECC3BDC-7C6B-467F-A313-A4BAF5AC4791}" type="presOf" srcId="{E25A67B4-9969-42B8-B007-463B82DD84FF}" destId="{164260C5-FFC0-4FD9-B41D-857B6D378267}" srcOrd="0" destOrd="0" presId="urn:microsoft.com/office/officeart/2018/2/layout/IconVerticalSolidList"/>
    <dgm:cxn modelId="{6E8A9BA7-9FFB-4F5C-8CC4-8E6425E23C2C}" type="presParOf" srcId="{164260C5-FFC0-4FD9-B41D-857B6D378267}" destId="{79764DA0-AAFF-4F78-85D1-8EE7E9B4002D}" srcOrd="0" destOrd="0" presId="urn:microsoft.com/office/officeart/2018/2/layout/IconVerticalSolidList"/>
    <dgm:cxn modelId="{9FC7DC33-9A77-439F-AAE9-53EF662BAE0E}" type="presParOf" srcId="{79764DA0-AAFF-4F78-85D1-8EE7E9B4002D}" destId="{1E9639F0-A396-4054-A403-3CB64356664A}" srcOrd="0" destOrd="0" presId="urn:microsoft.com/office/officeart/2018/2/layout/IconVerticalSolidList"/>
    <dgm:cxn modelId="{B1BD7175-4023-4BE1-A97E-0AF8D2FFB0C3}" type="presParOf" srcId="{79764DA0-AAFF-4F78-85D1-8EE7E9B4002D}" destId="{F3F5BD3F-A1FC-46E0-8506-4BC869EE9739}" srcOrd="1" destOrd="0" presId="urn:microsoft.com/office/officeart/2018/2/layout/IconVerticalSolidList"/>
    <dgm:cxn modelId="{631166D6-5247-4542-B01F-BDBDFA8F4695}" type="presParOf" srcId="{79764DA0-AAFF-4F78-85D1-8EE7E9B4002D}" destId="{35F0F805-413B-4618-B06B-7D9667975307}" srcOrd="2" destOrd="0" presId="urn:microsoft.com/office/officeart/2018/2/layout/IconVerticalSolidList"/>
    <dgm:cxn modelId="{289523CC-6180-41C8-83F9-2BC103F43A4B}" type="presParOf" srcId="{79764DA0-AAFF-4F78-85D1-8EE7E9B4002D}" destId="{4633CB5E-0FAB-48C6-9F5A-6298023F5079}" srcOrd="3" destOrd="0" presId="urn:microsoft.com/office/officeart/2018/2/layout/IconVerticalSolidList"/>
    <dgm:cxn modelId="{DA1C5950-5312-42B7-AD03-650802C417E1}" type="presParOf" srcId="{164260C5-FFC0-4FD9-B41D-857B6D378267}" destId="{2A6CC7C1-A12C-41E9-8B0D-2F4C7B822D3C}" srcOrd="1" destOrd="0" presId="urn:microsoft.com/office/officeart/2018/2/layout/IconVerticalSolidList"/>
    <dgm:cxn modelId="{C2D0268E-9CF9-4437-ADE6-7A36A6FDABD0}" type="presParOf" srcId="{164260C5-FFC0-4FD9-B41D-857B6D378267}" destId="{67BA40C5-1BD9-4755-922A-F0E928A1EA6C}" srcOrd="2" destOrd="0" presId="urn:microsoft.com/office/officeart/2018/2/layout/IconVerticalSolidList"/>
    <dgm:cxn modelId="{8C2812F0-AED7-4FDB-84CB-E32473962C87}" type="presParOf" srcId="{67BA40C5-1BD9-4755-922A-F0E928A1EA6C}" destId="{19ECF92B-FE0F-407D-AF67-37DA6105FE23}" srcOrd="0" destOrd="0" presId="urn:microsoft.com/office/officeart/2018/2/layout/IconVerticalSolidList"/>
    <dgm:cxn modelId="{41C7DF8A-1B00-441B-B025-6F99CF87E8DB}" type="presParOf" srcId="{67BA40C5-1BD9-4755-922A-F0E928A1EA6C}" destId="{245E3E9A-9B86-49C1-8379-43A7F354F067}" srcOrd="1" destOrd="0" presId="urn:microsoft.com/office/officeart/2018/2/layout/IconVerticalSolidList"/>
    <dgm:cxn modelId="{051AD412-6C35-4722-ADBB-E68C3EFE87B2}" type="presParOf" srcId="{67BA40C5-1BD9-4755-922A-F0E928A1EA6C}" destId="{7D54EB33-F34E-4A83-A76E-663AE89701AC}" srcOrd="2" destOrd="0" presId="urn:microsoft.com/office/officeart/2018/2/layout/IconVerticalSolidList"/>
    <dgm:cxn modelId="{BC270EA4-6A5E-45E0-AE1C-A2EA33A10D9B}" type="presParOf" srcId="{67BA40C5-1BD9-4755-922A-F0E928A1EA6C}" destId="{68F28BC8-8620-4542-8058-F235F5641463}" srcOrd="3" destOrd="0" presId="urn:microsoft.com/office/officeart/2018/2/layout/IconVerticalSolidList"/>
    <dgm:cxn modelId="{DA1C0D44-2FD1-4179-9711-D79F68836426}" type="presParOf" srcId="{164260C5-FFC0-4FD9-B41D-857B6D378267}" destId="{24482CC1-18B5-437F-9268-78BDFBD5843A}" srcOrd="3" destOrd="0" presId="urn:microsoft.com/office/officeart/2018/2/layout/IconVerticalSolidList"/>
    <dgm:cxn modelId="{9725AF60-40A0-4E95-83C2-910A6D57C481}" type="presParOf" srcId="{164260C5-FFC0-4FD9-B41D-857B6D378267}" destId="{BE34699B-3940-47F1-9963-147D899C5183}" srcOrd="4" destOrd="0" presId="urn:microsoft.com/office/officeart/2018/2/layout/IconVerticalSolidList"/>
    <dgm:cxn modelId="{108EC8DE-8C5C-424C-A758-531C3FCD2D9B}" type="presParOf" srcId="{BE34699B-3940-47F1-9963-147D899C5183}" destId="{76B27AA7-9850-45FA-B1A9-69715C450E94}" srcOrd="0" destOrd="0" presId="urn:microsoft.com/office/officeart/2018/2/layout/IconVerticalSolidList"/>
    <dgm:cxn modelId="{D416769E-03FE-4A10-A4A0-F24318950DB4}" type="presParOf" srcId="{BE34699B-3940-47F1-9963-147D899C5183}" destId="{2286665B-B278-4A38-9859-A049901D9BBA}" srcOrd="1" destOrd="0" presId="urn:microsoft.com/office/officeart/2018/2/layout/IconVerticalSolidList"/>
    <dgm:cxn modelId="{1F70A03E-87BE-418F-8B96-D40A3BACF7A2}" type="presParOf" srcId="{BE34699B-3940-47F1-9963-147D899C5183}" destId="{AF30382D-3236-4C41-AAF7-1F510E394C51}" srcOrd="2" destOrd="0" presId="urn:microsoft.com/office/officeart/2018/2/layout/IconVerticalSolidList"/>
    <dgm:cxn modelId="{5287EEE6-72F7-48AF-BB72-0BD3F82CA817}" type="presParOf" srcId="{BE34699B-3940-47F1-9963-147D899C5183}" destId="{F3CAD1AF-DE85-4333-B088-59982BF87D5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0B5BDD-19BC-40AC-9A04-06B9E4D830D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59E33C8-DEBA-4DA7-B266-9DC7CC6E8EC7}">
      <dgm:prSet/>
      <dgm:spPr/>
      <dgm:t>
        <a:bodyPr/>
        <a:lstStyle/>
        <a:p>
          <a:pPr>
            <a:lnSpc>
              <a:spcPct val="100000"/>
            </a:lnSpc>
          </a:pPr>
          <a:r>
            <a:rPr lang="en-GB" dirty="0"/>
            <a:t>Unexpected costs such as room hire </a:t>
          </a:r>
          <a:endParaRPr lang="en-US" dirty="0"/>
        </a:p>
      </dgm:t>
    </dgm:pt>
    <dgm:pt modelId="{364C3BBE-5B31-4580-B427-C5E0594A1853}" type="parTrans" cxnId="{195A0D2A-5367-4BCB-A2FE-74691D7147F4}">
      <dgm:prSet/>
      <dgm:spPr/>
      <dgm:t>
        <a:bodyPr/>
        <a:lstStyle/>
        <a:p>
          <a:endParaRPr lang="en-US"/>
        </a:p>
      </dgm:t>
    </dgm:pt>
    <dgm:pt modelId="{8FB98EFD-4D72-44E1-B2F0-F02606382046}" type="sibTrans" cxnId="{195A0D2A-5367-4BCB-A2FE-74691D7147F4}">
      <dgm:prSet/>
      <dgm:spPr/>
      <dgm:t>
        <a:bodyPr/>
        <a:lstStyle/>
        <a:p>
          <a:endParaRPr lang="en-US"/>
        </a:p>
      </dgm:t>
    </dgm:pt>
    <dgm:pt modelId="{63A72E04-8178-45D8-A55A-5FB12C750DE4}">
      <dgm:prSet/>
      <dgm:spPr/>
      <dgm:t>
        <a:bodyPr/>
        <a:lstStyle/>
        <a:p>
          <a:pPr>
            <a:lnSpc>
              <a:spcPct val="100000"/>
            </a:lnSpc>
          </a:pPr>
          <a:r>
            <a:rPr lang="en-GB"/>
            <a:t>Finding a date and time suitable for majority of staff (they are busy!) </a:t>
          </a:r>
          <a:endParaRPr lang="en-US"/>
        </a:p>
      </dgm:t>
    </dgm:pt>
    <dgm:pt modelId="{A45F7EC4-F980-4EC1-BB13-444783B39E39}" type="parTrans" cxnId="{1574C1C3-FFC0-42F8-9FED-5769C5824315}">
      <dgm:prSet/>
      <dgm:spPr/>
      <dgm:t>
        <a:bodyPr/>
        <a:lstStyle/>
        <a:p>
          <a:endParaRPr lang="en-US"/>
        </a:p>
      </dgm:t>
    </dgm:pt>
    <dgm:pt modelId="{2ADD709B-0064-42D8-A097-A40781C5B117}" type="sibTrans" cxnId="{1574C1C3-FFC0-42F8-9FED-5769C5824315}">
      <dgm:prSet/>
      <dgm:spPr/>
      <dgm:t>
        <a:bodyPr/>
        <a:lstStyle/>
        <a:p>
          <a:endParaRPr lang="en-US"/>
        </a:p>
      </dgm:t>
    </dgm:pt>
    <dgm:pt modelId="{AD778264-6242-489B-BEFD-F9A47EFE39C9}">
      <dgm:prSet/>
      <dgm:spPr/>
      <dgm:t>
        <a:bodyPr/>
        <a:lstStyle/>
        <a:p>
          <a:pPr>
            <a:lnSpc>
              <a:spcPct val="100000"/>
            </a:lnSpc>
          </a:pPr>
          <a:r>
            <a:rPr lang="en-GB" dirty="0"/>
            <a:t>Working with budget constraints, for example our budget for the last session only allowed 2 massage therapists to attend</a:t>
          </a:r>
          <a:endParaRPr lang="en-US" dirty="0"/>
        </a:p>
      </dgm:t>
    </dgm:pt>
    <dgm:pt modelId="{540307B5-3753-4F98-B40E-9A34BC812B3B}" type="parTrans" cxnId="{B9925583-5C1A-467D-A1BB-69B6FE9D2659}">
      <dgm:prSet/>
      <dgm:spPr/>
      <dgm:t>
        <a:bodyPr/>
        <a:lstStyle/>
        <a:p>
          <a:endParaRPr lang="en-US"/>
        </a:p>
      </dgm:t>
    </dgm:pt>
    <dgm:pt modelId="{A5807AF9-0551-4513-9289-86CE5CD12FA2}" type="sibTrans" cxnId="{B9925583-5C1A-467D-A1BB-69B6FE9D2659}">
      <dgm:prSet/>
      <dgm:spPr/>
      <dgm:t>
        <a:bodyPr/>
        <a:lstStyle/>
        <a:p>
          <a:endParaRPr lang="en-US"/>
        </a:p>
      </dgm:t>
    </dgm:pt>
    <dgm:pt modelId="{67FD4723-1930-448E-A9DE-9CB6EDB86E33}">
      <dgm:prSet/>
      <dgm:spPr/>
      <dgm:t>
        <a:bodyPr/>
        <a:lstStyle/>
        <a:p>
          <a:pPr>
            <a:lnSpc>
              <a:spcPct val="100000"/>
            </a:lnSpc>
          </a:pPr>
          <a:r>
            <a:rPr lang="en-US" dirty="0"/>
            <a:t>Working around our clinics and putting time aside to </a:t>
          </a:r>
          <a:r>
            <a:rPr lang="en-US" dirty="0" err="1"/>
            <a:t>organise</a:t>
          </a:r>
          <a:r>
            <a:rPr lang="en-US" dirty="0"/>
            <a:t> events</a:t>
          </a:r>
        </a:p>
      </dgm:t>
    </dgm:pt>
    <dgm:pt modelId="{9336ADFF-EC4F-4B97-B390-8A12C8B95E18}" type="parTrans" cxnId="{80FFBCAB-4964-4A3A-B9B6-D229D4F2D774}">
      <dgm:prSet/>
      <dgm:spPr/>
      <dgm:t>
        <a:bodyPr/>
        <a:lstStyle/>
        <a:p>
          <a:endParaRPr lang="en-GB"/>
        </a:p>
      </dgm:t>
    </dgm:pt>
    <dgm:pt modelId="{32806E60-92A4-4399-B112-D04213571BDB}" type="sibTrans" cxnId="{80FFBCAB-4964-4A3A-B9B6-D229D4F2D774}">
      <dgm:prSet/>
      <dgm:spPr/>
      <dgm:t>
        <a:bodyPr/>
        <a:lstStyle/>
        <a:p>
          <a:endParaRPr lang="en-GB"/>
        </a:p>
      </dgm:t>
    </dgm:pt>
    <dgm:pt modelId="{C924F54F-46FE-4B05-89C6-697815A1B31B}" type="pres">
      <dgm:prSet presAssocID="{240B5BDD-19BC-40AC-9A04-06B9E4D830D9}" presName="root" presStyleCnt="0">
        <dgm:presLayoutVars>
          <dgm:dir/>
          <dgm:resizeHandles val="exact"/>
        </dgm:presLayoutVars>
      </dgm:prSet>
      <dgm:spPr/>
    </dgm:pt>
    <dgm:pt modelId="{C0D03F81-DC5D-476F-8D70-D0324384EF96}" type="pres">
      <dgm:prSet presAssocID="{959E33C8-DEBA-4DA7-B266-9DC7CC6E8EC7}" presName="compNode" presStyleCnt="0"/>
      <dgm:spPr/>
    </dgm:pt>
    <dgm:pt modelId="{67AD9542-A701-45B7-A0C6-C1F187261D3A}" type="pres">
      <dgm:prSet presAssocID="{959E33C8-DEBA-4DA7-B266-9DC7CC6E8EC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12FB9B3A-B5D6-435A-8265-4C7594235BB2}" type="pres">
      <dgm:prSet presAssocID="{959E33C8-DEBA-4DA7-B266-9DC7CC6E8EC7}" presName="spaceRect" presStyleCnt="0"/>
      <dgm:spPr/>
    </dgm:pt>
    <dgm:pt modelId="{CF947590-82C8-4C4B-8D64-C2922E2A4845}" type="pres">
      <dgm:prSet presAssocID="{959E33C8-DEBA-4DA7-B266-9DC7CC6E8EC7}" presName="textRect" presStyleLbl="revTx" presStyleIdx="0" presStyleCnt="4">
        <dgm:presLayoutVars>
          <dgm:chMax val="1"/>
          <dgm:chPref val="1"/>
        </dgm:presLayoutVars>
      </dgm:prSet>
      <dgm:spPr/>
    </dgm:pt>
    <dgm:pt modelId="{71D574FA-C670-4022-AE2A-B58BCDB6BBBB}" type="pres">
      <dgm:prSet presAssocID="{8FB98EFD-4D72-44E1-B2F0-F02606382046}" presName="sibTrans" presStyleCnt="0"/>
      <dgm:spPr/>
    </dgm:pt>
    <dgm:pt modelId="{990615C5-1E9D-40C0-B576-2172872CA3BF}" type="pres">
      <dgm:prSet presAssocID="{63A72E04-8178-45D8-A55A-5FB12C750DE4}" presName="compNode" presStyleCnt="0"/>
      <dgm:spPr/>
    </dgm:pt>
    <dgm:pt modelId="{B27D2967-CDC0-4688-8951-8307A5D851CB}" type="pres">
      <dgm:prSet presAssocID="{63A72E04-8178-45D8-A55A-5FB12C750DE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ily Calendar"/>
        </a:ext>
      </dgm:extLst>
    </dgm:pt>
    <dgm:pt modelId="{7974B937-1BA2-45D4-83F0-2728918550ED}" type="pres">
      <dgm:prSet presAssocID="{63A72E04-8178-45D8-A55A-5FB12C750DE4}" presName="spaceRect" presStyleCnt="0"/>
      <dgm:spPr/>
    </dgm:pt>
    <dgm:pt modelId="{44492AC9-E909-4BE6-9519-D4628DCE52EB}" type="pres">
      <dgm:prSet presAssocID="{63A72E04-8178-45D8-A55A-5FB12C750DE4}" presName="textRect" presStyleLbl="revTx" presStyleIdx="1" presStyleCnt="4">
        <dgm:presLayoutVars>
          <dgm:chMax val="1"/>
          <dgm:chPref val="1"/>
        </dgm:presLayoutVars>
      </dgm:prSet>
      <dgm:spPr/>
    </dgm:pt>
    <dgm:pt modelId="{EEB4363E-715E-4C39-814B-9A747284C31D}" type="pres">
      <dgm:prSet presAssocID="{2ADD709B-0064-42D8-A097-A40781C5B117}" presName="sibTrans" presStyleCnt="0"/>
      <dgm:spPr/>
    </dgm:pt>
    <dgm:pt modelId="{99987DCF-D9ED-47F6-8DA2-818B6027FF77}" type="pres">
      <dgm:prSet presAssocID="{AD778264-6242-489B-BEFD-F9A47EFE39C9}" presName="compNode" presStyleCnt="0"/>
      <dgm:spPr/>
    </dgm:pt>
    <dgm:pt modelId="{C0E2C89E-3BD5-4C82-BB05-C5C5C4D0D37F}" type="pres">
      <dgm:prSet presAssocID="{AD778264-6242-489B-BEFD-F9A47EFE39C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llar"/>
        </a:ext>
      </dgm:extLst>
    </dgm:pt>
    <dgm:pt modelId="{CA1E06EA-D96D-4F7F-BE49-D339D4482D04}" type="pres">
      <dgm:prSet presAssocID="{AD778264-6242-489B-BEFD-F9A47EFE39C9}" presName="spaceRect" presStyleCnt="0"/>
      <dgm:spPr/>
    </dgm:pt>
    <dgm:pt modelId="{89976F5B-85C0-4402-828F-5D26B46C4319}" type="pres">
      <dgm:prSet presAssocID="{AD778264-6242-489B-BEFD-F9A47EFE39C9}" presName="textRect" presStyleLbl="revTx" presStyleIdx="2" presStyleCnt="4">
        <dgm:presLayoutVars>
          <dgm:chMax val="1"/>
          <dgm:chPref val="1"/>
        </dgm:presLayoutVars>
      </dgm:prSet>
      <dgm:spPr/>
    </dgm:pt>
    <dgm:pt modelId="{651174D6-3E49-452B-8CD0-18CAFDA19DFE}" type="pres">
      <dgm:prSet presAssocID="{A5807AF9-0551-4513-9289-86CE5CD12FA2}" presName="sibTrans" presStyleCnt="0"/>
      <dgm:spPr/>
    </dgm:pt>
    <dgm:pt modelId="{0B65C939-EEFA-41B2-8731-462A3E366954}" type="pres">
      <dgm:prSet presAssocID="{67FD4723-1930-448E-A9DE-9CB6EDB86E33}" presName="compNode" presStyleCnt="0"/>
      <dgm:spPr/>
    </dgm:pt>
    <dgm:pt modelId="{47945B2B-EAB8-436C-8B86-4EAE131BF3C6}" type="pres">
      <dgm:prSet presAssocID="{67FD4723-1930-448E-A9DE-9CB6EDB86E3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larm clock with solid fill"/>
        </a:ext>
      </dgm:extLst>
    </dgm:pt>
    <dgm:pt modelId="{E45FDE9F-DD97-4626-B7E1-974BA64BA056}" type="pres">
      <dgm:prSet presAssocID="{67FD4723-1930-448E-A9DE-9CB6EDB86E33}" presName="spaceRect" presStyleCnt="0"/>
      <dgm:spPr/>
    </dgm:pt>
    <dgm:pt modelId="{A5BB500F-FB34-4654-97E8-C83E8EAB8644}" type="pres">
      <dgm:prSet presAssocID="{67FD4723-1930-448E-A9DE-9CB6EDB86E33}" presName="textRect" presStyleLbl="revTx" presStyleIdx="3" presStyleCnt="4">
        <dgm:presLayoutVars>
          <dgm:chMax val="1"/>
          <dgm:chPref val="1"/>
        </dgm:presLayoutVars>
      </dgm:prSet>
      <dgm:spPr/>
    </dgm:pt>
  </dgm:ptLst>
  <dgm:cxnLst>
    <dgm:cxn modelId="{195A0D2A-5367-4BCB-A2FE-74691D7147F4}" srcId="{240B5BDD-19BC-40AC-9A04-06B9E4D830D9}" destId="{959E33C8-DEBA-4DA7-B266-9DC7CC6E8EC7}" srcOrd="0" destOrd="0" parTransId="{364C3BBE-5B31-4580-B427-C5E0594A1853}" sibTransId="{8FB98EFD-4D72-44E1-B2F0-F02606382046}"/>
    <dgm:cxn modelId="{A2CE1B3E-3B82-4AD3-BFCE-4B16688B583A}" type="presOf" srcId="{959E33C8-DEBA-4DA7-B266-9DC7CC6E8EC7}" destId="{CF947590-82C8-4C4B-8D64-C2922E2A4845}" srcOrd="0" destOrd="0" presId="urn:microsoft.com/office/officeart/2018/2/layout/IconLabelList"/>
    <dgm:cxn modelId="{A1D8C672-04A1-46DD-9007-1DAB7E264846}" type="presOf" srcId="{63A72E04-8178-45D8-A55A-5FB12C750DE4}" destId="{44492AC9-E909-4BE6-9519-D4628DCE52EB}" srcOrd="0" destOrd="0" presId="urn:microsoft.com/office/officeart/2018/2/layout/IconLabelList"/>
    <dgm:cxn modelId="{B9925583-5C1A-467D-A1BB-69B6FE9D2659}" srcId="{240B5BDD-19BC-40AC-9A04-06B9E4D830D9}" destId="{AD778264-6242-489B-BEFD-F9A47EFE39C9}" srcOrd="2" destOrd="0" parTransId="{540307B5-3753-4F98-B40E-9A34BC812B3B}" sibTransId="{A5807AF9-0551-4513-9289-86CE5CD12FA2}"/>
    <dgm:cxn modelId="{F63B8084-9C51-40AF-BEA3-69B5FD6B44A7}" type="presOf" srcId="{AD778264-6242-489B-BEFD-F9A47EFE39C9}" destId="{89976F5B-85C0-4402-828F-5D26B46C4319}" srcOrd="0" destOrd="0" presId="urn:microsoft.com/office/officeart/2018/2/layout/IconLabelList"/>
    <dgm:cxn modelId="{6FB210A6-00F4-45E7-AB95-6C36019973F2}" type="presOf" srcId="{67FD4723-1930-448E-A9DE-9CB6EDB86E33}" destId="{A5BB500F-FB34-4654-97E8-C83E8EAB8644}" srcOrd="0" destOrd="0" presId="urn:microsoft.com/office/officeart/2018/2/layout/IconLabelList"/>
    <dgm:cxn modelId="{80FFBCAB-4964-4A3A-B9B6-D229D4F2D774}" srcId="{240B5BDD-19BC-40AC-9A04-06B9E4D830D9}" destId="{67FD4723-1930-448E-A9DE-9CB6EDB86E33}" srcOrd="3" destOrd="0" parTransId="{9336ADFF-EC4F-4B97-B390-8A12C8B95E18}" sibTransId="{32806E60-92A4-4399-B112-D04213571BDB}"/>
    <dgm:cxn modelId="{1574C1C3-FFC0-42F8-9FED-5769C5824315}" srcId="{240B5BDD-19BC-40AC-9A04-06B9E4D830D9}" destId="{63A72E04-8178-45D8-A55A-5FB12C750DE4}" srcOrd="1" destOrd="0" parTransId="{A45F7EC4-F980-4EC1-BB13-444783B39E39}" sibTransId="{2ADD709B-0064-42D8-A097-A40781C5B117}"/>
    <dgm:cxn modelId="{CC4BE4C5-8C8A-4AF3-8EC1-7A7B44F47594}" type="presOf" srcId="{240B5BDD-19BC-40AC-9A04-06B9E4D830D9}" destId="{C924F54F-46FE-4B05-89C6-697815A1B31B}" srcOrd="0" destOrd="0" presId="urn:microsoft.com/office/officeart/2018/2/layout/IconLabelList"/>
    <dgm:cxn modelId="{0F7A9C97-167A-4B5E-B350-EA0B3638C0F9}" type="presParOf" srcId="{C924F54F-46FE-4B05-89C6-697815A1B31B}" destId="{C0D03F81-DC5D-476F-8D70-D0324384EF96}" srcOrd="0" destOrd="0" presId="urn:microsoft.com/office/officeart/2018/2/layout/IconLabelList"/>
    <dgm:cxn modelId="{19A1CE0D-6865-472D-8501-FEF2F047D057}" type="presParOf" srcId="{C0D03F81-DC5D-476F-8D70-D0324384EF96}" destId="{67AD9542-A701-45B7-A0C6-C1F187261D3A}" srcOrd="0" destOrd="0" presId="urn:microsoft.com/office/officeart/2018/2/layout/IconLabelList"/>
    <dgm:cxn modelId="{8FE9C96D-C83B-4DCD-94BE-EDDE430D3399}" type="presParOf" srcId="{C0D03F81-DC5D-476F-8D70-D0324384EF96}" destId="{12FB9B3A-B5D6-435A-8265-4C7594235BB2}" srcOrd="1" destOrd="0" presId="urn:microsoft.com/office/officeart/2018/2/layout/IconLabelList"/>
    <dgm:cxn modelId="{EE165A2E-B7B1-46DE-A1F1-7C078721FDFE}" type="presParOf" srcId="{C0D03F81-DC5D-476F-8D70-D0324384EF96}" destId="{CF947590-82C8-4C4B-8D64-C2922E2A4845}" srcOrd="2" destOrd="0" presId="urn:microsoft.com/office/officeart/2018/2/layout/IconLabelList"/>
    <dgm:cxn modelId="{0923D5AA-47AB-4427-A51B-4B50ADB5BCEF}" type="presParOf" srcId="{C924F54F-46FE-4B05-89C6-697815A1B31B}" destId="{71D574FA-C670-4022-AE2A-B58BCDB6BBBB}" srcOrd="1" destOrd="0" presId="urn:microsoft.com/office/officeart/2018/2/layout/IconLabelList"/>
    <dgm:cxn modelId="{CA2F63B4-99FF-4A69-9814-7D3C183323B8}" type="presParOf" srcId="{C924F54F-46FE-4B05-89C6-697815A1B31B}" destId="{990615C5-1E9D-40C0-B576-2172872CA3BF}" srcOrd="2" destOrd="0" presId="urn:microsoft.com/office/officeart/2018/2/layout/IconLabelList"/>
    <dgm:cxn modelId="{598E9B45-BAF3-4ADE-B3FA-30D85D7859BC}" type="presParOf" srcId="{990615C5-1E9D-40C0-B576-2172872CA3BF}" destId="{B27D2967-CDC0-4688-8951-8307A5D851CB}" srcOrd="0" destOrd="0" presId="urn:microsoft.com/office/officeart/2018/2/layout/IconLabelList"/>
    <dgm:cxn modelId="{77BCEA26-F49F-409D-9C70-BCF999CF9CA9}" type="presParOf" srcId="{990615C5-1E9D-40C0-B576-2172872CA3BF}" destId="{7974B937-1BA2-45D4-83F0-2728918550ED}" srcOrd="1" destOrd="0" presId="urn:microsoft.com/office/officeart/2018/2/layout/IconLabelList"/>
    <dgm:cxn modelId="{7F23B7E7-0E0A-41F5-9BC6-35D8D26B3269}" type="presParOf" srcId="{990615C5-1E9D-40C0-B576-2172872CA3BF}" destId="{44492AC9-E909-4BE6-9519-D4628DCE52EB}" srcOrd="2" destOrd="0" presId="urn:microsoft.com/office/officeart/2018/2/layout/IconLabelList"/>
    <dgm:cxn modelId="{5ACC0385-A977-4198-AA2A-66C0BA52AD53}" type="presParOf" srcId="{C924F54F-46FE-4B05-89C6-697815A1B31B}" destId="{EEB4363E-715E-4C39-814B-9A747284C31D}" srcOrd="3" destOrd="0" presId="urn:microsoft.com/office/officeart/2018/2/layout/IconLabelList"/>
    <dgm:cxn modelId="{BB718FBF-F56C-493D-9A73-52013FF8C0D8}" type="presParOf" srcId="{C924F54F-46FE-4B05-89C6-697815A1B31B}" destId="{99987DCF-D9ED-47F6-8DA2-818B6027FF77}" srcOrd="4" destOrd="0" presId="urn:microsoft.com/office/officeart/2018/2/layout/IconLabelList"/>
    <dgm:cxn modelId="{F6B6047B-E69C-4F7B-BAC4-FB2374DBA274}" type="presParOf" srcId="{99987DCF-D9ED-47F6-8DA2-818B6027FF77}" destId="{C0E2C89E-3BD5-4C82-BB05-C5C5C4D0D37F}" srcOrd="0" destOrd="0" presId="urn:microsoft.com/office/officeart/2018/2/layout/IconLabelList"/>
    <dgm:cxn modelId="{E07E045B-A59F-4780-B215-316EA6D2EF99}" type="presParOf" srcId="{99987DCF-D9ED-47F6-8DA2-818B6027FF77}" destId="{CA1E06EA-D96D-4F7F-BE49-D339D4482D04}" srcOrd="1" destOrd="0" presId="urn:microsoft.com/office/officeart/2018/2/layout/IconLabelList"/>
    <dgm:cxn modelId="{6299E780-657C-4846-8F07-EA7925F0A132}" type="presParOf" srcId="{99987DCF-D9ED-47F6-8DA2-818B6027FF77}" destId="{89976F5B-85C0-4402-828F-5D26B46C4319}" srcOrd="2" destOrd="0" presId="urn:microsoft.com/office/officeart/2018/2/layout/IconLabelList"/>
    <dgm:cxn modelId="{759AFE85-DA8E-415F-ADC3-2F2D20981A46}" type="presParOf" srcId="{C924F54F-46FE-4B05-89C6-697815A1B31B}" destId="{651174D6-3E49-452B-8CD0-18CAFDA19DFE}" srcOrd="5" destOrd="0" presId="urn:microsoft.com/office/officeart/2018/2/layout/IconLabelList"/>
    <dgm:cxn modelId="{A3490B1C-A032-4A9B-B129-C431808FE991}" type="presParOf" srcId="{C924F54F-46FE-4B05-89C6-697815A1B31B}" destId="{0B65C939-EEFA-41B2-8731-462A3E366954}" srcOrd="6" destOrd="0" presId="urn:microsoft.com/office/officeart/2018/2/layout/IconLabelList"/>
    <dgm:cxn modelId="{FD190C06-840C-4A8C-B30F-9F53CB1AFF6B}" type="presParOf" srcId="{0B65C939-EEFA-41B2-8731-462A3E366954}" destId="{47945B2B-EAB8-436C-8B86-4EAE131BF3C6}" srcOrd="0" destOrd="0" presId="urn:microsoft.com/office/officeart/2018/2/layout/IconLabelList"/>
    <dgm:cxn modelId="{D3C881BA-18C2-4582-8C1C-54D477C04CA5}" type="presParOf" srcId="{0B65C939-EEFA-41B2-8731-462A3E366954}" destId="{E45FDE9F-DD97-4626-B7E1-974BA64BA056}" srcOrd="1" destOrd="0" presId="urn:microsoft.com/office/officeart/2018/2/layout/IconLabelList"/>
    <dgm:cxn modelId="{A83A333E-938C-4C6C-9873-2B660BE9B017}" type="presParOf" srcId="{0B65C939-EEFA-41B2-8731-462A3E366954}" destId="{A5BB500F-FB34-4654-97E8-C83E8EAB864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D1BBFE-E292-4D1E-A5A8-A694ACCCDA5B}"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A0F34EA7-BEF8-41A1-84EC-6D117DA4772E}">
      <dgm:prSet/>
      <dgm:spPr/>
      <dgm:t>
        <a:bodyPr/>
        <a:lstStyle/>
        <a:p>
          <a:r>
            <a:rPr lang="en-GB"/>
            <a:t>Clinical decision making – can risk be clearly assessed? </a:t>
          </a:r>
          <a:endParaRPr lang="en-US"/>
        </a:p>
      </dgm:t>
    </dgm:pt>
    <dgm:pt modelId="{4261DC33-DEE2-4D77-9221-D1A896639459}" type="parTrans" cxnId="{E659D20E-322E-4FB3-AB09-D919ABDBCFD3}">
      <dgm:prSet/>
      <dgm:spPr/>
      <dgm:t>
        <a:bodyPr/>
        <a:lstStyle/>
        <a:p>
          <a:endParaRPr lang="en-US"/>
        </a:p>
      </dgm:t>
    </dgm:pt>
    <dgm:pt modelId="{0C1938CE-7C97-49DC-AD17-770AD9719B78}" type="sibTrans" cxnId="{E659D20E-322E-4FB3-AB09-D919ABDBCFD3}">
      <dgm:prSet/>
      <dgm:spPr/>
      <dgm:t>
        <a:bodyPr/>
        <a:lstStyle/>
        <a:p>
          <a:endParaRPr lang="en-US"/>
        </a:p>
      </dgm:t>
    </dgm:pt>
    <dgm:pt modelId="{DD643ABD-02C1-45EC-8CDD-CD24A1C1105D}">
      <dgm:prSet/>
      <dgm:spPr/>
      <dgm:t>
        <a:bodyPr/>
        <a:lstStyle/>
        <a:p>
          <a:r>
            <a:rPr lang="en-GB" dirty="0"/>
            <a:t>e-Consult to SP is dependent on skills and knowledge of staff carrying out Care Navigation  of the e-Consults</a:t>
          </a:r>
          <a:endParaRPr lang="en-US" dirty="0"/>
        </a:p>
      </dgm:t>
    </dgm:pt>
    <dgm:pt modelId="{F8E6BCD4-23FA-44CC-9C26-9C531DF0686D}" type="parTrans" cxnId="{06A98946-777D-4725-A1D4-75F8BE90C663}">
      <dgm:prSet/>
      <dgm:spPr/>
      <dgm:t>
        <a:bodyPr/>
        <a:lstStyle/>
        <a:p>
          <a:endParaRPr lang="en-US"/>
        </a:p>
      </dgm:t>
    </dgm:pt>
    <dgm:pt modelId="{2E2E14F4-18A4-4335-8415-6D06BDFF6787}" type="sibTrans" cxnId="{06A98946-777D-4725-A1D4-75F8BE90C663}">
      <dgm:prSet/>
      <dgm:spPr/>
      <dgm:t>
        <a:bodyPr/>
        <a:lstStyle/>
        <a:p>
          <a:endParaRPr lang="en-US"/>
        </a:p>
      </dgm:t>
    </dgm:pt>
    <dgm:pt modelId="{962E7429-385E-4174-AABF-973DDA4E4C64}">
      <dgm:prSet/>
      <dgm:spPr/>
      <dgm:t>
        <a:bodyPr/>
        <a:lstStyle/>
        <a:p>
          <a:r>
            <a:rPr lang="en-GB"/>
            <a:t>e-Consults are only open between 9am-11am in Hartlepool PCN</a:t>
          </a:r>
          <a:endParaRPr lang="en-US"/>
        </a:p>
      </dgm:t>
    </dgm:pt>
    <dgm:pt modelId="{0CBFE299-B361-489C-8D39-E579741482BB}" type="parTrans" cxnId="{C6BD1060-F5DB-429F-8D70-F63A5B4F9764}">
      <dgm:prSet/>
      <dgm:spPr/>
      <dgm:t>
        <a:bodyPr/>
        <a:lstStyle/>
        <a:p>
          <a:endParaRPr lang="en-US"/>
        </a:p>
      </dgm:t>
    </dgm:pt>
    <dgm:pt modelId="{D76BCFED-2A13-463E-A558-C503D42CDA92}" type="sibTrans" cxnId="{C6BD1060-F5DB-429F-8D70-F63A5B4F9764}">
      <dgm:prSet/>
      <dgm:spPr/>
      <dgm:t>
        <a:bodyPr/>
        <a:lstStyle/>
        <a:p>
          <a:endParaRPr lang="en-US"/>
        </a:p>
      </dgm:t>
    </dgm:pt>
    <dgm:pt modelId="{A70E0794-25BA-4B49-9FA7-1EE830A050F6}">
      <dgm:prSet/>
      <dgm:spPr/>
      <dgm:t>
        <a:bodyPr/>
        <a:lstStyle/>
        <a:p>
          <a:r>
            <a:rPr lang="en-GB"/>
            <a:t>Social Prescribing Service Capacity to respond within the time limit provided as generic response to patients upon completion of the form</a:t>
          </a:r>
          <a:endParaRPr lang="en-US"/>
        </a:p>
      </dgm:t>
    </dgm:pt>
    <dgm:pt modelId="{901E6133-FB5A-45F9-89B3-128D9F449879}" type="parTrans" cxnId="{DE2ACE0E-3F0E-43EE-8327-8DB5E4C5DB33}">
      <dgm:prSet/>
      <dgm:spPr/>
      <dgm:t>
        <a:bodyPr/>
        <a:lstStyle/>
        <a:p>
          <a:endParaRPr lang="en-US"/>
        </a:p>
      </dgm:t>
    </dgm:pt>
    <dgm:pt modelId="{AE7330E8-1D03-437E-8180-859443AA80A7}" type="sibTrans" cxnId="{DE2ACE0E-3F0E-43EE-8327-8DB5E4C5DB33}">
      <dgm:prSet/>
      <dgm:spPr/>
      <dgm:t>
        <a:bodyPr/>
        <a:lstStyle/>
        <a:p>
          <a:endParaRPr lang="en-US"/>
        </a:p>
      </dgm:t>
    </dgm:pt>
    <dgm:pt modelId="{1E8FE072-825D-4569-9E5D-C7F96A55A70F}">
      <dgm:prSet/>
      <dgm:spPr/>
      <dgm:t>
        <a:bodyPr/>
        <a:lstStyle/>
        <a:p>
          <a:r>
            <a:rPr lang="en-GB"/>
            <a:t>e-Consult requires more administrative work – do Admin Team have capacity?</a:t>
          </a:r>
          <a:endParaRPr lang="en-US"/>
        </a:p>
      </dgm:t>
    </dgm:pt>
    <dgm:pt modelId="{EB0B5539-5631-4F47-ABF8-2B5533D71BD1}" type="parTrans" cxnId="{D5173055-112B-44B5-9E06-61660655D7ED}">
      <dgm:prSet/>
      <dgm:spPr/>
      <dgm:t>
        <a:bodyPr/>
        <a:lstStyle/>
        <a:p>
          <a:endParaRPr lang="en-US"/>
        </a:p>
      </dgm:t>
    </dgm:pt>
    <dgm:pt modelId="{E95BC577-2308-4335-B87B-C1434E107DCA}" type="sibTrans" cxnId="{D5173055-112B-44B5-9E06-61660655D7ED}">
      <dgm:prSet/>
      <dgm:spPr/>
      <dgm:t>
        <a:bodyPr/>
        <a:lstStyle/>
        <a:p>
          <a:endParaRPr lang="en-US"/>
        </a:p>
      </dgm:t>
    </dgm:pt>
    <dgm:pt modelId="{95D7FA7C-81C6-432B-9B59-8673FCDAD6DD}">
      <dgm:prSet/>
      <dgm:spPr/>
      <dgm:t>
        <a:bodyPr/>
        <a:lstStyle/>
        <a:p>
          <a:r>
            <a:rPr lang="en-GB"/>
            <a:t>Digitally excluded patients unable to access </a:t>
          </a:r>
          <a:endParaRPr lang="en-US"/>
        </a:p>
      </dgm:t>
    </dgm:pt>
    <dgm:pt modelId="{AE054132-0717-4A08-A03B-4BE3CE4BFF45}" type="parTrans" cxnId="{49100F4B-54A4-47EF-8894-8B2EF2B4FC5E}">
      <dgm:prSet/>
      <dgm:spPr/>
      <dgm:t>
        <a:bodyPr/>
        <a:lstStyle/>
        <a:p>
          <a:endParaRPr lang="en-US"/>
        </a:p>
      </dgm:t>
    </dgm:pt>
    <dgm:pt modelId="{5BDC3DCC-82FB-4C21-B726-4C3D7258977F}" type="sibTrans" cxnId="{49100F4B-54A4-47EF-8894-8B2EF2B4FC5E}">
      <dgm:prSet/>
      <dgm:spPr/>
      <dgm:t>
        <a:bodyPr/>
        <a:lstStyle/>
        <a:p>
          <a:endParaRPr lang="en-US"/>
        </a:p>
      </dgm:t>
    </dgm:pt>
    <dgm:pt modelId="{D4EC7BF9-37A5-4926-AAC7-0E0D4E4BAEEF}">
      <dgm:prSet/>
      <dgm:spPr/>
      <dgm:t>
        <a:bodyPr/>
        <a:lstStyle/>
        <a:p>
          <a:r>
            <a:rPr lang="en-GB"/>
            <a:t>Surgeries need to be clear on what cohort(s) they are wanting to target with e-Consult</a:t>
          </a:r>
          <a:endParaRPr lang="en-US"/>
        </a:p>
      </dgm:t>
    </dgm:pt>
    <dgm:pt modelId="{7F8183A9-4657-4142-A367-1105C1BF96B0}" type="parTrans" cxnId="{B05C8A41-1F34-459C-A547-D573C77818E2}">
      <dgm:prSet/>
      <dgm:spPr/>
      <dgm:t>
        <a:bodyPr/>
        <a:lstStyle/>
        <a:p>
          <a:endParaRPr lang="en-US"/>
        </a:p>
      </dgm:t>
    </dgm:pt>
    <dgm:pt modelId="{03EB7075-DBFD-4ADB-9519-8ACFE3E6A6CF}" type="sibTrans" cxnId="{B05C8A41-1F34-459C-A547-D573C77818E2}">
      <dgm:prSet/>
      <dgm:spPr/>
      <dgm:t>
        <a:bodyPr/>
        <a:lstStyle/>
        <a:p>
          <a:endParaRPr lang="en-US"/>
        </a:p>
      </dgm:t>
    </dgm:pt>
    <dgm:pt modelId="{F4C81280-7E02-4119-9023-77D330D22F32}" type="pres">
      <dgm:prSet presAssocID="{45D1BBFE-E292-4D1E-A5A8-A694ACCCDA5B}" presName="diagram" presStyleCnt="0">
        <dgm:presLayoutVars>
          <dgm:dir/>
          <dgm:resizeHandles val="exact"/>
        </dgm:presLayoutVars>
      </dgm:prSet>
      <dgm:spPr/>
    </dgm:pt>
    <dgm:pt modelId="{1951AC25-DE7F-4F56-B3D6-710FE186A16D}" type="pres">
      <dgm:prSet presAssocID="{A0F34EA7-BEF8-41A1-84EC-6D117DA4772E}" presName="node" presStyleLbl="node1" presStyleIdx="0" presStyleCnt="7">
        <dgm:presLayoutVars>
          <dgm:bulletEnabled val="1"/>
        </dgm:presLayoutVars>
      </dgm:prSet>
      <dgm:spPr/>
    </dgm:pt>
    <dgm:pt modelId="{B77FE07C-D7C4-4983-9C5D-8B158FD7A21B}" type="pres">
      <dgm:prSet presAssocID="{0C1938CE-7C97-49DC-AD17-770AD9719B78}" presName="sibTrans" presStyleCnt="0"/>
      <dgm:spPr/>
    </dgm:pt>
    <dgm:pt modelId="{59B8C07C-A5EA-4AB6-B111-736E928003F5}" type="pres">
      <dgm:prSet presAssocID="{DD643ABD-02C1-45EC-8CDD-CD24A1C1105D}" presName="node" presStyleLbl="node1" presStyleIdx="1" presStyleCnt="7">
        <dgm:presLayoutVars>
          <dgm:bulletEnabled val="1"/>
        </dgm:presLayoutVars>
      </dgm:prSet>
      <dgm:spPr/>
    </dgm:pt>
    <dgm:pt modelId="{7530E72F-1936-4FA2-AE24-25485D26714D}" type="pres">
      <dgm:prSet presAssocID="{2E2E14F4-18A4-4335-8415-6D06BDFF6787}" presName="sibTrans" presStyleCnt="0"/>
      <dgm:spPr/>
    </dgm:pt>
    <dgm:pt modelId="{AD81689C-B3A6-4F3E-A1C5-1968E96193C0}" type="pres">
      <dgm:prSet presAssocID="{962E7429-385E-4174-AABF-973DDA4E4C64}" presName="node" presStyleLbl="node1" presStyleIdx="2" presStyleCnt="7">
        <dgm:presLayoutVars>
          <dgm:bulletEnabled val="1"/>
        </dgm:presLayoutVars>
      </dgm:prSet>
      <dgm:spPr/>
    </dgm:pt>
    <dgm:pt modelId="{46D15378-7D57-47AB-A2F7-826A8C6B31A7}" type="pres">
      <dgm:prSet presAssocID="{D76BCFED-2A13-463E-A558-C503D42CDA92}" presName="sibTrans" presStyleCnt="0"/>
      <dgm:spPr/>
    </dgm:pt>
    <dgm:pt modelId="{F7C739D6-4C48-4154-AAB3-6D9DD62ADB09}" type="pres">
      <dgm:prSet presAssocID="{A70E0794-25BA-4B49-9FA7-1EE830A050F6}" presName="node" presStyleLbl="node1" presStyleIdx="3" presStyleCnt="7">
        <dgm:presLayoutVars>
          <dgm:bulletEnabled val="1"/>
        </dgm:presLayoutVars>
      </dgm:prSet>
      <dgm:spPr/>
    </dgm:pt>
    <dgm:pt modelId="{FE48037E-F6C1-4B3A-8DD9-2137B3F138D0}" type="pres">
      <dgm:prSet presAssocID="{AE7330E8-1D03-437E-8180-859443AA80A7}" presName="sibTrans" presStyleCnt="0"/>
      <dgm:spPr/>
    </dgm:pt>
    <dgm:pt modelId="{CFBCFAE2-EB27-4AC7-AF3A-DBD4C4F7AB0F}" type="pres">
      <dgm:prSet presAssocID="{1E8FE072-825D-4569-9E5D-C7F96A55A70F}" presName="node" presStyleLbl="node1" presStyleIdx="4" presStyleCnt="7">
        <dgm:presLayoutVars>
          <dgm:bulletEnabled val="1"/>
        </dgm:presLayoutVars>
      </dgm:prSet>
      <dgm:spPr/>
    </dgm:pt>
    <dgm:pt modelId="{AE35B630-D15E-4E40-A068-60A361B75E65}" type="pres">
      <dgm:prSet presAssocID="{E95BC577-2308-4335-B87B-C1434E107DCA}" presName="sibTrans" presStyleCnt="0"/>
      <dgm:spPr/>
    </dgm:pt>
    <dgm:pt modelId="{9B5CF108-F477-4BE4-B6B0-57C58EB8E85B}" type="pres">
      <dgm:prSet presAssocID="{95D7FA7C-81C6-432B-9B59-8673FCDAD6DD}" presName="node" presStyleLbl="node1" presStyleIdx="5" presStyleCnt="7">
        <dgm:presLayoutVars>
          <dgm:bulletEnabled val="1"/>
        </dgm:presLayoutVars>
      </dgm:prSet>
      <dgm:spPr/>
    </dgm:pt>
    <dgm:pt modelId="{59044D59-FB8C-4840-958B-01622F61AAB4}" type="pres">
      <dgm:prSet presAssocID="{5BDC3DCC-82FB-4C21-B726-4C3D7258977F}" presName="sibTrans" presStyleCnt="0"/>
      <dgm:spPr/>
    </dgm:pt>
    <dgm:pt modelId="{EFA1A187-6693-46FE-BFA6-75AAD53C7886}" type="pres">
      <dgm:prSet presAssocID="{D4EC7BF9-37A5-4926-AAC7-0E0D4E4BAEEF}" presName="node" presStyleLbl="node1" presStyleIdx="6" presStyleCnt="7">
        <dgm:presLayoutVars>
          <dgm:bulletEnabled val="1"/>
        </dgm:presLayoutVars>
      </dgm:prSet>
      <dgm:spPr/>
    </dgm:pt>
  </dgm:ptLst>
  <dgm:cxnLst>
    <dgm:cxn modelId="{DE2ACE0E-3F0E-43EE-8327-8DB5E4C5DB33}" srcId="{45D1BBFE-E292-4D1E-A5A8-A694ACCCDA5B}" destId="{A70E0794-25BA-4B49-9FA7-1EE830A050F6}" srcOrd="3" destOrd="0" parTransId="{901E6133-FB5A-45F9-89B3-128D9F449879}" sibTransId="{AE7330E8-1D03-437E-8180-859443AA80A7}"/>
    <dgm:cxn modelId="{E659D20E-322E-4FB3-AB09-D919ABDBCFD3}" srcId="{45D1BBFE-E292-4D1E-A5A8-A694ACCCDA5B}" destId="{A0F34EA7-BEF8-41A1-84EC-6D117DA4772E}" srcOrd="0" destOrd="0" parTransId="{4261DC33-DEE2-4D77-9221-D1A896639459}" sibTransId="{0C1938CE-7C97-49DC-AD17-770AD9719B78}"/>
    <dgm:cxn modelId="{00E29821-2428-4DB0-872B-D159F7B49627}" type="presOf" srcId="{95D7FA7C-81C6-432B-9B59-8673FCDAD6DD}" destId="{9B5CF108-F477-4BE4-B6B0-57C58EB8E85B}" srcOrd="0" destOrd="0" presId="urn:microsoft.com/office/officeart/2005/8/layout/default"/>
    <dgm:cxn modelId="{A235EC2B-FB08-4C42-B82B-7E5407D7C22D}" type="presOf" srcId="{A70E0794-25BA-4B49-9FA7-1EE830A050F6}" destId="{F7C739D6-4C48-4154-AAB3-6D9DD62ADB09}" srcOrd="0" destOrd="0" presId="urn:microsoft.com/office/officeart/2005/8/layout/default"/>
    <dgm:cxn modelId="{C6BD1060-F5DB-429F-8D70-F63A5B4F9764}" srcId="{45D1BBFE-E292-4D1E-A5A8-A694ACCCDA5B}" destId="{962E7429-385E-4174-AABF-973DDA4E4C64}" srcOrd="2" destOrd="0" parTransId="{0CBFE299-B361-489C-8D39-E579741482BB}" sibTransId="{D76BCFED-2A13-463E-A558-C503D42CDA92}"/>
    <dgm:cxn modelId="{B05C8A41-1F34-459C-A547-D573C77818E2}" srcId="{45D1BBFE-E292-4D1E-A5A8-A694ACCCDA5B}" destId="{D4EC7BF9-37A5-4926-AAC7-0E0D4E4BAEEF}" srcOrd="6" destOrd="0" parTransId="{7F8183A9-4657-4142-A367-1105C1BF96B0}" sibTransId="{03EB7075-DBFD-4ADB-9519-8ACFE3E6A6CF}"/>
    <dgm:cxn modelId="{06A98946-777D-4725-A1D4-75F8BE90C663}" srcId="{45D1BBFE-E292-4D1E-A5A8-A694ACCCDA5B}" destId="{DD643ABD-02C1-45EC-8CDD-CD24A1C1105D}" srcOrd="1" destOrd="0" parTransId="{F8E6BCD4-23FA-44CC-9C26-9C531DF0686D}" sibTransId="{2E2E14F4-18A4-4335-8415-6D06BDFF6787}"/>
    <dgm:cxn modelId="{1630A767-B89B-4B7A-BD19-27CB794283F4}" type="presOf" srcId="{1E8FE072-825D-4569-9E5D-C7F96A55A70F}" destId="{CFBCFAE2-EB27-4AC7-AF3A-DBD4C4F7AB0F}" srcOrd="0" destOrd="0" presId="urn:microsoft.com/office/officeart/2005/8/layout/default"/>
    <dgm:cxn modelId="{49100F4B-54A4-47EF-8894-8B2EF2B4FC5E}" srcId="{45D1BBFE-E292-4D1E-A5A8-A694ACCCDA5B}" destId="{95D7FA7C-81C6-432B-9B59-8673FCDAD6DD}" srcOrd="5" destOrd="0" parTransId="{AE054132-0717-4A08-A03B-4BE3CE4BFF45}" sibTransId="{5BDC3DCC-82FB-4C21-B726-4C3D7258977F}"/>
    <dgm:cxn modelId="{4D24894E-9D41-41B6-BAAB-23C16262A007}" type="presOf" srcId="{DD643ABD-02C1-45EC-8CDD-CD24A1C1105D}" destId="{59B8C07C-A5EA-4AB6-B111-736E928003F5}" srcOrd="0" destOrd="0" presId="urn:microsoft.com/office/officeart/2005/8/layout/default"/>
    <dgm:cxn modelId="{DD8A4450-8858-4FF8-B121-D61CBCFE749F}" type="presOf" srcId="{962E7429-385E-4174-AABF-973DDA4E4C64}" destId="{AD81689C-B3A6-4F3E-A1C5-1968E96193C0}" srcOrd="0" destOrd="0" presId="urn:microsoft.com/office/officeart/2005/8/layout/default"/>
    <dgm:cxn modelId="{D5173055-112B-44B5-9E06-61660655D7ED}" srcId="{45D1BBFE-E292-4D1E-A5A8-A694ACCCDA5B}" destId="{1E8FE072-825D-4569-9E5D-C7F96A55A70F}" srcOrd="4" destOrd="0" parTransId="{EB0B5539-5631-4F47-ABF8-2B5533D71BD1}" sibTransId="{E95BC577-2308-4335-B87B-C1434E107DCA}"/>
    <dgm:cxn modelId="{3AC540AA-2969-4F7C-87D6-FBED4A9521FB}" type="presOf" srcId="{A0F34EA7-BEF8-41A1-84EC-6D117DA4772E}" destId="{1951AC25-DE7F-4F56-B3D6-710FE186A16D}" srcOrd="0" destOrd="0" presId="urn:microsoft.com/office/officeart/2005/8/layout/default"/>
    <dgm:cxn modelId="{3F550AD7-C4A5-409D-A994-22807BD17DA9}" type="presOf" srcId="{D4EC7BF9-37A5-4926-AAC7-0E0D4E4BAEEF}" destId="{EFA1A187-6693-46FE-BFA6-75AAD53C7886}" srcOrd="0" destOrd="0" presId="urn:microsoft.com/office/officeart/2005/8/layout/default"/>
    <dgm:cxn modelId="{353425EF-E0D2-48DF-81D1-5CD916C5DBEC}" type="presOf" srcId="{45D1BBFE-E292-4D1E-A5A8-A694ACCCDA5B}" destId="{F4C81280-7E02-4119-9023-77D330D22F32}" srcOrd="0" destOrd="0" presId="urn:microsoft.com/office/officeart/2005/8/layout/default"/>
    <dgm:cxn modelId="{6EB393A2-3AA2-4F8E-8C46-AD43A9895A48}" type="presParOf" srcId="{F4C81280-7E02-4119-9023-77D330D22F32}" destId="{1951AC25-DE7F-4F56-B3D6-710FE186A16D}" srcOrd="0" destOrd="0" presId="urn:microsoft.com/office/officeart/2005/8/layout/default"/>
    <dgm:cxn modelId="{01CEC6CE-2EEC-4DB1-BC68-0DE9296B573E}" type="presParOf" srcId="{F4C81280-7E02-4119-9023-77D330D22F32}" destId="{B77FE07C-D7C4-4983-9C5D-8B158FD7A21B}" srcOrd="1" destOrd="0" presId="urn:microsoft.com/office/officeart/2005/8/layout/default"/>
    <dgm:cxn modelId="{AA2C27CF-449E-40AF-BC4D-F21DC6D3F201}" type="presParOf" srcId="{F4C81280-7E02-4119-9023-77D330D22F32}" destId="{59B8C07C-A5EA-4AB6-B111-736E928003F5}" srcOrd="2" destOrd="0" presId="urn:microsoft.com/office/officeart/2005/8/layout/default"/>
    <dgm:cxn modelId="{5E911853-73A4-4E30-BF41-E653359CB4C9}" type="presParOf" srcId="{F4C81280-7E02-4119-9023-77D330D22F32}" destId="{7530E72F-1936-4FA2-AE24-25485D26714D}" srcOrd="3" destOrd="0" presId="urn:microsoft.com/office/officeart/2005/8/layout/default"/>
    <dgm:cxn modelId="{5625FA82-5C84-4102-917E-22DA6FDAD52B}" type="presParOf" srcId="{F4C81280-7E02-4119-9023-77D330D22F32}" destId="{AD81689C-B3A6-4F3E-A1C5-1968E96193C0}" srcOrd="4" destOrd="0" presId="urn:microsoft.com/office/officeart/2005/8/layout/default"/>
    <dgm:cxn modelId="{FF62F667-8286-4270-BCBE-A98CDCDAE8BD}" type="presParOf" srcId="{F4C81280-7E02-4119-9023-77D330D22F32}" destId="{46D15378-7D57-47AB-A2F7-826A8C6B31A7}" srcOrd="5" destOrd="0" presId="urn:microsoft.com/office/officeart/2005/8/layout/default"/>
    <dgm:cxn modelId="{3EC35A23-9E54-4245-8AF9-B1303268C848}" type="presParOf" srcId="{F4C81280-7E02-4119-9023-77D330D22F32}" destId="{F7C739D6-4C48-4154-AAB3-6D9DD62ADB09}" srcOrd="6" destOrd="0" presId="urn:microsoft.com/office/officeart/2005/8/layout/default"/>
    <dgm:cxn modelId="{0469189E-B092-4D21-A71C-62ED759986A1}" type="presParOf" srcId="{F4C81280-7E02-4119-9023-77D330D22F32}" destId="{FE48037E-F6C1-4B3A-8DD9-2137B3F138D0}" srcOrd="7" destOrd="0" presId="urn:microsoft.com/office/officeart/2005/8/layout/default"/>
    <dgm:cxn modelId="{C1344FA9-E209-4784-ACBE-070E1881D987}" type="presParOf" srcId="{F4C81280-7E02-4119-9023-77D330D22F32}" destId="{CFBCFAE2-EB27-4AC7-AF3A-DBD4C4F7AB0F}" srcOrd="8" destOrd="0" presId="urn:microsoft.com/office/officeart/2005/8/layout/default"/>
    <dgm:cxn modelId="{3000102C-59BD-48C3-9D57-BB0C0807476B}" type="presParOf" srcId="{F4C81280-7E02-4119-9023-77D330D22F32}" destId="{AE35B630-D15E-4E40-A068-60A361B75E65}" srcOrd="9" destOrd="0" presId="urn:microsoft.com/office/officeart/2005/8/layout/default"/>
    <dgm:cxn modelId="{8EDB048E-091C-4878-BD0F-F940CE73A1E1}" type="presParOf" srcId="{F4C81280-7E02-4119-9023-77D330D22F32}" destId="{9B5CF108-F477-4BE4-B6B0-57C58EB8E85B}" srcOrd="10" destOrd="0" presId="urn:microsoft.com/office/officeart/2005/8/layout/default"/>
    <dgm:cxn modelId="{3FB06037-F112-4804-B0CB-B7293A78F0F9}" type="presParOf" srcId="{F4C81280-7E02-4119-9023-77D330D22F32}" destId="{59044D59-FB8C-4840-958B-01622F61AAB4}" srcOrd="11" destOrd="0" presId="urn:microsoft.com/office/officeart/2005/8/layout/default"/>
    <dgm:cxn modelId="{5F4BDAD4-3659-4200-AEBC-50AFC29895C9}" type="presParOf" srcId="{F4C81280-7E02-4119-9023-77D330D22F32}" destId="{EFA1A187-6693-46FE-BFA6-75AAD53C7886}"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E07968-8804-46F8-8852-2AA0F668C4E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GB"/>
        </a:p>
      </dgm:t>
    </dgm:pt>
    <dgm:pt modelId="{9B8F6D0C-B2A9-49FD-955A-933B5AA7812F}">
      <dgm:prSet phldrT="[Text]"/>
      <dgm:spPr/>
      <dgm:t>
        <a:bodyPr/>
        <a:lstStyle/>
        <a:p>
          <a:pPr>
            <a:lnSpc>
              <a:spcPct val="100000"/>
            </a:lnSpc>
          </a:pPr>
          <a:r>
            <a:rPr lang="en-GB"/>
            <a:t>Patient Accesses e-Consult service </a:t>
          </a:r>
        </a:p>
      </dgm:t>
    </dgm:pt>
    <dgm:pt modelId="{C517ADA2-7D27-4C6C-949F-6DA2985C8959}" type="parTrans" cxnId="{AB45A376-9330-497D-9E4A-F79D487F0AAC}">
      <dgm:prSet/>
      <dgm:spPr/>
      <dgm:t>
        <a:bodyPr/>
        <a:lstStyle/>
        <a:p>
          <a:endParaRPr lang="en-GB"/>
        </a:p>
      </dgm:t>
    </dgm:pt>
    <dgm:pt modelId="{F9A1509F-CD1F-40CF-B8ED-D52D7AB8DDF9}" type="sibTrans" cxnId="{AB45A376-9330-497D-9E4A-F79D487F0AAC}">
      <dgm:prSet/>
      <dgm:spPr/>
      <dgm:t>
        <a:bodyPr/>
        <a:lstStyle/>
        <a:p>
          <a:endParaRPr lang="en-GB"/>
        </a:p>
      </dgm:t>
    </dgm:pt>
    <dgm:pt modelId="{18DD460B-0557-463D-94A8-CA96AFDF7467}">
      <dgm:prSet phldrT="[Text]"/>
      <dgm:spPr/>
      <dgm:t>
        <a:bodyPr/>
        <a:lstStyle/>
        <a:p>
          <a:pPr>
            <a:lnSpc>
              <a:spcPct val="100000"/>
            </a:lnSpc>
          </a:pPr>
          <a:r>
            <a:rPr lang="en-GB"/>
            <a:t>Admin (Care Navigation) looks through e-Consult </a:t>
          </a:r>
        </a:p>
      </dgm:t>
    </dgm:pt>
    <dgm:pt modelId="{427DF4A4-E87C-4611-B78B-0823D22F5E85}" type="parTrans" cxnId="{749E7B07-705C-4DCA-B058-064C79C520C8}">
      <dgm:prSet/>
      <dgm:spPr/>
      <dgm:t>
        <a:bodyPr/>
        <a:lstStyle/>
        <a:p>
          <a:endParaRPr lang="en-GB"/>
        </a:p>
      </dgm:t>
    </dgm:pt>
    <dgm:pt modelId="{0C5DCC74-1CEB-4CE2-9412-258EA665D751}" type="sibTrans" cxnId="{749E7B07-705C-4DCA-B058-064C79C520C8}">
      <dgm:prSet/>
      <dgm:spPr/>
      <dgm:t>
        <a:bodyPr/>
        <a:lstStyle/>
        <a:p>
          <a:endParaRPr lang="en-GB"/>
        </a:p>
      </dgm:t>
    </dgm:pt>
    <dgm:pt modelId="{EBF34B9D-60C4-45B5-AE66-328ACF64C231}">
      <dgm:prSet phldrT="[Text]"/>
      <dgm:spPr/>
      <dgm:t>
        <a:bodyPr/>
        <a:lstStyle/>
        <a:p>
          <a:pPr>
            <a:lnSpc>
              <a:spcPct val="100000"/>
            </a:lnSpc>
          </a:pPr>
          <a:r>
            <a:rPr lang="en-GB"/>
            <a:t>Makes GP Telephone Appointment for patient 	</a:t>
          </a:r>
        </a:p>
      </dgm:t>
    </dgm:pt>
    <dgm:pt modelId="{A905302D-624A-440E-93B0-AECBADF8C5DB}" type="parTrans" cxnId="{56E2F869-FBB7-4ABB-8C48-A97954A5542A}">
      <dgm:prSet/>
      <dgm:spPr/>
      <dgm:t>
        <a:bodyPr/>
        <a:lstStyle/>
        <a:p>
          <a:endParaRPr lang="en-GB"/>
        </a:p>
      </dgm:t>
    </dgm:pt>
    <dgm:pt modelId="{F62C1FA9-DBBA-498E-A875-8DF0230C1E9E}" type="sibTrans" cxnId="{56E2F869-FBB7-4ABB-8C48-A97954A5542A}">
      <dgm:prSet/>
      <dgm:spPr/>
      <dgm:t>
        <a:bodyPr/>
        <a:lstStyle/>
        <a:p>
          <a:endParaRPr lang="en-GB"/>
        </a:p>
      </dgm:t>
    </dgm:pt>
    <dgm:pt modelId="{BB8FD322-9762-49E4-8690-5E87A1EFEA90}">
      <dgm:prSet/>
      <dgm:spPr/>
      <dgm:t>
        <a:bodyPr/>
        <a:lstStyle/>
        <a:p>
          <a:pPr>
            <a:lnSpc>
              <a:spcPct val="100000"/>
            </a:lnSpc>
          </a:pPr>
          <a:r>
            <a:rPr lang="en-GB"/>
            <a:t>GP has 28 minute telephone call with patient </a:t>
          </a:r>
        </a:p>
      </dgm:t>
    </dgm:pt>
    <dgm:pt modelId="{4E0AA118-EC7F-4896-B39E-BA7DDE743F32}" type="parTrans" cxnId="{CEE28E5B-C668-4062-8F89-5C498CD65D5B}">
      <dgm:prSet/>
      <dgm:spPr/>
      <dgm:t>
        <a:bodyPr/>
        <a:lstStyle/>
        <a:p>
          <a:endParaRPr lang="en-GB"/>
        </a:p>
      </dgm:t>
    </dgm:pt>
    <dgm:pt modelId="{E52E5DF7-728F-4E61-8BB3-BE111D5A9B70}" type="sibTrans" cxnId="{CEE28E5B-C668-4062-8F89-5C498CD65D5B}">
      <dgm:prSet/>
      <dgm:spPr/>
      <dgm:t>
        <a:bodyPr/>
        <a:lstStyle/>
        <a:p>
          <a:endParaRPr lang="en-GB"/>
        </a:p>
      </dgm:t>
    </dgm:pt>
    <dgm:pt modelId="{241D884C-8453-458B-A9B5-384E2B524959}">
      <dgm:prSet/>
      <dgm:spPr/>
      <dgm:t>
        <a:bodyPr/>
        <a:lstStyle/>
        <a:p>
          <a:pPr>
            <a:lnSpc>
              <a:spcPct val="100000"/>
            </a:lnSpc>
          </a:pPr>
          <a:r>
            <a:rPr lang="en-GB"/>
            <a:t>GP Refers to SPLW Team via task and is added to 4 week waiting list</a:t>
          </a:r>
        </a:p>
        <a:p>
          <a:pPr>
            <a:lnSpc>
              <a:spcPct val="100000"/>
            </a:lnSpc>
          </a:pPr>
          <a:r>
            <a:rPr lang="en-GB"/>
            <a:t>GP also refers to Mental Health Practitioner </a:t>
          </a:r>
        </a:p>
      </dgm:t>
    </dgm:pt>
    <dgm:pt modelId="{017593F3-385A-4513-B994-D8E026AC69C4}" type="parTrans" cxnId="{4403E168-C07C-4873-936B-2DCDB36C4848}">
      <dgm:prSet/>
      <dgm:spPr/>
      <dgm:t>
        <a:bodyPr/>
        <a:lstStyle/>
        <a:p>
          <a:endParaRPr lang="en-GB"/>
        </a:p>
      </dgm:t>
    </dgm:pt>
    <dgm:pt modelId="{3C37AD06-7670-4F08-B654-7A5F3E3F7EB8}" type="sibTrans" cxnId="{4403E168-C07C-4873-936B-2DCDB36C4848}">
      <dgm:prSet/>
      <dgm:spPr/>
      <dgm:t>
        <a:bodyPr/>
        <a:lstStyle/>
        <a:p>
          <a:endParaRPr lang="en-GB"/>
        </a:p>
      </dgm:t>
    </dgm:pt>
    <dgm:pt modelId="{81B88665-632C-45D3-8656-DE2EEFB48C42}">
      <dgm:prSet/>
      <dgm:spPr/>
      <dgm:t>
        <a:bodyPr/>
        <a:lstStyle/>
        <a:p>
          <a:pPr>
            <a:lnSpc>
              <a:spcPct val="100000"/>
            </a:lnSpc>
          </a:pPr>
          <a:r>
            <a:rPr lang="en-GB"/>
            <a:t>SPLW contacts patient and invites into surgery for F2F appt (1hr) </a:t>
          </a:r>
        </a:p>
      </dgm:t>
    </dgm:pt>
    <dgm:pt modelId="{F088EBA0-711A-4F54-B7C4-74AB2AC7960A}" type="parTrans" cxnId="{8DBE150F-D1E7-4ABA-9C45-F8EC16F4B35E}">
      <dgm:prSet/>
      <dgm:spPr/>
      <dgm:t>
        <a:bodyPr/>
        <a:lstStyle/>
        <a:p>
          <a:endParaRPr lang="en-GB"/>
        </a:p>
      </dgm:t>
    </dgm:pt>
    <dgm:pt modelId="{BC0B5249-1AE2-443E-9FD6-FEB17421CCFA}" type="sibTrans" cxnId="{8DBE150F-D1E7-4ABA-9C45-F8EC16F4B35E}">
      <dgm:prSet/>
      <dgm:spPr/>
      <dgm:t>
        <a:bodyPr/>
        <a:lstStyle/>
        <a:p>
          <a:endParaRPr lang="en-GB"/>
        </a:p>
      </dgm:t>
    </dgm:pt>
    <dgm:pt modelId="{77F3127F-7D5A-4309-8366-EC99DC7B437C}" type="pres">
      <dgm:prSet presAssocID="{F6E07968-8804-46F8-8852-2AA0F668C4E7}" presName="root" presStyleCnt="0">
        <dgm:presLayoutVars>
          <dgm:dir/>
          <dgm:resizeHandles val="exact"/>
        </dgm:presLayoutVars>
      </dgm:prSet>
      <dgm:spPr/>
    </dgm:pt>
    <dgm:pt modelId="{420C9366-B077-4255-A936-675C5D149A7B}" type="pres">
      <dgm:prSet presAssocID="{9B8F6D0C-B2A9-49FD-955A-933B5AA7812F}" presName="compNode" presStyleCnt="0"/>
      <dgm:spPr/>
    </dgm:pt>
    <dgm:pt modelId="{5BED5365-B9D2-4220-8173-ED13A814BECD}" type="pres">
      <dgm:prSet presAssocID="{9B8F6D0C-B2A9-49FD-955A-933B5AA7812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ethoscope"/>
        </a:ext>
      </dgm:extLst>
    </dgm:pt>
    <dgm:pt modelId="{163528EE-E004-4B83-A384-B0D8370D6068}" type="pres">
      <dgm:prSet presAssocID="{9B8F6D0C-B2A9-49FD-955A-933B5AA7812F}" presName="spaceRect" presStyleCnt="0"/>
      <dgm:spPr/>
    </dgm:pt>
    <dgm:pt modelId="{53D87DD6-26F6-48E6-BC21-4B2B9C701400}" type="pres">
      <dgm:prSet presAssocID="{9B8F6D0C-B2A9-49FD-955A-933B5AA7812F}" presName="textRect" presStyleLbl="revTx" presStyleIdx="0" presStyleCnt="6">
        <dgm:presLayoutVars>
          <dgm:chMax val="1"/>
          <dgm:chPref val="1"/>
        </dgm:presLayoutVars>
      </dgm:prSet>
      <dgm:spPr/>
    </dgm:pt>
    <dgm:pt modelId="{98E15E0D-38CB-47DE-B857-7BA7067AD2A5}" type="pres">
      <dgm:prSet presAssocID="{F9A1509F-CD1F-40CF-B8ED-D52D7AB8DDF9}" presName="sibTrans" presStyleCnt="0"/>
      <dgm:spPr/>
    </dgm:pt>
    <dgm:pt modelId="{BCCF0573-81A7-4E88-BA48-BE858F0DA024}" type="pres">
      <dgm:prSet presAssocID="{18DD460B-0557-463D-94A8-CA96AFDF7467}" presName="compNode" presStyleCnt="0"/>
      <dgm:spPr/>
    </dgm:pt>
    <dgm:pt modelId="{8D26AC7A-FBC9-4A00-8A08-61570178662A}" type="pres">
      <dgm:prSet presAssocID="{18DD460B-0557-463D-94A8-CA96AFDF746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ffice Worker"/>
        </a:ext>
      </dgm:extLst>
    </dgm:pt>
    <dgm:pt modelId="{B4C891FB-5E1E-414C-A741-68E6CA184C52}" type="pres">
      <dgm:prSet presAssocID="{18DD460B-0557-463D-94A8-CA96AFDF7467}" presName="spaceRect" presStyleCnt="0"/>
      <dgm:spPr/>
    </dgm:pt>
    <dgm:pt modelId="{FDAF03EA-2B3C-4BB0-A2E3-36BB9C1A51B9}" type="pres">
      <dgm:prSet presAssocID="{18DD460B-0557-463D-94A8-CA96AFDF7467}" presName="textRect" presStyleLbl="revTx" presStyleIdx="1" presStyleCnt="6">
        <dgm:presLayoutVars>
          <dgm:chMax val="1"/>
          <dgm:chPref val="1"/>
        </dgm:presLayoutVars>
      </dgm:prSet>
      <dgm:spPr/>
    </dgm:pt>
    <dgm:pt modelId="{1D973A5F-9B03-4D51-9448-1EDDB79E6E35}" type="pres">
      <dgm:prSet presAssocID="{0C5DCC74-1CEB-4CE2-9412-258EA665D751}" presName="sibTrans" presStyleCnt="0"/>
      <dgm:spPr/>
    </dgm:pt>
    <dgm:pt modelId="{6C6295B1-3DAB-44A5-9007-197C995A8440}" type="pres">
      <dgm:prSet presAssocID="{EBF34B9D-60C4-45B5-AE66-328ACF64C231}" presName="compNode" presStyleCnt="0"/>
      <dgm:spPr/>
    </dgm:pt>
    <dgm:pt modelId="{FD783540-F3C6-44EB-8284-C888D1624654}" type="pres">
      <dgm:prSet presAssocID="{EBF34B9D-60C4-45B5-AE66-328ACF64C23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eceiver"/>
        </a:ext>
      </dgm:extLst>
    </dgm:pt>
    <dgm:pt modelId="{CBEE2020-3B57-4993-9C91-157058E4CAF2}" type="pres">
      <dgm:prSet presAssocID="{EBF34B9D-60C4-45B5-AE66-328ACF64C231}" presName="spaceRect" presStyleCnt="0"/>
      <dgm:spPr/>
    </dgm:pt>
    <dgm:pt modelId="{7D6BEB29-D616-426D-A7D5-57D90E0C3B40}" type="pres">
      <dgm:prSet presAssocID="{EBF34B9D-60C4-45B5-AE66-328ACF64C231}" presName="textRect" presStyleLbl="revTx" presStyleIdx="2" presStyleCnt="6">
        <dgm:presLayoutVars>
          <dgm:chMax val="1"/>
          <dgm:chPref val="1"/>
        </dgm:presLayoutVars>
      </dgm:prSet>
      <dgm:spPr/>
    </dgm:pt>
    <dgm:pt modelId="{F5A0A713-45EA-4641-80B4-0F5964EBA98E}" type="pres">
      <dgm:prSet presAssocID="{F62C1FA9-DBBA-498E-A875-8DF0230C1E9E}" presName="sibTrans" presStyleCnt="0"/>
      <dgm:spPr/>
    </dgm:pt>
    <dgm:pt modelId="{94204EEA-AEAA-4E16-82E1-9BDB6B025A29}" type="pres">
      <dgm:prSet presAssocID="{BB8FD322-9762-49E4-8690-5E87A1EFEA90}" presName="compNode" presStyleCnt="0"/>
      <dgm:spPr/>
    </dgm:pt>
    <dgm:pt modelId="{A0800A44-951F-4E8B-8EDA-AD7B7DD67E44}" type="pres">
      <dgm:prSet presAssocID="{BB8FD322-9762-49E4-8690-5E87A1EFEA9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elephone"/>
        </a:ext>
      </dgm:extLst>
    </dgm:pt>
    <dgm:pt modelId="{499E97A5-4384-4338-BA51-B13AB47B70ED}" type="pres">
      <dgm:prSet presAssocID="{BB8FD322-9762-49E4-8690-5E87A1EFEA90}" presName="spaceRect" presStyleCnt="0"/>
      <dgm:spPr/>
    </dgm:pt>
    <dgm:pt modelId="{AE4644D6-335B-41C1-B828-A6895505D7B4}" type="pres">
      <dgm:prSet presAssocID="{BB8FD322-9762-49E4-8690-5E87A1EFEA90}" presName="textRect" presStyleLbl="revTx" presStyleIdx="3" presStyleCnt="6">
        <dgm:presLayoutVars>
          <dgm:chMax val="1"/>
          <dgm:chPref val="1"/>
        </dgm:presLayoutVars>
      </dgm:prSet>
      <dgm:spPr/>
    </dgm:pt>
    <dgm:pt modelId="{4145E9FF-5501-4493-BBBE-810E96212B12}" type="pres">
      <dgm:prSet presAssocID="{E52E5DF7-728F-4E61-8BB3-BE111D5A9B70}" presName="sibTrans" presStyleCnt="0"/>
      <dgm:spPr/>
    </dgm:pt>
    <dgm:pt modelId="{C572F50C-C499-496C-8D66-C83047A280D2}" type="pres">
      <dgm:prSet presAssocID="{241D884C-8453-458B-A9B5-384E2B524959}" presName="compNode" presStyleCnt="0"/>
      <dgm:spPr/>
    </dgm:pt>
    <dgm:pt modelId="{5ED36A33-DAAB-4AC2-B730-87967CD2E19E}" type="pres">
      <dgm:prSet presAssocID="{241D884C-8453-458B-A9B5-384E2B52495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mark"/>
        </a:ext>
      </dgm:extLst>
    </dgm:pt>
    <dgm:pt modelId="{FFDD92E6-3003-4BA3-9E80-7628C24C5729}" type="pres">
      <dgm:prSet presAssocID="{241D884C-8453-458B-A9B5-384E2B524959}" presName="spaceRect" presStyleCnt="0"/>
      <dgm:spPr/>
    </dgm:pt>
    <dgm:pt modelId="{92C0FFD2-D130-4AED-9DD5-D4BA2311B08C}" type="pres">
      <dgm:prSet presAssocID="{241D884C-8453-458B-A9B5-384E2B524959}" presName="textRect" presStyleLbl="revTx" presStyleIdx="4" presStyleCnt="6">
        <dgm:presLayoutVars>
          <dgm:chMax val="1"/>
          <dgm:chPref val="1"/>
        </dgm:presLayoutVars>
      </dgm:prSet>
      <dgm:spPr/>
    </dgm:pt>
    <dgm:pt modelId="{907726A5-0688-46DA-855D-315600DA9C74}" type="pres">
      <dgm:prSet presAssocID="{3C37AD06-7670-4F08-B654-7A5F3E3F7EB8}" presName="sibTrans" presStyleCnt="0"/>
      <dgm:spPr/>
    </dgm:pt>
    <dgm:pt modelId="{7DDC5AB3-95AB-430C-A9A6-74D6C8614715}" type="pres">
      <dgm:prSet presAssocID="{81B88665-632C-45D3-8656-DE2EEFB48C42}" presName="compNode" presStyleCnt="0"/>
      <dgm:spPr/>
    </dgm:pt>
    <dgm:pt modelId="{83C626F1-8DA1-42B0-92F7-5685D38B2DDF}" type="pres">
      <dgm:prSet presAssocID="{81B88665-632C-45D3-8656-DE2EEFB48C4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Brain in head"/>
        </a:ext>
      </dgm:extLst>
    </dgm:pt>
    <dgm:pt modelId="{83BBD7AD-5AEB-41AE-9C0D-FA94F685C4C6}" type="pres">
      <dgm:prSet presAssocID="{81B88665-632C-45D3-8656-DE2EEFB48C42}" presName="spaceRect" presStyleCnt="0"/>
      <dgm:spPr/>
    </dgm:pt>
    <dgm:pt modelId="{2846D167-AC3A-424E-BCE8-A97627164AF1}" type="pres">
      <dgm:prSet presAssocID="{81B88665-632C-45D3-8656-DE2EEFB48C42}" presName="textRect" presStyleLbl="revTx" presStyleIdx="5" presStyleCnt="6">
        <dgm:presLayoutVars>
          <dgm:chMax val="1"/>
          <dgm:chPref val="1"/>
        </dgm:presLayoutVars>
      </dgm:prSet>
      <dgm:spPr/>
    </dgm:pt>
  </dgm:ptLst>
  <dgm:cxnLst>
    <dgm:cxn modelId="{5F1FE100-913C-4C69-BE83-17134152F007}" type="presOf" srcId="{9B8F6D0C-B2A9-49FD-955A-933B5AA7812F}" destId="{53D87DD6-26F6-48E6-BC21-4B2B9C701400}" srcOrd="0" destOrd="0" presId="urn:microsoft.com/office/officeart/2018/2/layout/IconLabelList"/>
    <dgm:cxn modelId="{258E2C04-A953-4C56-B3A5-AF35AFA0AD5B}" type="presOf" srcId="{241D884C-8453-458B-A9B5-384E2B524959}" destId="{92C0FFD2-D130-4AED-9DD5-D4BA2311B08C}" srcOrd="0" destOrd="0" presId="urn:microsoft.com/office/officeart/2018/2/layout/IconLabelList"/>
    <dgm:cxn modelId="{749E7B07-705C-4DCA-B058-064C79C520C8}" srcId="{F6E07968-8804-46F8-8852-2AA0F668C4E7}" destId="{18DD460B-0557-463D-94A8-CA96AFDF7467}" srcOrd="1" destOrd="0" parTransId="{427DF4A4-E87C-4611-B78B-0823D22F5E85}" sibTransId="{0C5DCC74-1CEB-4CE2-9412-258EA665D751}"/>
    <dgm:cxn modelId="{8DBE150F-D1E7-4ABA-9C45-F8EC16F4B35E}" srcId="{F6E07968-8804-46F8-8852-2AA0F668C4E7}" destId="{81B88665-632C-45D3-8656-DE2EEFB48C42}" srcOrd="5" destOrd="0" parTransId="{F088EBA0-711A-4F54-B7C4-74AB2AC7960A}" sibTransId="{BC0B5249-1AE2-443E-9FD6-FEB17421CCFA}"/>
    <dgm:cxn modelId="{CEE28E5B-C668-4062-8F89-5C498CD65D5B}" srcId="{F6E07968-8804-46F8-8852-2AA0F668C4E7}" destId="{BB8FD322-9762-49E4-8690-5E87A1EFEA90}" srcOrd="3" destOrd="0" parTransId="{4E0AA118-EC7F-4896-B39E-BA7DDE743F32}" sibTransId="{E52E5DF7-728F-4E61-8BB3-BE111D5A9B70}"/>
    <dgm:cxn modelId="{E3EC5167-30BF-4339-9A4E-92CF7EFD66C0}" type="presOf" srcId="{81B88665-632C-45D3-8656-DE2EEFB48C42}" destId="{2846D167-AC3A-424E-BCE8-A97627164AF1}" srcOrd="0" destOrd="0" presId="urn:microsoft.com/office/officeart/2018/2/layout/IconLabelList"/>
    <dgm:cxn modelId="{4403E168-C07C-4873-936B-2DCDB36C4848}" srcId="{F6E07968-8804-46F8-8852-2AA0F668C4E7}" destId="{241D884C-8453-458B-A9B5-384E2B524959}" srcOrd="4" destOrd="0" parTransId="{017593F3-385A-4513-B994-D8E026AC69C4}" sibTransId="{3C37AD06-7670-4F08-B654-7A5F3E3F7EB8}"/>
    <dgm:cxn modelId="{56E2F869-FBB7-4ABB-8C48-A97954A5542A}" srcId="{F6E07968-8804-46F8-8852-2AA0F668C4E7}" destId="{EBF34B9D-60C4-45B5-AE66-328ACF64C231}" srcOrd="2" destOrd="0" parTransId="{A905302D-624A-440E-93B0-AECBADF8C5DB}" sibTransId="{F62C1FA9-DBBA-498E-A875-8DF0230C1E9E}"/>
    <dgm:cxn modelId="{41CD2A4E-6723-44FD-9FB2-471BC853594F}" type="presOf" srcId="{18DD460B-0557-463D-94A8-CA96AFDF7467}" destId="{FDAF03EA-2B3C-4BB0-A2E3-36BB9C1A51B9}" srcOrd="0" destOrd="0" presId="urn:microsoft.com/office/officeart/2018/2/layout/IconLabelList"/>
    <dgm:cxn modelId="{7E3E2275-2F43-4F24-AAE8-7435B03E73BB}" type="presOf" srcId="{F6E07968-8804-46F8-8852-2AA0F668C4E7}" destId="{77F3127F-7D5A-4309-8366-EC99DC7B437C}" srcOrd="0" destOrd="0" presId="urn:microsoft.com/office/officeart/2018/2/layout/IconLabelList"/>
    <dgm:cxn modelId="{AB45A376-9330-497D-9E4A-F79D487F0AAC}" srcId="{F6E07968-8804-46F8-8852-2AA0F668C4E7}" destId="{9B8F6D0C-B2A9-49FD-955A-933B5AA7812F}" srcOrd="0" destOrd="0" parTransId="{C517ADA2-7D27-4C6C-949F-6DA2985C8959}" sibTransId="{F9A1509F-CD1F-40CF-B8ED-D52D7AB8DDF9}"/>
    <dgm:cxn modelId="{2533A57F-A9D0-4730-8F77-B9B2486C4B2F}" type="presOf" srcId="{EBF34B9D-60C4-45B5-AE66-328ACF64C231}" destId="{7D6BEB29-D616-426D-A7D5-57D90E0C3B40}" srcOrd="0" destOrd="0" presId="urn:microsoft.com/office/officeart/2018/2/layout/IconLabelList"/>
    <dgm:cxn modelId="{5A1468E3-4147-4FD1-AB2A-6D6D9F59E039}" type="presOf" srcId="{BB8FD322-9762-49E4-8690-5E87A1EFEA90}" destId="{AE4644D6-335B-41C1-B828-A6895505D7B4}" srcOrd="0" destOrd="0" presId="urn:microsoft.com/office/officeart/2018/2/layout/IconLabelList"/>
    <dgm:cxn modelId="{25E87998-243B-4350-9E66-AE3EEFE65C44}" type="presParOf" srcId="{77F3127F-7D5A-4309-8366-EC99DC7B437C}" destId="{420C9366-B077-4255-A936-675C5D149A7B}" srcOrd="0" destOrd="0" presId="urn:microsoft.com/office/officeart/2018/2/layout/IconLabelList"/>
    <dgm:cxn modelId="{193524E8-D9C5-47C2-B1CF-1497064FC7E8}" type="presParOf" srcId="{420C9366-B077-4255-A936-675C5D149A7B}" destId="{5BED5365-B9D2-4220-8173-ED13A814BECD}" srcOrd="0" destOrd="0" presId="urn:microsoft.com/office/officeart/2018/2/layout/IconLabelList"/>
    <dgm:cxn modelId="{C1371E6F-086A-474A-A163-954C928FCE3C}" type="presParOf" srcId="{420C9366-B077-4255-A936-675C5D149A7B}" destId="{163528EE-E004-4B83-A384-B0D8370D6068}" srcOrd="1" destOrd="0" presId="urn:microsoft.com/office/officeart/2018/2/layout/IconLabelList"/>
    <dgm:cxn modelId="{5FE30658-4132-4B4E-9836-E2C2EE1CD3BF}" type="presParOf" srcId="{420C9366-B077-4255-A936-675C5D149A7B}" destId="{53D87DD6-26F6-48E6-BC21-4B2B9C701400}" srcOrd="2" destOrd="0" presId="urn:microsoft.com/office/officeart/2018/2/layout/IconLabelList"/>
    <dgm:cxn modelId="{A1B7AD9A-9BB4-4F3D-A603-704A1FB2CAB0}" type="presParOf" srcId="{77F3127F-7D5A-4309-8366-EC99DC7B437C}" destId="{98E15E0D-38CB-47DE-B857-7BA7067AD2A5}" srcOrd="1" destOrd="0" presId="urn:microsoft.com/office/officeart/2018/2/layout/IconLabelList"/>
    <dgm:cxn modelId="{7F8A02B5-A8E9-4053-994D-2FA812CC6DC7}" type="presParOf" srcId="{77F3127F-7D5A-4309-8366-EC99DC7B437C}" destId="{BCCF0573-81A7-4E88-BA48-BE858F0DA024}" srcOrd="2" destOrd="0" presId="urn:microsoft.com/office/officeart/2018/2/layout/IconLabelList"/>
    <dgm:cxn modelId="{E557F652-2780-4FFC-86EC-6E0849DC57C1}" type="presParOf" srcId="{BCCF0573-81A7-4E88-BA48-BE858F0DA024}" destId="{8D26AC7A-FBC9-4A00-8A08-61570178662A}" srcOrd="0" destOrd="0" presId="urn:microsoft.com/office/officeart/2018/2/layout/IconLabelList"/>
    <dgm:cxn modelId="{2CF84BFD-30A5-4698-AB11-28832468D3FC}" type="presParOf" srcId="{BCCF0573-81A7-4E88-BA48-BE858F0DA024}" destId="{B4C891FB-5E1E-414C-A741-68E6CA184C52}" srcOrd="1" destOrd="0" presId="urn:microsoft.com/office/officeart/2018/2/layout/IconLabelList"/>
    <dgm:cxn modelId="{083A4A75-985F-4AB7-BED2-8E399F82B350}" type="presParOf" srcId="{BCCF0573-81A7-4E88-BA48-BE858F0DA024}" destId="{FDAF03EA-2B3C-4BB0-A2E3-36BB9C1A51B9}" srcOrd="2" destOrd="0" presId="urn:microsoft.com/office/officeart/2018/2/layout/IconLabelList"/>
    <dgm:cxn modelId="{4D38A675-2D1E-4A42-B7B1-EF0BE2CE30F5}" type="presParOf" srcId="{77F3127F-7D5A-4309-8366-EC99DC7B437C}" destId="{1D973A5F-9B03-4D51-9448-1EDDB79E6E35}" srcOrd="3" destOrd="0" presId="urn:microsoft.com/office/officeart/2018/2/layout/IconLabelList"/>
    <dgm:cxn modelId="{897EB333-BFE6-4CB4-BC47-0A9F5752E504}" type="presParOf" srcId="{77F3127F-7D5A-4309-8366-EC99DC7B437C}" destId="{6C6295B1-3DAB-44A5-9007-197C995A8440}" srcOrd="4" destOrd="0" presId="urn:microsoft.com/office/officeart/2018/2/layout/IconLabelList"/>
    <dgm:cxn modelId="{233D7D06-6978-4EB9-A725-DEA276C8FA4D}" type="presParOf" srcId="{6C6295B1-3DAB-44A5-9007-197C995A8440}" destId="{FD783540-F3C6-44EB-8284-C888D1624654}" srcOrd="0" destOrd="0" presId="urn:microsoft.com/office/officeart/2018/2/layout/IconLabelList"/>
    <dgm:cxn modelId="{A535F6BD-534D-4D2F-B0F4-76810982F9BC}" type="presParOf" srcId="{6C6295B1-3DAB-44A5-9007-197C995A8440}" destId="{CBEE2020-3B57-4993-9C91-157058E4CAF2}" srcOrd="1" destOrd="0" presId="urn:microsoft.com/office/officeart/2018/2/layout/IconLabelList"/>
    <dgm:cxn modelId="{63CF916D-A613-4389-9CBC-5900F29CC87C}" type="presParOf" srcId="{6C6295B1-3DAB-44A5-9007-197C995A8440}" destId="{7D6BEB29-D616-426D-A7D5-57D90E0C3B40}" srcOrd="2" destOrd="0" presId="urn:microsoft.com/office/officeart/2018/2/layout/IconLabelList"/>
    <dgm:cxn modelId="{FF9597F8-7485-404A-8685-9E40A06B97BA}" type="presParOf" srcId="{77F3127F-7D5A-4309-8366-EC99DC7B437C}" destId="{F5A0A713-45EA-4641-80B4-0F5964EBA98E}" srcOrd="5" destOrd="0" presId="urn:microsoft.com/office/officeart/2018/2/layout/IconLabelList"/>
    <dgm:cxn modelId="{D94A26D0-4E4F-4108-B2C9-264BAA2CDBDD}" type="presParOf" srcId="{77F3127F-7D5A-4309-8366-EC99DC7B437C}" destId="{94204EEA-AEAA-4E16-82E1-9BDB6B025A29}" srcOrd="6" destOrd="0" presId="urn:microsoft.com/office/officeart/2018/2/layout/IconLabelList"/>
    <dgm:cxn modelId="{8CB56F3E-9930-4767-8C57-7E82A63B6574}" type="presParOf" srcId="{94204EEA-AEAA-4E16-82E1-9BDB6B025A29}" destId="{A0800A44-951F-4E8B-8EDA-AD7B7DD67E44}" srcOrd="0" destOrd="0" presId="urn:microsoft.com/office/officeart/2018/2/layout/IconLabelList"/>
    <dgm:cxn modelId="{FBF5F69E-9B76-4D4A-A397-8C7B71AFB0D8}" type="presParOf" srcId="{94204EEA-AEAA-4E16-82E1-9BDB6B025A29}" destId="{499E97A5-4384-4338-BA51-B13AB47B70ED}" srcOrd="1" destOrd="0" presId="urn:microsoft.com/office/officeart/2018/2/layout/IconLabelList"/>
    <dgm:cxn modelId="{21EA78E1-C33F-4B50-9A23-78DDFCD5A43A}" type="presParOf" srcId="{94204EEA-AEAA-4E16-82E1-9BDB6B025A29}" destId="{AE4644D6-335B-41C1-B828-A6895505D7B4}" srcOrd="2" destOrd="0" presId="urn:microsoft.com/office/officeart/2018/2/layout/IconLabelList"/>
    <dgm:cxn modelId="{D6B1A9BC-ED52-45CA-8F87-158E784E7193}" type="presParOf" srcId="{77F3127F-7D5A-4309-8366-EC99DC7B437C}" destId="{4145E9FF-5501-4493-BBBE-810E96212B12}" srcOrd="7" destOrd="0" presId="urn:microsoft.com/office/officeart/2018/2/layout/IconLabelList"/>
    <dgm:cxn modelId="{81A50A1A-2042-430D-A09C-C642D4937DB6}" type="presParOf" srcId="{77F3127F-7D5A-4309-8366-EC99DC7B437C}" destId="{C572F50C-C499-496C-8D66-C83047A280D2}" srcOrd="8" destOrd="0" presId="urn:microsoft.com/office/officeart/2018/2/layout/IconLabelList"/>
    <dgm:cxn modelId="{200F3FA1-5F27-418A-B8C9-E5C6369AF8E3}" type="presParOf" srcId="{C572F50C-C499-496C-8D66-C83047A280D2}" destId="{5ED36A33-DAAB-4AC2-B730-87967CD2E19E}" srcOrd="0" destOrd="0" presId="urn:microsoft.com/office/officeart/2018/2/layout/IconLabelList"/>
    <dgm:cxn modelId="{7AB49F94-E80F-48E3-9B13-6755DD69D2F1}" type="presParOf" srcId="{C572F50C-C499-496C-8D66-C83047A280D2}" destId="{FFDD92E6-3003-4BA3-9E80-7628C24C5729}" srcOrd="1" destOrd="0" presId="urn:microsoft.com/office/officeart/2018/2/layout/IconLabelList"/>
    <dgm:cxn modelId="{B8874C75-072A-45E9-86DC-4EF0ED8A4B24}" type="presParOf" srcId="{C572F50C-C499-496C-8D66-C83047A280D2}" destId="{92C0FFD2-D130-4AED-9DD5-D4BA2311B08C}" srcOrd="2" destOrd="0" presId="urn:microsoft.com/office/officeart/2018/2/layout/IconLabelList"/>
    <dgm:cxn modelId="{7AA9D125-C360-46D8-B515-8BA72E532825}" type="presParOf" srcId="{77F3127F-7D5A-4309-8366-EC99DC7B437C}" destId="{907726A5-0688-46DA-855D-315600DA9C74}" srcOrd="9" destOrd="0" presId="urn:microsoft.com/office/officeart/2018/2/layout/IconLabelList"/>
    <dgm:cxn modelId="{D87ED1DB-1179-4D8A-B894-66DD251E85B8}" type="presParOf" srcId="{77F3127F-7D5A-4309-8366-EC99DC7B437C}" destId="{7DDC5AB3-95AB-430C-A9A6-74D6C8614715}" srcOrd="10" destOrd="0" presId="urn:microsoft.com/office/officeart/2018/2/layout/IconLabelList"/>
    <dgm:cxn modelId="{6E59576A-D698-46FA-9A2E-1EEA6A26E891}" type="presParOf" srcId="{7DDC5AB3-95AB-430C-A9A6-74D6C8614715}" destId="{83C626F1-8DA1-42B0-92F7-5685D38B2DDF}" srcOrd="0" destOrd="0" presId="urn:microsoft.com/office/officeart/2018/2/layout/IconLabelList"/>
    <dgm:cxn modelId="{D8E6270C-6DA1-4145-9146-111972CC8D66}" type="presParOf" srcId="{7DDC5AB3-95AB-430C-A9A6-74D6C8614715}" destId="{83BBD7AD-5AEB-41AE-9C0D-FA94F685C4C6}" srcOrd="1" destOrd="0" presId="urn:microsoft.com/office/officeart/2018/2/layout/IconLabelList"/>
    <dgm:cxn modelId="{28535F21-F248-4F21-BC32-AEE7C3C3F84E}" type="presParOf" srcId="{7DDC5AB3-95AB-430C-A9A6-74D6C8614715}" destId="{2846D167-AC3A-424E-BCE8-A97627164AF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28B2C32-171E-4900-892A-4AA161CE7B2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B85704D-C4FE-4D78-8273-86B7FF4328F6}">
      <dgm:prSet/>
      <dgm:spPr/>
      <dgm:t>
        <a:bodyPr/>
        <a:lstStyle/>
        <a:p>
          <a:r>
            <a:rPr lang="en-GB" dirty="0"/>
            <a:t>Hartlepool PCN work on a 10-minute face to face appointment and a 5-minute telephone appointment basis. On average it takes 2.5 minutes to work through an e-Consult, which means twice as more patients can be helped in the time spent using traditional times of face to face and telephone. </a:t>
          </a:r>
          <a:endParaRPr lang="en-US" dirty="0"/>
        </a:p>
      </dgm:t>
    </dgm:pt>
    <dgm:pt modelId="{2A24B665-A87B-48C0-9427-F1DB703A20A4}" type="parTrans" cxnId="{A159540A-B458-47FC-A5E2-C37D48FD7CBE}">
      <dgm:prSet/>
      <dgm:spPr/>
      <dgm:t>
        <a:bodyPr/>
        <a:lstStyle/>
        <a:p>
          <a:endParaRPr lang="en-US"/>
        </a:p>
      </dgm:t>
    </dgm:pt>
    <dgm:pt modelId="{E41D343B-340C-4985-8AF5-4430B6D39773}" type="sibTrans" cxnId="{A159540A-B458-47FC-A5E2-C37D48FD7CBE}">
      <dgm:prSet/>
      <dgm:spPr/>
      <dgm:t>
        <a:bodyPr/>
        <a:lstStyle/>
        <a:p>
          <a:endParaRPr lang="en-US"/>
        </a:p>
      </dgm:t>
    </dgm:pt>
    <dgm:pt modelId="{105F4D92-D2E4-4550-8D20-1C46DAE4FB52}">
      <dgm:prSet/>
      <dgm:spPr/>
      <dgm:t>
        <a:bodyPr/>
        <a:lstStyle/>
        <a:p>
          <a:r>
            <a:rPr lang="en-GB" dirty="0"/>
            <a:t>However, on this occasion, with case study patient, the GP was on the telephone for 28 minutes, for there to be no clinical need for the GP and a referral (sent via task on S1) to be sent to SP Team and to MHP</a:t>
          </a:r>
          <a:endParaRPr lang="en-US" dirty="0"/>
        </a:p>
      </dgm:t>
    </dgm:pt>
    <dgm:pt modelId="{4BF0E676-FB76-4A57-80D4-6E8397E9702F}" type="parTrans" cxnId="{9F413A95-BDAD-40C6-8E80-9354E50CBEBE}">
      <dgm:prSet/>
      <dgm:spPr/>
      <dgm:t>
        <a:bodyPr/>
        <a:lstStyle/>
        <a:p>
          <a:endParaRPr lang="en-US"/>
        </a:p>
      </dgm:t>
    </dgm:pt>
    <dgm:pt modelId="{936E6B4C-D6B7-4ADE-AF46-756C7738DCBD}" type="sibTrans" cxnId="{9F413A95-BDAD-40C6-8E80-9354E50CBEBE}">
      <dgm:prSet/>
      <dgm:spPr/>
      <dgm:t>
        <a:bodyPr/>
        <a:lstStyle/>
        <a:p>
          <a:endParaRPr lang="en-US"/>
        </a:p>
      </dgm:t>
    </dgm:pt>
    <dgm:pt modelId="{74E81310-DDF7-45BF-A46F-283B0C088A55}">
      <dgm:prSet/>
      <dgm:spPr/>
      <dgm:t>
        <a:bodyPr/>
        <a:lstStyle/>
        <a:p>
          <a:r>
            <a:rPr lang="en-GB" dirty="0"/>
            <a:t>Could this patient have been referred directly to SP without the need for GP appt through choosing the support she felt she needed? </a:t>
          </a:r>
          <a:endParaRPr lang="en-US" dirty="0"/>
        </a:p>
      </dgm:t>
    </dgm:pt>
    <dgm:pt modelId="{3026BCB5-A5BC-4ADD-BC29-C54900CB2A63}" type="parTrans" cxnId="{5995AB5C-86A2-4D68-8108-3B285CA57549}">
      <dgm:prSet/>
      <dgm:spPr/>
      <dgm:t>
        <a:bodyPr/>
        <a:lstStyle/>
        <a:p>
          <a:endParaRPr lang="en-US"/>
        </a:p>
      </dgm:t>
    </dgm:pt>
    <dgm:pt modelId="{F3ACFB3F-A688-4D36-81BA-943A269CAABA}" type="sibTrans" cxnId="{5995AB5C-86A2-4D68-8108-3B285CA57549}">
      <dgm:prSet/>
      <dgm:spPr/>
      <dgm:t>
        <a:bodyPr/>
        <a:lstStyle/>
        <a:p>
          <a:endParaRPr lang="en-US"/>
        </a:p>
      </dgm:t>
    </dgm:pt>
    <dgm:pt modelId="{B46E5D59-04E8-42E5-AB2C-6B6C232EAD86}">
      <dgm:prSet/>
      <dgm:spPr/>
      <dgm:t>
        <a:bodyPr/>
        <a:lstStyle/>
        <a:p>
          <a:r>
            <a:rPr lang="en-GB" dirty="0"/>
            <a:t>By analysing the data collected on e-Consult access, e-Consults could be designed specifically for patients and clinicians/ARRS roles </a:t>
          </a:r>
          <a:endParaRPr lang="en-US" dirty="0"/>
        </a:p>
      </dgm:t>
    </dgm:pt>
    <dgm:pt modelId="{D5F23564-4748-45AF-ABD2-2FD137A94F41}" type="parTrans" cxnId="{AD1801D4-AA34-4F5B-9DD6-E7CF7BA63C42}">
      <dgm:prSet/>
      <dgm:spPr/>
      <dgm:t>
        <a:bodyPr/>
        <a:lstStyle/>
        <a:p>
          <a:endParaRPr lang="en-US"/>
        </a:p>
      </dgm:t>
    </dgm:pt>
    <dgm:pt modelId="{65D072F5-6283-45D7-9C3A-29115DC22F25}" type="sibTrans" cxnId="{AD1801D4-AA34-4F5B-9DD6-E7CF7BA63C42}">
      <dgm:prSet/>
      <dgm:spPr/>
      <dgm:t>
        <a:bodyPr/>
        <a:lstStyle/>
        <a:p>
          <a:endParaRPr lang="en-US"/>
        </a:p>
      </dgm:t>
    </dgm:pt>
    <dgm:pt modelId="{B2E1CABC-DACE-4AF5-B9F7-0AE2446C2FBA}" type="pres">
      <dgm:prSet presAssocID="{828B2C32-171E-4900-892A-4AA161CE7B24}" presName="root" presStyleCnt="0">
        <dgm:presLayoutVars>
          <dgm:dir/>
          <dgm:resizeHandles val="exact"/>
        </dgm:presLayoutVars>
      </dgm:prSet>
      <dgm:spPr/>
    </dgm:pt>
    <dgm:pt modelId="{1C17C755-4375-4E96-9E8F-C275E07A4312}" type="pres">
      <dgm:prSet presAssocID="{6B85704D-C4FE-4D78-8273-86B7FF4328F6}" presName="compNode" presStyleCnt="0"/>
      <dgm:spPr/>
    </dgm:pt>
    <dgm:pt modelId="{ED57B23C-E90B-4F1D-9782-98066237B90D}" type="pres">
      <dgm:prSet presAssocID="{6B85704D-C4FE-4D78-8273-86B7FF4328F6}" presName="bgRect" presStyleLbl="bgShp" presStyleIdx="0" presStyleCnt="4"/>
      <dgm:spPr/>
    </dgm:pt>
    <dgm:pt modelId="{7737316E-E1B4-4BC9-A806-C0BAB417E5DA}" type="pres">
      <dgm:prSet presAssocID="{6B85704D-C4FE-4D78-8273-86B7FF4328F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ck"/>
        </a:ext>
      </dgm:extLst>
    </dgm:pt>
    <dgm:pt modelId="{600552E7-3293-4B80-A438-FE30BD2E6F9E}" type="pres">
      <dgm:prSet presAssocID="{6B85704D-C4FE-4D78-8273-86B7FF4328F6}" presName="spaceRect" presStyleCnt="0"/>
      <dgm:spPr/>
    </dgm:pt>
    <dgm:pt modelId="{7C0C8674-64D3-4089-B238-7EADBA50B994}" type="pres">
      <dgm:prSet presAssocID="{6B85704D-C4FE-4D78-8273-86B7FF4328F6}" presName="parTx" presStyleLbl="revTx" presStyleIdx="0" presStyleCnt="4">
        <dgm:presLayoutVars>
          <dgm:chMax val="0"/>
          <dgm:chPref val="0"/>
        </dgm:presLayoutVars>
      </dgm:prSet>
      <dgm:spPr/>
    </dgm:pt>
    <dgm:pt modelId="{FE138C4A-4EDB-4B22-89FA-0B3B7A9BEF81}" type="pres">
      <dgm:prSet presAssocID="{E41D343B-340C-4985-8AF5-4430B6D39773}" presName="sibTrans" presStyleCnt="0"/>
      <dgm:spPr/>
    </dgm:pt>
    <dgm:pt modelId="{08A87D14-E339-43B8-B457-AF3D9CBB910B}" type="pres">
      <dgm:prSet presAssocID="{105F4D92-D2E4-4550-8D20-1C46DAE4FB52}" presName="compNode" presStyleCnt="0"/>
      <dgm:spPr/>
    </dgm:pt>
    <dgm:pt modelId="{4EAF9015-D95A-4862-A7A4-B4DA77D1A5BB}" type="pres">
      <dgm:prSet presAssocID="{105F4D92-D2E4-4550-8D20-1C46DAE4FB52}" presName="bgRect" presStyleLbl="bgShp" presStyleIdx="1" presStyleCnt="4"/>
      <dgm:spPr/>
    </dgm:pt>
    <dgm:pt modelId="{78DEC19F-867D-48BF-BF38-B923620393BC}" type="pres">
      <dgm:prSet presAssocID="{105F4D92-D2E4-4550-8D20-1C46DAE4FB5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eiver"/>
        </a:ext>
      </dgm:extLst>
    </dgm:pt>
    <dgm:pt modelId="{0FE26493-0211-4E66-A2F5-BBD2094928D7}" type="pres">
      <dgm:prSet presAssocID="{105F4D92-D2E4-4550-8D20-1C46DAE4FB52}" presName="spaceRect" presStyleCnt="0"/>
      <dgm:spPr/>
    </dgm:pt>
    <dgm:pt modelId="{E66EC607-90E2-4751-B201-D1F36F260307}" type="pres">
      <dgm:prSet presAssocID="{105F4D92-D2E4-4550-8D20-1C46DAE4FB52}" presName="parTx" presStyleLbl="revTx" presStyleIdx="1" presStyleCnt="4">
        <dgm:presLayoutVars>
          <dgm:chMax val="0"/>
          <dgm:chPref val="0"/>
        </dgm:presLayoutVars>
      </dgm:prSet>
      <dgm:spPr/>
    </dgm:pt>
    <dgm:pt modelId="{03C1467A-2F2E-4611-B2B2-9D4E41B79CFA}" type="pres">
      <dgm:prSet presAssocID="{936E6B4C-D6B7-4ADE-AF46-756C7738DCBD}" presName="sibTrans" presStyleCnt="0"/>
      <dgm:spPr/>
    </dgm:pt>
    <dgm:pt modelId="{A38C218B-CBC9-41A8-8971-B84F059A37D8}" type="pres">
      <dgm:prSet presAssocID="{74E81310-DDF7-45BF-A46F-283B0C088A55}" presName="compNode" presStyleCnt="0"/>
      <dgm:spPr/>
    </dgm:pt>
    <dgm:pt modelId="{EBE134F3-764B-4658-B8F2-046770D85E6E}" type="pres">
      <dgm:prSet presAssocID="{74E81310-DDF7-45BF-A46F-283B0C088A55}" presName="bgRect" presStyleLbl="bgShp" presStyleIdx="2" presStyleCnt="4"/>
      <dgm:spPr/>
    </dgm:pt>
    <dgm:pt modelId="{76ACFBED-4657-4034-9A9B-4E9AA1F35A38}" type="pres">
      <dgm:prSet presAssocID="{74E81310-DDF7-45BF-A46F-283B0C088A5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spital"/>
        </a:ext>
      </dgm:extLst>
    </dgm:pt>
    <dgm:pt modelId="{897A3C45-DA06-4916-9B89-0D751A29E676}" type="pres">
      <dgm:prSet presAssocID="{74E81310-DDF7-45BF-A46F-283B0C088A55}" presName="spaceRect" presStyleCnt="0"/>
      <dgm:spPr/>
    </dgm:pt>
    <dgm:pt modelId="{53AB64C1-4EC4-4464-A752-03C20EE5B9E0}" type="pres">
      <dgm:prSet presAssocID="{74E81310-DDF7-45BF-A46F-283B0C088A55}" presName="parTx" presStyleLbl="revTx" presStyleIdx="2" presStyleCnt="4">
        <dgm:presLayoutVars>
          <dgm:chMax val="0"/>
          <dgm:chPref val="0"/>
        </dgm:presLayoutVars>
      </dgm:prSet>
      <dgm:spPr/>
    </dgm:pt>
    <dgm:pt modelId="{0706FBA3-6F42-4E9B-81A2-FBD97898095D}" type="pres">
      <dgm:prSet presAssocID="{F3ACFB3F-A688-4D36-81BA-943A269CAABA}" presName="sibTrans" presStyleCnt="0"/>
      <dgm:spPr/>
    </dgm:pt>
    <dgm:pt modelId="{CE4E44AA-4356-49C5-A23E-8921DEB761A1}" type="pres">
      <dgm:prSet presAssocID="{B46E5D59-04E8-42E5-AB2C-6B6C232EAD86}" presName="compNode" presStyleCnt="0"/>
      <dgm:spPr/>
    </dgm:pt>
    <dgm:pt modelId="{9C1378BD-53FE-46C2-B128-B9DB8D70C1C3}" type="pres">
      <dgm:prSet presAssocID="{B46E5D59-04E8-42E5-AB2C-6B6C232EAD86}" presName="bgRect" presStyleLbl="bgShp" presStyleIdx="3" presStyleCnt="4"/>
      <dgm:spPr/>
    </dgm:pt>
    <dgm:pt modelId="{884FC42B-B2D3-4FDA-9CAD-A6E83E44F236}" type="pres">
      <dgm:prSet presAssocID="{B46E5D59-04E8-42E5-AB2C-6B6C232EAD8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98CBFCA1-DADB-446B-89E1-1B5882FDBF23}" type="pres">
      <dgm:prSet presAssocID="{B46E5D59-04E8-42E5-AB2C-6B6C232EAD86}" presName="spaceRect" presStyleCnt="0"/>
      <dgm:spPr/>
    </dgm:pt>
    <dgm:pt modelId="{D46AD4F7-2DAF-4AE7-9327-386E1FB45AB4}" type="pres">
      <dgm:prSet presAssocID="{B46E5D59-04E8-42E5-AB2C-6B6C232EAD86}" presName="parTx" presStyleLbl="revTx" presStyleIdx="3" presStyleCnt="4">
        <dgm:presLayoutVars>
          <dgm:chMax val="0"/>
          <dgm:chPref val="0"/>
        </dgm:presLayoutVars>
      </dgm:prSet>
      <dgm:spPr/>
    </dgm:pt>
  </dgm:ptLst>
  <dgm:cxnLst>
    <dgm:cxn modelId="{A159540A-B458-47FC-A5E2-C37D48FD7CBE}" srcId="{828B2C32-171E-4900-892A-4AA161CE7B24}" destId="{6B85704D-C4FE-4D78-8273-86B7FF4328F6}" srcOrd="0" destOrd="0" parTransId="{2A24B665-A87B-48C0-9427-F1DB703A20A4}" sibTransId="{E41D343B-340C-4985-8AF5-4430B6D39773}"/>
    <dgm:cxn modelId="{E74DCC17-B1AE-40FF-AAAA-8E44BB687146}" type="presOf" srcId="{828B2C32-171E-4900-892A-4AA161CE7B24}" destId="{B2E1CABC-DACE-4AF5-B9F7-0AE2446C2FBA}" srcOrd="0" destOrd="0" presId="urn:microsoft.com/office/officeart/2018/2/layout/IconVerticalSolidList"/>
    <dgm:cxn modelId="{C2F6D92C-4F73-4200-AC80-99F8D097511F}" type="presOf" srcId="{B46E5D59-04E8-42E5-AB2C-6B6C232EAD86}" destId="{D46AD4F7-2DAF-4AE7-9327-386E1FB45AB4}" srcOrd="0" destOrd="0" presId="urn:microsoft.com/office/officeart/2018/2/layout/IconVerticalSolidList"/>
    <dgm:cxn modelId="{5995AB5C-86A2-4D68-8108-3B285CA57549}" srcId="{828B2C32-171E-4900-892A-4AA161CE7B24}" destId="{74E81310-DDF7-45BF-A46F-283B0C088A55}" srcOrd="2" destOrd="0" parTransId="{3026BCB5-A5BC-4ADD-BC29-C54900CB2A63}" sibTransId="{F3ACFB3F-A688-4D36-81BA-943A269CAABA}"/>
    <dgm:cxn modelId="{F3458D51-A2D7-4D20-83AF-7F890C421110}" type="presOf" srcId="{105F4D92-D2E4-4550-8D20-1C46DAE4FB52}" destId="{E66EC607-90E2-4751-B201-D1F36F260307}" srcOrd="0" destOrd="0" presId="urn:microsoft.com/office/officeart/2018/2/layout/IconVerticalSolidList"/>
    <dgm:cxn modelId="{9F413A95-BDAD-40C6-8E80-9354E50CBEBE}" srcId="{828B2C32-171E-4900-892A-4AA161CE7B24}" destId="{105F4D92-D2E4-4550-8D20-1C46DAE4FB52}" srcOrd="1" destOrd="0" parTransId="{4BF0E676-FB76-4A57-80D4-6E8397E9702F}" sibTransId="{936E6B4C-D6B7-4ADE-AF46-756C7738DCBD}"/>
    <dgm:cxn modelId="{4BCEE195-0A58-4D36-9F9B-281B1E6C9330}" type="presOf" srcId="{74E81310-DDF7-45BF-A46F-283B0C088A55}" destId="{53AB64C1-4EC4-4464-A752-03C20EE5B9E0}" srcOrd="0" destOrd="0" presId="urn:microsoft.com/office/officeart/2018/2/layout/IconVerticalSolidList"/>
    <dgm:cxn modelId="{8A0ED6AA-E398-4D14-A6C9-8CC75600BD1B}" type="presOf" srcId="{6B85704D-C4FE-4D78-8273-86B7FF4328F6}" destId="{7C0C8674-64D3-4089-B238-7EADBA50B994}" srcOrd="0" destOrd="0" presId="urn:microsoft.com/office/officeart/2018/2/layout/IconVerticalSolidList"/>
    <dgm:cxn modelId="{AD1801D4-AA34-4F5B-9DD6-E7CF7BA63C42}" srcId="{828B2C32-171E-4900-892A-4AA161CE7B24}" destId="{B46E5D59-04E8-42E5-AB2C-6B6C232EAD86}" srcOrd="3" destOrd="0" parTransId="{D5F23564-4748-45AF-ABD2-2FD137A94F41}" sibTransId="{65D072F5-6283-45D7-9C3A-29115DC22F25}"/>
    <dgm:cxn modelId="{C8C70658-FFA0-45BD-9F40-2E3DA38902E7}" type="presParOf" srcId="{B2E1CABC-DACE-4AF5-B9F7-0AE2446C2FBA}" destId="{1C17C755-4375-4E96-9E8F-C275E07A4312}" srcOrd="0" destOrd="0" presId="urn:microsoft.com/office/officeart/2018/2/layout/IconVerticalSolidList"/>
    <dgm:cxn modelId="{5600934C-6F92-4129-91C9-4F2A2D4B833F}" type="presParOf" srcId="{1C17C755-4375-4E96-9E8F-C275E07A4312}" destId="{ED57B23C-E90B-4F1D-9782-98066237B90D}" srcOrd="0" destOrd="0" presId="urn:microsoft.com/office/officeart/2018/2/layout/IconVerticalSolidList"/>
    <dgm:cxn modelId="{BDA2333E-4B7E-46D2-B7AA-0094F5355081}" type="presParOf" srcId="{1C17C755-4375-4E96-9E8F-C275E07A4312}" destId="{7737316E-E1B4-4BC9-A806-C0BAB417E5DA}" srcOrd="1" destOrd="0" presId="urn:microsoft.com/office/officeart/2018/2/layout/IconVerticalSolidList"/>
    <dgm:cxn modelId="{CA56627E-0F44-4BBA-A493-39CA55028EA4}" type="presParOf" srcId="{1C17C755-4375-4E96-9E8F-C275E07A4312}" destId="{600552E7-3293-4B80-A438-FE30BD2E6F9E}" srcOrd="2" destOrd="0" presId="urn:microsoft.com/office/officeart/2018/2/layout/IconVerticalSolidList"/>
    <dgm:cxn modelId="{3876CD9F-8313-4A38-8284-0A8A355221D1}" type="presParOf" srcId="{1C17C755-4375-4E96-9E8F-C275E07A4312}" destId="{7C0C8674-64D3-4089-B238-7EADBA50B994}" srcOrd="3" destOrd="0" presId="urn:microsoft.com/office/officeart/2018/2/layout/IconVerticalSolidList"/>
    <dgm:cxn modelId="{F765AE3D-CF30-4602-9130-8D0A41786ECB}" type="presParOf" srcId="{B2E1CABC-DACE-4AF5-B9F7-0AE2446C2FBA}" destId="{FE138C4A-4EDB-4B22-89FA-0B3B7A9BEF81}" srcOrd="1" destOrd="0" presId="urn:microsoft.com/office/officeart/2018/2/layout/IconVerticalSolidList"/>
    <dgm:cxn modelId="{C02EA46D-5740-448E-BD58-5692DC5608F1}" type="presParOf" srcId="{B2E1CABC-DACE-4AF5-B9F7-0AE2446C2FBA}" destId="{08A87D14-E339-43B8-B457-AF3D9CBB910B}" srcOrd="2" destOrd="0" presId="urn:microsoft.com/office/officeart/2018/2/layout/IconVerticalSolidList"/>
    <dgm:cxn modelId="{68651530-C67D-422D-8C5E-ABF0140DEF55}" type="presParOf" srcId="{08A87D14-E339-43B8-B457-AF3D9CBB910B}" destId="{4EAF9015-D95A-4862-A7A4-B4DA77D1A5BB}" srcOrd="0" destOrd="0" presId="urn:microsoft.com/office/officeart/2018/2/layout/IconVerticalSolidList"/>
    <dgm:cxn modelId="{0D235B99-3DDF-473B-B385-68411997E657}" type="presParOf" srcId="{08A87D14-E339-43B8-B457-AF3D9CBB910B}" destId="{78DEC19F-867D-48BF-BF38-B923620393BC}" srcOrd="1" destOrd="0" presId="urn:microsoft.com/office/officeart/2018/2/layout/IconVerticalSolidList"/>
    <dgm:cxn modelId="{2198A490-6033-47B7-A03B-1AF7E760EDF6}" type="presParOf" srcId="{08A87D14-E339-43B8-B457-AF3D9CBB910B}" destId="{0FE26493-0211-4E66-A2F5-BBD2094928D7}" srcOrd="2" destOrd="0" presId="urn:microsoft.com/office/officeart/2018/2/layout/IconVerticalSolidList"/>
    <dgm:cxn modelId="{2768A009-A903-45A2-86C8-C1EF3ACF8682}" type="presParOf" srcId="{08A87D14-E339-43B8-B457-AF3D9CBB910B}" destId="{E66EC607-90E2-4751-B201-D1F36F260307}" srcOrd="3" destOrd="0" presId="urn:microsoft.com/office/officeart/2018/2/layout/IconVerticalSolidList"/>
    <dgm:cxn modelId="{B9973F5B-82D4-4E9D-8E81-01C3AE3A9BEA}" type="presParOf" srcId="{B2E1CABC-DACE-4AF5-B9F7-0AE2446C2FBA}" destId="{03C1467A-2F2E-4611-B2B2-9D4E41B79CFA}" srcOrd="3" destOrd="0" presId="urn:microsoft.com/office/officeart/2018/2/layout/IconVerticalSolidList"/>
    <dgm:cxn modelId="{8B31F756-74C9-4D51-AD91-101DC55387A5}" type="presParOf" srcId="{B2E1CABC-DACE-4AF5-B9F7-0AE2446C2FBA}" destId="{A38C218B-CBC9-41A8-8971-B84F059A37D8}" srcOrd="4" destOrd="0" presId="urn:microsoft.com/office/officeart/2018/2/layout/IconVerticalSolidList"/>
    <dgm:cxn modelId="{D652A272-F7E7-49FD-BEB1-B89E10DA89CD}" type="presParOf" srcId="{A38C218B-CBC9-41A8-8971-B84F059A37D8}" destId="{EBE134F3-764B-4658-B8F2-046770D85E6E}" srcOrd="0" destOrd="0" presId="urn:microsoft.com/office/officeart/2018/2/layout/IconVerticalSolidList"/>
    <dgm:cxn modelId="{4B8B1DF5-24B7-4394-A706-E18A102110C8}" type="presParOf" srcId="{A38C218B-CBC9-41A8-8971-B84F059A37D8}" destId="{76ACFBED-4657-4034-9A9B-4E9AA1F35A38}" srcOrd="1" destOrd="0" presId="urn:microsoft.com/office/officeart/2018/2/layout/IconVerticalSolidList"/>
    <dgm:cxn modelId="{F6E5D408-F9E8-4A2A-858D-6B7BD56DF349}" type="presParOf" srcId="{A38C218B-CBC9-41A8-8971-B84F059A37D8}" destId="{897A3C45-DA06-4916-9B89-0D751A29E676}" srcOrd="2" destOrd="0" presId="urn:microsoft.com/office/officeart/2018/2/layout/IconVerticalSolidList"/>
    <dgm:cxn modelId="{3D3B380F-E4BB-4174-B0B2-7A936FFCF98D}" type="presParOf" srcId="{A38C218B-CBC9-41A8-8971-B84F059A37D8}" destId="{53AB64C1-4EC4-4464-A752-03C20EE5B9E0}" srcOrd="3" destOrd="0" presId="urn:microsoft.com/office/officeart/2018/2/layout/IconVerticalSolidList"/>
    <dgm:cxn modelId="{C1B2A25C-A549-40C7-8A5B-5FC4998A2FB0}" type="presParOf" srcId="{B2E1CABC-DACE-4AF5-B9F7-0AE2446C2FBA}" destId="{0706FBA3-6F42-4E9B-81A2-FBD97898095D}" srcOrd="5" destOrd="0" presId="urn:microsoft.com/office/officeart/2018/2/layout/IconVerticalSolidList"/>
    <dgm:cxn modelId="{CA551807-5CDB-4ABE-86AD-E453B50A258C}" type="presParOf" srcId="{B2E1CABC-DACE-4AF5-B9F7-0AE2446C2FBA}" destId="{CE4E44AA-4356-49C5-A23E-8921DEB761A1}" srcOrd="6" destOrd="0" presId="urn:microsoft.com/office/officeart/2018/2/layout/IconVerticalSolidList"/>
    <dgm:cxn modelId="{F55A214C-FB65-4CC4-84CA-A137AE7D992D}" type="presParOf" srcId="{CE4E44AA-4356-49C5-A23E-8921DEB761A1}" destId="{9C1378BD-53FE-46C2-B128-B9DB8D70C1C3}" srcOrd="0" destOrd="0" presId="urn:microsoft.com/office/officeart/2018/2/layout/IconVerticalSolidList"/>
    <dgm:cxn modelId="{4FFAB688-10E7-4BED-AD8E-F18EFCDB1A6F}" type="presParOf" srcId="{CE4E44AA-4356-49C5-A23E-8921DEB761A1}" destId="{884FC42B-B2D3-4FDA-9CAD-A6E83E44F236}" srcOrd="1" destOrd="0" presId="urn:microsoft.com/office/officeart/2018/2/layout/IconVerticalSolidList"/>
    <dgm:cxn modelId="{51830935-46E4-4B64-8D5A-06BD8585F635}" type="presParOf" srcId="{CE4E44AA-4356-49C5-A23E-8921DEB761A1}" destId="{98CBFCA1-DADB-446B-89E1-1B5882FDBF23}" srcOrd="2" destOrd="0" presId="urn:microsoft.com/office/officeart/2018/2/layout/IconVerticalSolidList"/>
    <dgm:cxn modelId="{926E5AF1-9E18-4175-A9FB-EDD12985C364}" type="presParOf" srcId="{CE4E44AA-4356-49C5-A23E-8921DEB761A1}" destId="{D46AD4F7-2DAF-4AE7-9327-386E1FB45AB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9FE97-44ED-4B39-BBAD-E812442A42B7}">
      <dsp:nvSpPr>
        <dsp:cNvPr id="0" name=""/>
        <dsp:cNvSpPr/>
      </dsp:nvSpPr>
      <dsp:spPr>
        <a:xfrm>
          <a:off x="525221" y="2832"/>
          <a:ext cx="2315711" cy="1389426"/>
        </a:xfrm>
        <a:prstGeom prst="rect">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I developed a “Fit for Purpose” flow chart as National Care Navigation templates were too complex for my staff at that time.</a:t>
          </a:r>
          <a:endParaRPr lang="en-US" sz="1300" kern="1200" dirty="0"/>
        </a:p>
      </dsp:txBody>
      <dsp:txXfrm>
        <a:off x="525221" y="2832"/>
        <a:ext cx="2315711" cy="1389426"/>
      </dsp:txXfrm>
    </dsp:sp>
    <dsp:sp modelId="{9F911418-25C1-41FE-9A4B-FBEA32EBC967}">
      <dsp:nvSpPr>
        <dsp:cNvPr id="0" name=""/>
        <dsp:cNvSpPr/>
      </dsp:nvSpPr>
      <dsp:spPr>
        <a:xfrm>
          <a:off x="3072504" y="2832"/>
          <a:ext cx="2315711" cy="1389426"/>
        </a:xfrm>
        <a:prstGeom prst="rect">
          <a:avLst/>
        </a:prstGeom>
        <a:gradFill rotWithShape="0">
          <a:gsLst>
            <a:gs pos="0">
              <a:schemeClr val="accent5">
                <a:hueOff val="-336926"/>
                <a:satOff val="-1589"/>
                <a:lumOff val="392"/>
                <a:alphaOff val="0"/>
                <a:tint val="98000"/>
                <a:satMod val="110000"/>
                <a:lumMod val="104000"/>
              </a:schemeClr>
            </a:gs>
            <a:gs pos="69000">
              <a:schemeClr val="accent5">
                <a:hueOff val="-336926"/>
                <a:satOff val="-1589"/>
                <a:lumOff val="392"/>
                <a:alphaOff val="0"/>
                <a:shade val="88000"/>
                <a:satMod val="130000"/>
                <a:lumMod val="92000"/>
              </a:schemeClr>
            </a:gs>
            <a:gs pos="100000">
              <a:schemeClr val="accent5">
                <a:hueOff val="-336926"/>
                <a:satOff val="-1589"/>
                <a:lumOff val="392"/>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Onboarding – vital! They needed to know why making changes so got onboard and embraced.</a:t>
          </a:r>
          <a:endParaRPr lang="en-US" sz="1300" kern="1200" dirty="0"/>
        </a:p>
      </dsp:txBody>
      <dsp:txXfrm>
        <a:off x="3072504" y="2832"/>
        <a:ext cx="2315711" cy="1389426"/>
      </dsp:txXfrm>
    </dsp:sp>
    <dsp:sp modelId="{C908A34E-B2AE-4141-8696-E9AEE17EFB3F}">
      <dsp:nvSpPr>
        <dsp:cNvPr id="0" name=""/>
        <dsp:cNvSpPr/>
      </dsp:nvSpPr>
      <dsp:spPr>
        <a:xfrm>
          <a:off x="525221" y="1623830"/>
          <a:ext cx="2315711" cy="1389426"/>
        </a:xfrm>
        <a:prstGeom prst="rect">
          <a:avLst/>
        </a:prstGeom>
        <a:gradFill rotWithShape="0">
          <a:gsLst>
            <a:gs pos="0">
              <a:schemeClr val="accent5">
                <a:hueOff val="-673852"/>
                <a:satOff val="-3178"/>
                <a:lumOff val="784"/>
                <a:alphaOff val="0"/>
                <a:tint val="98000"/>
                <a:satMod val="110000"/>
                <a:lumMod val="104000"/>
              </a:schemeClr>
            </a:gs>
            <a:gs pos="69000">
              <a:schemeClr val="accent5">
                <a:hueOff val="-673852"/>
                <a:satOff val="-3178"/>
                <a:lumOff val="784"/>
                <a:alphaOff val="0"/>
                <a:shade val="88000"/>
                <a:satMod val="130000"/>
                <a:lumMod val="92000"/>
              </a:schemeClr>
            </a:gs>
            <a:gs pos="100000">
              <a:schemeClr val="accent5">
                <a:hueOff val="-673852"/>
                <a:satOff val="-3178"/>
                <a:lumOff val="78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Change management is hard, so persistence and a tough skin helped.</a:t>
          </a:r>
          <a:endParaRPr lang="en-US" sz="1300" kern="1200" dirty="0"/>
        </a:p>
      </dsp:txBody>
      <dsp:txXfrm>
        <a:off x="525221" y="1623830"/>
        <a:ext cx="2315711" cy="1389426"/>
      </dsp:txXfrm>
    </dsp:sp>
    <dsp:sp modelId="{89ECE93D-4C1D-4AC2-943B-D2DB76FEC1D1}">
      <dsp:nvSpPr>
        <dsp:cNvPr id="0" name=""/>
        <dsp:cNvSpPr/>
      </dsp:nvSpPr>
      <dsp:spPr>
        <a:xfrm>
          <a:off x="3072504" y="1623830"/>
          <a:ext cx="2315711" cy="1389426"/>
        </a:xfrm>
        <a:prstGeom prst="rect">
          <a:avLst/>
        </a:prstGeom>
        <a:gradFill rotWithShape="0">
          <a:gsLst>
            <a:gs pos="0">
              <a:schemeClr val="accent5">
                <a:hueOff val="-1010778"/>
                <a:satOff val="-4766"/>
                <a:lumOff val="1176"/>
                <a:alphaOff val="0"/>
                <a:tint val="98000"/>
                <a:satMod val="110000"/>
                <a:lumMod val="104000"/>
              </a:schemeClr>
            </a:gs>
            <a:gs pos="69000">
              <a:schemeClr val="accent5">
                <a:hueOff val="-1010778"/>
                <a:satOff val="-4766"/>
                <a:lumOff val="1176"/>
                <a:alphaOff val="0"/>
                <a:shade val="88000"/>
                <a:satMod val="130000"/>
                <a:lumMod val="92000"/>
              </a:schemeClr>
            </a:gs>
            <a:gs pos="100000">
              <a:schemeClr val="accent5">
                <a:hueOff val="-1010778"/>
                <a:satOff val="-4766"/>
                <a:lumOff val="1176"/>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Lead by example “I jumped on the phones. It’s about onboarding the staff – how you sell signposting to patients and how you sell it to staff”</a:t>
          </a:r>
          <a:endParaRPr lang="en-US" sz="1300" kern="1200"/>
        </a:p>
      </dsp:txBody>
      <dsp:txXfrm>
        <a:off x="3072504" y="1623830"/>
        <a:ext cx="2315711" cy="1389426"/>
      </dsp:txXfrm>
    </dsp:sp>
    <dsp:sp modelId="{D9C1DCBA-76C2-42A3-B9D9-5485A99A04C1}">
      <dsp:nvSpPr>
        <dsp:cNvPr id="0" name=""/>
        <dsp:cNvSpPr/>
      </dsp:nvSpPr>
      <dsp:spPr>
        <a:xfrm>
          <a:off x="525221" y="3244828"/>
          <a:ext cx="2315711" cy="1389426"/>
        </a:xfrm>
        <a:prstGeom prst="rect">
          <a:avLst/>
        </a:prstGeom>
        <a:gradFill rotWithShape="0">
          <a:gsLst>
            <a:gs pos="0">
              <a:schemeClr val="accent5">
                <a:hueOff val="-1347705"/>
                <a:satOff val="-6355"/>
                <a:lumOff val="1568"/>
                <a:alphaOff val="0"/>
                <a:tint val="98000"/>
                <a:satMod val="110000"/>
                <a:lumMod val="104000"/>
              </a:schemeClr>
            </a:gs>
            <a:gs pos="69000">
              <a:schemeClr val="accent5">
                <a:hueOff val="-1347705"/>
                <a:satOff val="-6355"/>
                <a:lumOff val="1568"/>
                <a:alphaOff val="0"/>
                <a:shade val="88000"/>
                <a:satMod val="130000"/>
                <a:lumMod val="92000"/>
              </a:schemeClr>
            </a:gs>
            <a:gs pos="100000">
              <a:schemeClr val="accent5">
                <a:hueOff val="-1347705"/>
                <a:satOff val="-6355"/>
                <a:lumOff val="1568"/>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Set realistic goals – “Just try to triage and signpost 2 a day as it will help”, but end we were at 12 signpostings per day minimum.</a:t>
          </a:r>
          <a:endParaRPr lang="en-US" sz="1300" kern="1200"/>
        </a:p>
      </dsp:txBody>
      <dsp:txXfrm>
        <a:off x="525221" y="3244828"/>
        <a:ext cx="2315711" cy="1389426"/>
      </dsp:txXfrm>
    </dsp:sp>
    <dsp:sp modelId="{823BFAD1-A15A-40F5-BF65-B5AC1F507BD1}">
      <dsp:nvSpPr>
        <dsp:cNvPr id="0" name=""/>
        <dsp:cNvSpPr/>
      </dsp:nvSpPr>
      <dsp:spPr>
        <a:xfrm>
          <a:off x="3072504" y="3244828"/>
          <a:ext cx="2315711" cy="1389426"/>
        </a:xfrm>
        <a:prstGeom prst="rect">
          <a:avLst/>
        </a:prstGeom>
        <a:gradFill rotWithShape="0">
          <a:gsLst>
            <a:gs pos="0">
              <a:schemeClr val="accent5">
                <a:hueOff val="-1684631"/>
                <a:satOff val="-7944"/>
                <a:lumOff val="1960"/>
                <a:alphaOff val="0"/>
                <a:tint val="98000"/>
                <a:satMod val="110000"/>
                <a:lumMod val="104000"/>
              </a:schemeClr>
            </a:gs>
            <a:gs pos="69000">
              <a:schemeClr val="accent5">
                <a:hueOff val="-1684631"/>
                <a:satOff val="-7944"/>
                <a:lumOff val="1960"/>
                <a:alphaOff val="0"/>
                <a:shade val="88000"/>
                <a:satMod val="130000"/>
                <a:lumMod val="92000"/>
              </a:schemeClr>
            </a:gs>
            <a:gs pos="100000">
              <a:schemeClr val="accent5">
                <a:hueOff val="-1684631"/>
                <a:satOff val="-7944"/>
                <a:lumOff val="196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I provided live data on a fortnightly basis to show where we started and where we were. This really was a key turning point as motivated staff and encouraged them to do more. </a:t>
          </a:r>
          <a:endParaRPr lang="en-US" sz="1300" kern="1200" dirty="0"/>
        </a:p>
      </dsp:txBody>
      <dsp:txXfrm>
        <a:off x="3072504" y="3244828"/>
        <a:ext cx="2315711" cy="13894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FF32F-0B8C-4B8F-A397-DA3CF3F5358B}">
      <dsp:nvSpPr>
        <dsp:cNvPr id="0" name=""/>
        <dsp:cNvSpPr/>
      </dsp:nvSpPr>
      <dsp:spPr>
        <a:xfrm>
          <a:off x="0" y="531"/>
          <a:ext cx="10515600" cy="1243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9A8B85-7BBA-477F-B1F3-366899923B06}">
      <dsp:nvSpPr>
        <dsp:cNvPr id="0" name=""/>
        <dsp:cNvSpPr/>
      </dsp:nvSpPr>
      <dsp:spPr>
        <a:xfrm>
          <a:off x="376092" y="280269"/>
          <a:ext cx="683804" cy="6838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13AE95-2E93-433A-BB1A-D8F7CD350459}">
      <dsp:nvSpPr>
        <dsp:cNvPr id="0" name=""/>
        <dsp:cNvSpPr/>
      </dsp:nvSpPr>
      <dsp:spPr>
        <a:xfrm>
          <a:off x="1435988" y="5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977900">
            <a:lnSpc>
              <a:spcPct val="100000"/>
            </a:lnSpc>
            <a:spcBef>
              <a:spcPct val="0"/>
            </a:spcBef>
            <a:spcAft>
              <a:spcPct val="35000"/>
            </a:spcAft>
            <a:buNone/>
          </a:pPr>
          <a:r>
            <a:rPr lang="en-GB" sz="2200" kern="1200" dirty="0"/>
            <a:t>We often focus so much on patient wellbeing that we are at risk of neglecting our own wellbeing, and we often see this with our surgery staff too</a:t>
          </a:r>
          <a:endParaRPr lang="en-US" sz="2200" kern="1200" dirty="0"/>
        </a:p>
      </dsp:txBody>
      <dsp:txXfrm>
        <a:off x="1435988" y="531"/>
        <a:ext cx="9079611" cy="1243280"/>
      </dsp:txXfrm>
    </dsp:sp>
    <dsp:sp modelId="{CD295D89-194E-41CF-8524-6B97CB373442}">
      <dsp:nvSpPr>
        <dsp:cNvPr id="0" name=""/>
        <dsp:cNvSpPr/>
      </dsp:nvSpPr>
      <dsp:spPr>
        <a:xfrm>
          <a:off x="0" y="1554631"/>
          <a:ext cx="10515600" cy="1243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667F7F-C131-42C1-8F66-2379C82C3A90}">
      <dsp:nvSpPr>
        <dsp:cNvPr id="0" name=""/>
        <dsp:cNvSpPr/>
      </dsp:nvSpPr>
      <dsp:spPr>
        <a:xfrm>
          <a:off x="376092" y="1834369"/>
          <a:ext cx="683804" cy="6838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A20B30-5FB1-4D8F-9D60-B4429CE847F1}">
      <dsp:nvSpPr>
        <dsp:cNvPr id="0" name=""/>
        <dsp:cNvSpPr/>
      </dsp:nvSpPr>
      <dsp:spPr>
        <a:xfrm>
          <a:off x="1435988" y="15546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977900">
            <a:lnSpc>
              <a:spcPct val="100000"/>
            </a:lnSpc>
            <a:spcBef>
              <a:spcPct val="0"/>
            </a:spcBef>
            <a:spcAft>
              <a:spcPct val="35000"/>
            </a:spcAft>
            <a:buNone/>
          </a:pPr>
          <a:r>
            <a:rPr lang="en-GB" sz="2200" kern="1200"/>
            <a:t>One of our registrar GPs held a staff wellbeing event (photo walk) and we were keen to continue this after she left.</a:t>
          </a:r>
          <a:endParaRPr lang="en-US" sz="2200" kern="1200"/>
        </a:p>
      </dsp:txBody>
      <dsp:txXfrm>
        <a:off x="1435988" y="1554631"/>
        <a:ext cx="9079611" cy="1243280"/>
      </dsp:txXfrm>
    </dsp:sp>
    <dsp:sp modelId="{B9ADF77B-0509-4B52-985E-6F4A6B505723}">
      <dsp:nvSpPr>
        <dsp:cNvPr id="0" name=""/>
        <dsp:cNvSpPr/>
      </dsp:nvSpPr>
      <dsp:spPr>
        <a:xfrm>
          <a:off x="0" y="3108732"/>
          <a:ext cx="10515600" cy="1243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2C242D-48F3-41AF-8691-CACE3E78D2D4}">
      <dsp:nvSpPr>
        <dsp:cNvPr id="0" name=""/>
        <dsp:cNvSpPr/>
      </dsp:nvSpPr>
      <dsp:spPr>
        <a:xfrm>
          <a:off x="376092" y="3388470"/>
          <a:ext cx="683804" cy="68380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A7D4FF-91D4-4801-B501-D28779FC8462}">
      <dsp:nvSpPr>
        <dsp:cNvPr id="0" name=""/>
        <dsp:cNvSpPr/>
      </dsp:nvSpPr>
      <dsp:spPr>
        <a:xfrm>
          <a:off x="1435988" y="3108732"/>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977900">
            <a:lnSpc>
              <a:spcPct val="100000"/>
            </a:lnSpc>
            <a:spcBef>
              <a:spcPct val="0"/>
            </a:spcBef>
            <a:spcAft>
              <a:spcPct val="35000"/>
            </a:spcAft>
            <a:buNone/>
          </a:pPr>
          <a:r>
            <a:rPr lang="en-GB" sz="2200" kern="1200"/>
            <a:t>We wanted to develop our SP service further, and hosting staff wellbeing events was a great way to do this</a:t>
          </a:r>
          <a:endParaRPr lang="en-US" sz="2200" kern="1200"/>
        </a:p>
      </dsp:txBody>
      <dsp:txXfrm>
        <a:off x="1435988" y="3108732"/>
        <a:ext cx="9079611" cy="12432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96FAE8-2E68-4B87-A7C5-F6A8E5AE554D}">
      <dsp:nvSpPr>
        <dsp:cNvPr id="0" name=""/>
        <dsp:cNvSpPr/>
      </dsp:nvSpPr>
      <dsp:spPr>
        <a:xfrm>
          <a:off x="1212569" y="987197"/>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6FCE14-2935-4380-ACF3-517A0DE6852B}">
      <dsp:nvSpPr>
        <dsp:cNvPr id="0" name=""/>
        <dsp:cNvSpPr/>
      </dsp:nvSpPr>
      <dsp:spPr>
        <a:xfrm>
          <a:off x="417971"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GB" sz="2300" kern="1200"/>
            <a:t>Anonymous surveys sent out to all staff</a:t>
          </a:r>
          <a:endParaRPr lang="en-US" sz="2300" kern="1200"/>
        </a:p>
      </dsp:txBody>
      <dsp:txXfrm>
        <a:off x="417971" y="2644140"/>
        <a:ext cx="2889450" cy="720000"/>
      </dsp:txXfrm>
    </dsp:sp>
    <dsp:sp modelId="{41B78857-6138-4B7D-AE0D-2119BF3B1593}">
      <dsp:nvSpPr>
        <dsp:cNvPr id="0" name=""/>
        <dsp:cNvSpPr/>
      </dsp:nvSpPr>
      <dsp:spPr>
        <a:xfrm>
          <a:off x="4607673" y="987197"/>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919B49-E666-4713-BEA1-64259A53961F}">
      <dsp:nvSpPr>
        <dsp:cNvPr id="0" name=""/>
        <dsp:cNvSpPr/>
      </dsp:nvSpPr>
      <dsp:spPr>
        <a:xfrm>
          <a:off x="3813075"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GB" sz="2300" kern="1200" dirty="0"/>
            <a:t>Chatting to staff </a:t>
          </a:r>
          <a:endParaRPr lang="en-US" sz="2300" kern="1200" dirty="0"/>
        </a:p>
      </dsp:txBody>
      <dsp:txXfrm>
        <a:off x="3813075" y="2644140"/>
        <a:ext cx="2889450" cy="720000"/>
      </dsp:txXfrm>
    </dsp:sp>
    <dsp:sp modelId="{DA7C1374-D2C7-452E-AC95-39430A070BE9}">
      <dsp:nvSpPr>
        <dsp:cNvPr id="0" name=""/>
        <dsp:cNvSpPr/>
      </dsp:nvSpPr>
      <dsp:spPr>
        <a:xfrm>
          <a:off x="8002777" y="987197"/>
          <a:ext cx="1300252" cy="130025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806A49-7841-4C2F-87DA-C9FDE171591C}">
      <dsp:nvSpPr>
        <dsp:cNvPr id="0" name=""/>
        <dsp:cNvSpPr/>
      </dsp:nvSpPr>
      <dsp:spPr>
        <a:xfrm>
          <a:off x="7208178"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a:t>Researching other staff wellbeing initiatives</a:t>
          </a:r>
        </a:p>
      </dsp:txBody>
      <dsp:txXfrm>
        <a:off x="7208178" y="2644140"/>
        <a:ext cx="28894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DEE14-8C68-4164-8685-8721045F79A3}">
      <dsp:nvSpPr>
        <dsp:cNvPr id="0" name=""/>
        <dsp:cNvSpPr/>
      </dsp:nvSpPr>
      <dsp:spPr>
        <a:xfrm>
          <a:off x="1127830" y="508017"/>
          <a:ext cx="616992" cy="6169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D9F8D9-0156-4EFD-A8B3-BE725105904C}">
      <dsp:nvSpPr>
        <dsp:cNvPr id="0" name=""/>
        <dsp:cNvSpPr/>
      </dsp:nvSpPr>
      <dsp:spPr>
        <a:xfrm>
          <a:off x="750779" y="1376578"/>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kern="1200"/>
            <a:t>Get feedback from staff about what they'd like to see</a:t>
          </a:r>
          <a:endParaRPr lang="en-US" sz="1100" kern="1200"/>
        </a:p>
      </dsp:txBody>
      <dsp:txXfrm>
        <a:off x="750779" y="1376578"/>
        <a:ext cx="1371093" cy="548437"/>
      </dsp:txXfrm>
    </dsp:sp>
    <dsp:sp modelId="{EAA8F010-7A06-4207-BD47-ED4C92B74001}">
      <dsp:nvSpPr>
        <dsp:cNvPr id="0" name=""/>
        <dsp:cNvSpPr/>
      </dsp:nvSpPr>
      <dsp:spPr>
        <a:xfrm>
          <a:off x="2738865" y="508017"/>
          <a:ext cx="616992" cy="6169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FEDBBF-3D62-43F6-8C84-891641E97DBE}">
      <dsp:nvSpPr>
        <dsp:cNvPr id="0" name=""/>
        <dsp:cNvSpPr/>
      </dsp:nvSpPr>
      <dsp:spPr>
        <a:xfrm>
          <a:off x="2361814" y="1376578"/>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kern="1200"/>
            <a:t>Agree budget with finance manager</a:t>
          </a:r>
          <a:endParaRPr lang="en-US" sz="1100" kern="1200"/>
        </a:p>
      </dsp:txBody>
      <dsp:txXfrm>
        <a:off x="2361814" y="1376578"/>
        <a:ext cx="1371093" cy="548437"/>
      </dsp:txXfrm>
    </dsp:sp>
    <dsp:sp modelId="{E77CEF4C-4F44-4810-8B11-378860E51806}">
      <dsp:nvSpPr>
        <dsp:cNvPr id="0" name=""/>
        <dsp:cNvSpPr/>
      </dsp:nvSpPr>
      <dsp:spPr>
        <a:xfrm>
          <a:off x="4349900" y="508017"/>
          <a:ext cx="616992" cy="6169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F92E4F-138F-4009-8DF4-41C568720042}">
      <dsp:nvSpPr>
        <dsp:cNvPr id="0" name=""/>
        <dsp:cNvSpPr/>
      </dsp:nvSpPr>
      <dsp:spPr>
        <a:xfrm>
          <a:off x="3972850" y="1376578"/>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kern="1200"/>
            <a:t>Give everybody a date and time for the event</a:t>
          </a:r>
          <a:endParaRPr lang="en-US" sz="1100" kern="1200"/>
        </a:p>
      </dsp:txBody>
      <dsp:txXfrm>
        <a:off x="3972850" y="1376578"/>
        <a:ext cx="1371093" cy="548437"/>
      </dsp:txXfrm>
    </dsp:sp>
    <dsp:sp modelId="{774CA38B-35BA-498D-BE5D-AAB72BA9EF9B}">
      <dsp:nvSpPr>
        <dsp:cNvPr id="0" name=""/>
        <dsp:cNvSpPr/>
      </dsp:nvSpPr>
      <dsp:spPr>
        <a:xfrm>
          <a:off x="5960935" y="508017"/>
          <a:ext cx="616992" cy="61699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3D0621-DF34-4E9D-BECF-C35E684AC501}">
      <dsp:nvSpPr>
        <dsp:cNvPr id="0" name=""/>
        <dsp:cNvSpPr/>
      </dsp:nvSpPr>
      <dsp:spPr>
        <a:xfrm>
          <a:off x="5583885" y="1376578"/>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kern="1200" dirty="0"/>
            <a:t>Advertise around the surgery </a:t>
          </a:r>
          <a:endParaRPr lang="en-US" sz="1100" kern="1200" dirty="0"/>
        </a:p>
      </dsp:txBody>
      <dsp:txXfrm>
        <a:off x="5583885" y="1376578"/>
        <a:ext cx="1371093" cy="548437"/>
      </dsp:txXfrm>
    </dsp:sp>
    <dsp:sp modelId="{A7930C7C-ABDD-49DE-BBAA-F62C575BC118}">
      <dsp:nvSpPr>
        <dsp:cNvPr id="0" name=""/>
        <dsp:cNvSpPr/>
      </dsp:nvSpPr>
      <dsp:spPr>
        <a:xfrm>
          <a:off x="7571971" y="508017"/>
          <a:ext cx="616992" cy="61699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CED0E9-B4FE-4753-AF9B-92E90C2119F8}">
      <dsp:nvSpPr>
        <dsp:cNvPr id="0" name=""/>
        <dsp:cNvSpPr/>
      </dsp:nvSpPr>
      <dsp:spPr>
        <a:xfrm>
          <a:off x="7194920" y="1376578"/>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kern="1200"/>
            <a:t>Book room space if needed</a:t>
          </a:r>
          <a:endParaRPr lang="en-US" sz="1100" kern="1200"/>
        </a:p>
      </dsp:txBody>
      <dsp:txXfrm>
        <a:off x="7194920" y="1376578"/>
        <a:ext cx="1371093" cy="548437"/>
      </dsp:txXfrm>
    </dsp:sp>
    <dsp:sp modelId="{B158962E-031B-43FE-ADEB-31B0CCDE225C}">
      <dsp:nvSpPr>
        <dsp:cNvPr id="0" name=""/>
        <dsp:cNvSpPr/>
      </dsp:nvSpPr>
      <dsp:spPr>
        <a:xfrm>
          <a:off x="9183006" y="508017"/>
          <a:ext cx="616992" cy="61699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C5F2EA-E655-4A62-A85C-B670B24F644A}">
      <dsp:nvSpPr>
        <dsp:cNvPr id="0" name=""/>
        <dsp:cNvSpPr/>
      </dsp:nvSpPr>
      <dsp:spPr>
        <a:xfrm>
          <a:off x="8805955" y="1376578"/>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kern="1200"/>
            <a:t>Buy lunch, prizes, any other necessary purchases (e.g., massage therapist)</a:t>
          </a:r>
          <a:endParaRPr lang="en-US" sz="1100" kern="1200"/>
        </a:p>
      </dsp:txBody>
      <dsp:txXfrm>
        <a:off x="8805955" y="1376578"/>
        <a:ext cx="1371093" cy="548437"/>
      </dsp:txXfrm>
    </dsp:sp>
    <dsp:sp modelId="{C0742415-3395-4A23-A2A2-124FC42452ED}">
      <dsp:nvSpPr>
        <dsp:cNvPr id="0" name=""/>
        <dsp:cNvSpPr/>
      </dsp:nvSpPr>
      <dsp:spPr>
        <a:xfrm>
          <a:off x="5155418" y="2267789"/>
          <a:ext cx="616992" cy="61699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5F0CE3-C5C7-4D45-948A-2EA2377B17D5}">
      <dsp:nvSpPr>
        <dsp:cNvPr id="0" name=""/>
        <dsp:cNvSpPr/>
      </dsp:nvSpPr>
      <dsp:spPr>
        <a:xfrm>
          <a:off x="4778367" y="3136349"/>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kern="1200"/>
            <a:t>We rotate sessions around GP practices to ensure all practices can take part </a:t>
          </a:r>
          <a:endParaRPr lang="en-US" sz="1100" kern="1200"/>
        </a:p>
      </dsp:txBody>
      <dsp:txXfrm>
        <a:off x="4778367" y="3136349"/>
        <a:ext cx="1371093" cy="5484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639F0-A396-4054-A403-3CB64356664A}">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F5BD3F-A1FC-46E0-8506-4BC869EE9739}">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33CB5E-0FAB-48C6-9F5A-6298023F5079}">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GB" sz="2500" kern="1200" dirty="0"/>
            <a:t>Our first event in December 2022 was a Christmas quiz with prizes</a:t>
          </a:r>
          <a:endParaRPr lang="en-US" sz="2500" kern="1200" dirty="0"/>
        </a:p>
      </dsp:txBody>
      <dsp:txXfrm>
        <a:off x="1435590" y="531"/>
        <a:ext cx="9080009" cy="1242935"/>
      </dsp:txXfrm>
    </dsp:sp>
    <dsp:sp modelId="{19ECF92B-FE0F-407D-AF67-37DA6105FE23}">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5E3E9A-9B86-49C1-8379-43A7F354F067}">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F28BC8-8620-4542-8058-F235F5641463}">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GB" sz="2500" kern="1200"/>
            <a:t>Bake off events </a:t>
          </a:r>
          <a:endParaRPr lang="en-US" sz="2500" kern="1200"/>
        </a:p>
      </dsp:txBody>
      <dsp:txXfrm>
        <a:off x="1435590" y="1554201"/>
        <a:ext cx="9080009" cy="1242935"/>
      </dsp:txXfrm>
    </dsp:sp>
    <dsp:sp modelId="{76B27AA7-9850-45FA-B1A9-69715C450E94}">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86665B-B278-4A38-9859-A049901D9BBA}">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CAD1AF-DE85-4333-B088-59982BF87D54}">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GB" sz="2500" kern="1200"/>
            <a:t>Wellbeing massage with Phoenix workplace wellbeing </a:t>
          </a:r>
          <a:endParaRPr lang="en-US" sz="2500" kern="1200"/>
        </a:p>
      </dsp:txBody>
      <dsp:txXfrm>
        <a:off x="1435590" y="3107870"/>
        <a:ext cx="9080009" cy="12429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D9542-A701-45B7-A0C6-C1F187261D3A}">
      <dsp:nvSpPr>
        <dsp:cNvPr id="0" name=""/>
        <dsp:cNvSpPr/>
      </dsp:nvSpPr>
      <dsp:spPr>
        <a:xfrm>
          <a:off x="1138979" y="1203549"/>
          <a:ext cx="932563" cy="9325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47590-82C8-4C4B-8D64-C2922E2A4845}">
      <dsp:nvSpPr>
        <dsp:cNvPr id="0" name=""/>
        <dsp:cNvSpPr/>
      </dsp:nvSpPr>
      <dsp:spPr>
        <a:xfrm>
          <a:off x="569079" y="242778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dirty="0"/>
            <a:t>Unexpected costs such as room hire </a:t>
          </a:r>
          <a:endParaRPr lang="en-US" sz="1100" kern="1200" dirty="0"/>
        </a:p>
      </dsp:txBody>
      <dsp:txXfrm>
        <a:off x="569079" y="2427788"/>
        <a:ext cx="2072362" cy="720000"/>
      </dsp:txXfrm>
    </dsp:sp>
    <dsp:sp modelId="{B27D2967-CDC0-4688-8951-8307A5D851CB}">
      <dsp:nvSpPr>
        <dsp:cNvPr id="0" name=""/>
        <dsp:cNvSpPr/>
      </dsp:nvSpPr>
      <dsp:spPr>
        <a:xfrm>
          <a:off x="3574005" y="1203549"/>
          <a:ext cx="932563" cy="9325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492AC9-E909-4BE6-9519-D4628DCE52EB}">
      <dsp:nvSpPr>
        <dsp:cNvPr id="0" name=""/>
        <dsp:cNvSpPr/>
      </dsp:nvSpPr>
      <dsp:spPr>
        <a:xfrm>
          <a:off x="3004105" y="242778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Finding a date and time suitable for majority of staff (they are busy!) </a:t>
          </a:r>
          <a:endParaRPr lang="en-US" sz="1100" kern="1200"/>
        </a:p>
      </dsp:txBody>
      <dsp:txXfrm>
        <a:off x="3004105" y="2427788"/>
        <a:ext cx="2072362" cy="720000"/>
      </dsp:txXfrm>
    </dsp:sp>
    <dsp:sp modelId="{C0E2C89E-3BD5-4C82-BB05-C5C5C4D0D37F}">
      <dsp:nvSpPr>
        <dsp:cNvPr id="0" name=""/>
        <dsp:cNvSpPr/>
      </dsp:nvSpPr>
      <dsp:spPr>
        <a:xfrm>
          <a:off x="6009031" y="1203549"/>
          <a:ext cx="932563" cy="9325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976F5B-85C0-4402-828F-5D26B46C4319}">
      <dsp:nvSpPr>
        <dsp:cNvPr id="0" name=""/>
        <dsp:cNvSpPr/>
      </dsp:nvSpPr>
      <dsp:spPr>
        <a:xfrm>
          <a:off x="5439131" y="242778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dirty="0"/>
            <a:t>Working with budget constraints, for example our budget for the last session only allowed 2 massage therapists to attend</a:t>
          </a:r>
          <a:endParaRPr lang="en-US" sz="1100" kern="1200" dirty="0"/>
        </a:p>
      </dsp:txBody>
      <dsp:txXfrm>
        <a:off x="5439131" y="2427788"/>
        <a:ext cx="2072362" cy="720000"/>
      </dsp:txXfrm>
    </dsp:sp>
    <dsp:sp modelId="{47945B2B-EAB8-436C-8B86-4EAE131BF3C6}">
      <dsp:nvSpPr>
        <dsp:cNvPr id="0" name=""/>
        <dsp:cNvSpPr/>
      </dsp:nvSpPr>
      <dsp:spPr>
        <a:xfrm>
          <a:off x="8444057" y="1203549"/>
          <a:ext cx="932563" cy="9325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BB500F-FB34-4654-97E8-C83E8EAB8644}">
      <dsp:nvSpPr>
        <dsp:cNvPr id="0" name=""/>
        <dsp:cNvSpPr/>
      </dsp:nvSpPr>
      <dsp:spPr>
        <a:xfrm>
          <a:off x="7874157" y="242778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Working around our clinics and putting time aside to </a:t>
          </a:r>
          <a:r>
            <a:rPr lang="en-US" sz="1100" kern="1200" dirty="0" err="1"/>
            <a:t>organise</a:t>
          </a:r>
          <a:r>
            <a:rPr lang="en-US" sz="1100" kern="1200" dirty="0"/>
            <a:t> events</a:t>
          </a:r>
        </a:p>
      </dsp:txBody>
      <dsp:txXfrm>
        <a:off x="7874157" y="2427788"/>
        <a:ext cx="2072362"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1AC25-DE7F-4F56-B3D6-710FE186A16D}">
      <dsp:nvSpPr>
        <dsp:cNvPr id="0" name=""/>
        <dsp:cNvSpPr/>
      </dsp:nvSpPr>
      <dsp:spPr>
        <a:xfrm>
          <a:off x="3201" y="445489"/>
          <a:ext cx="2539866" cy="152391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Clinical decision making – can risk be clearly assessed? </a:t>
          </a:r>
          <a:endParaRPr lang="en-US" sz="1600" kern="1200"/>
        </a:p>
      </dsp:txBody>
      <dsp:txXfrm>
        <a:off x="3201" y="445489"/>
        <a:ext cx="2539866" cy="1523919"/>
      </dsp:txXfrm>
    </dsp:sp>
    <dsp:sp modelId="{59B8C07C-A5EA-4AB6-B111-736E928003F5}">
      <dsp:nvSpPr>
        <dsp:cNvPr id="0" name=""/>
        <dsp:cNvSpPr/>
      </dsp:nvSpPr>
      <dsp:spPr>
        <a:xfrm>
          <a:off x="2797054" y="445489"/>
          <a:ext cx="2539866" cy="1523919"/>
        </a:xfrm>
        <a:prstGeom prst="rect">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e-Consult to SP is dependent on skills and knowledge of staff carrying out Care Navigation  of the e-Consults</a:t>
          </a:r>
          <a:endParaRPr lang="en-US" sz="1600" kern="1200" dirty="0"/>
        </a:p>
      </dsp:txBody>
      <dsp:txXfrm>
        <a:off x="2797054" y="445489"/>
        <a:ext cx="2539866" cy="1523919"/>
      </dsp:txXfrm>
    </dsp:sp>
    <dsp:sp modelId="{AD81689C-B3A6-4F3E-A1C5-1968E96193C0}">
      <dsp:nvSpPr>
        <dsp:cNvPr id="0" name=""/>
        <dsp:cNvSpPr/>
      </dsp:nvSpPr>
      <dsp:spPr>
        <a:xfrm>
          <a:off x="5590907" y="445489"/>
          <a:ext cx="2539866" cy="1523919"/>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e-Consults are only open between 9am-11am in Hartlepool PCN</a:t>
          </a:r>
          <a:endParaRPr lang="en-US" sz="1600" kern="1200"/>
        </a:p>
      </dsp:txBody>
      <dsp:txXfrm>
        <a:off x="5590907" y="445489"/>
        <a:ext cx="2539866" cy="1523919"/>
      </dsp:txXfrm>
    </dsp:sp>
    <dsp:sp modelId="{F7C739D6-4C48-4154-AAB3-6D9DD62ADB09}">
      <dsp:nvSpPr>
        <dsp:cNvPr id="0" name=""/>
        <dsp:cNvSpPr/>
      </dsp:nvSpPr>
      <dsp:spPr>
        <a:xfrm>
          <a:off x="8384760" y="445489"/>
          <a:ext cx="2539866" cy="1523919"/>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Social Prescribing Service Capacity to respond within the time limit provided as generic response to patients upon completion of the form</a:t>
          </a:r>
          <a:endParaRPr lang="en-US" sz="1600" kern="1200"/>
        </a:p>
      </dsp:txBody>
      <dsp:txXfrm>
        <a:off x="8384760" y="445489"/>
        <a:ext cx="2539866" cy="1523919"/>
      </dsp:txXfrm>
    </dsp:sp>
    <dsp:sp modelId="{CFBCFAE2-EB27-4AC7-AF3A-DBD4C4F7AB0F}">
      <dsp:nvSpPr>
        <dsp:cNvPr id="0" name=""/>
        <dsp:cNvSpPr/>
      </dsp:nvSpPr>
      <dsp:spPr>
        <a:xfrm>
          <a:off x="1400128" y="2223395"/>
          <a:ext cx="2539866" cy="1523919"/>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e-Consult requires more administrative work – do Admin Team have capacity?</a:t>
          </a:r>
          <a:endParaRPr lang="en-US" sz="1600" kern="1200"/>
        </a:p>
      </dsp:txBody>
      <dsp:txXfrm>
        <a:off x="1400128" y="2223395"/>
        <a:ext cx="2539866" cy="1523919"/>
      </dsp:txXfrm>
    </dsp:sp>
    <dsp:sp modelId="{9B5CF108-F477-4BE4-B6B0-57C58EB8E85B}">
      <dsp:nvSpPr>
        <dsp:cNvPr id="0" name=""/>
        <dsp:cNvSpPr/>
      </dsp:nvSpPr>
      <dsp:spPr>
        <a:xfrm>
          <a:off x="4193981" y="2223395"/>
          <a:ext cx="2539866" cy="1523919"/>
        </a:xfrm>
        <a:prstGeom prst="rect">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Digitally excluded patients unable to access </a:t>
          </a:r>
          <a:endParaRPr lang="en-US" sz="1600" kern="1200"/>
        </a:p>
      </dsp:txBody>
      <dsp:txXfrm>
        <a:off x="4193981" y="2223395"/>
        <a:ext cx="2539866" cy="1523919"/>
      </dsp:txXfrm>
    </dsp:sp>
    <dsp:sp modelId="{EFA1A187-6693-46FE-BFA6-75AAD53C7886}">
      <dsp:nvSpPr>
        <dsp:cNvPr id="0" name=""/>
        <dsp:cNvSpPr/>
      </dsp:nvSpPr>
      <dsp:spPr>
        <a:xfrm>
          <a:off x="6987834" y="2223395"/>
          <a:ext cx="2539866" cy="1523919"/>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Surgeries need to be clear on what cohort(s) they are wanting to target with e-Consult</a:t>
          </a:r>
          <a:endParaRPr lang="en-US" sz="1600" kern="1200"/>
        </a:p>
      </dsp:txBody>
      <dsp:txXfrm>
        <a:off x="6987834" y="2223395"/>
        <a:ext cx="2539866" cy="15239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D5365-B9D2-4220-8173-ED13A814BECD}">
      <dsp:nvSpPr>
        <dsp:cNvPr id="0" name=""/>
        <dsp:cNvSpPr/>
      </dsp:nvSpPr>
      <dsp:spPr>
        <a:xfrm>
          <a:off x="466396" y="421543"/>
          <a:ext cx="757001" cy="7570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D87DD6-26F6-48E6-BC21-4B2B9C701400}">
      <dsp:nvSpPr>
        <dsp:cNvPr id="0" name=""/>
        <dsp:cNvSpPr/>
      </dsp:nvSpPr>
      <dsp:spPr>
        <a:xfrm>
          <a:off x="3784" y="1464277"/>
          <a:ext cx="1682226" cy="862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Patient Accesses e-Consult service </a:t>
          </a:r>
        </a:p>
      </dsp:txBody>
      <dsp:txXfrm>
        <a:off x="3784" y="1464277"/>
        <a:ext cx="1682226" cy="862141"/>
      </dsp:txXfrm>
    </dsp:sp>
    <dsp:sp modelId="{8D26AC7A-FBC9-4A00-8A08-61570178662A}">
      <dsp:nvSpPr>
        <dsp:cNvPr id="0" name=""/>
        <dsp:cNvSpPr/>
      </dsp:nvSpPr>
      <dsp:spPr>
        <a:xfrm>
          <a:off x="2443012" y="421543"/>
          <a:ext cx="757001" cy="7570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AF03EA-2B3C-4BB0-A2E3-36BB9C1A51B9}">
      <dsp:nvSpPr>
        <dsp:cNvPr id="0" name=""/>
        <dsp:cNvSpPr/>
      </dsp:nvSpPr>
      <dsp:spPr>
        <a:xfrm>
          <a:off x="1980400" y="1464277"/>
          <a:ext cx="1682226" cy="862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Admin (Care Navigation) looks through e-Consult </a:t>
          </a:r>
        </a:p>
      </dsp:txBody>
      <dsp:txXfrm>
        <a:off x="1980400" y="1464277"/>
        <a:ext cx="1682226" cy="862141"/>
      </dsp:txXfrm>
    </dsp:sp>
    <dsp:sp modelId="{FD783540-F3C6-44EB-8284-C888D1624654}">
      <dsp:nvSpPr>
        <dsp:cNvPr id="0" name=""/>
        <dsp:cNvSpPr/>
      </dsp:nvSpPr>
      <dsp:spPr>
        <a:xfrm>
          <a:off x="4419628" y="421543"/>
          <a:ext cx="757001" cy="7570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6BEB29-D616-426D-A7D5-57D90E0C3B40}">
      <dsp:nvSpPr>
        <dsp:cNvPr id="0" name=""/>
        <dsp:cNvSpPr/>
      </dsp:nvSpPr>
      <dsp:spPr>
        <a:xfrm>
          <a:off x="3957016" y="1464277"/>
          <a:ext cx="1682226" cy="862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Makes GP Telephone Appointment for patient 	</a:t>
          </a:r>
        </a:p>
      </dsp:txBody>
      <dsp:txXfrm>
        <a:off x="3957016" y="1464277"/>
        <a:ext cx="1682226" cy="862141"/>
      </dsp:txXfrm>
    </dsp:sp>
    <dsp:sp modelId="{A0800A44-951F-4E8B-8EDA-AD7B7DD67E44}">
      <dsp:nvSpPr>
        <dsp:cNvPr id="0" name=""/>
        <dsp:cNvSpPr/>
      </dsp:nvSpPr>
      <dsp:spPr>
        <a:xfrm>
          <a:off x="6396245" y="421543"/>
          <a:ext cx="757001" cy="7570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4644D6-335B-41C1-B828-A6895505D7B4}">
      <dsp:nvSpPr>
        <dsp:cNvPr id="0" name=""/>
        <dsp:cNvSpPr/>
      </dsp:nvSpPr>
      <dsp:spPr>
        <a:xfrm>
          <a:off x="5933632" y="1464277"/>
          <a:ext cx="1682226" cy="862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GP has 28 minute telephone call with patient </a:t>
          </a:r>
        </a:p>
      </dsp:txBody>
      <dsp:txXfrm>
        <a:off x="5933632" y="1464277"/>
        <a:ext cx="1682226" cy="862141"/>
      </dsp:txXfrm>
    </dsp:sp>
    <dsp:sp modelId="{5ED36A33-DAAB-4AC2-B730-87967CD2E19E}">
      <dsp:nvSpPr>
        <dsp:cNvPr id="0" name=""/>
        <dsp:cNvSpPr/>
      </dsp:nvSpPr>
      <dsp:spPr>
        <a:xfrm>
          <a:off x="8372861" y="421543"/>
          <a:ext cx="757001" cy="7570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C0FFD2-D130-4AED-9DD5-D4BA2311B08C}">
      <dsp:nvSpPr>
        <dsp:cNvPr id="0" name=""/>
        <dsp:cNvSpPr/>
      </dsp:nvSpPr>
      <dsp:spPr>
        <a:xfrm>
          <a:off x="7910249" y="1464277"/>
          <a:ext cx="1682226" cy="862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GP Refers to SPLW Team via task and is added to 4 week waiting list</a:t>
          </a:r>
        </a:p>
        <a:p>
          <a:pPr marL="0" lvl="0" indent="0" algn="ctr" defTabSz="488950">
            <a:lnSpc>
              <a:spcPct val="100000"/>
            </a:lnSpc>
            <a:spcBef>
              <a:spcPct val="0"/>
            </a:spcBef>
            <a:spcAft>
              <a:spcPct val="35000"/>
            </a:spcAft>
            <a:buNone/>
          </a:pPr>
          <a:r>
            <a:rPr lang="en-GB" sz="1100" kern="1200"/>
            <a:t>GP also refers to Mental Health Practitioner </a:t>
          </a:r>
        </a:p>
      </dsp:txBody>
      <dsp:txXfrm>
        <a:off x="7910249" y="1464277"/>
        <a:ext cx="1682226" cy="862141"/>
      </dsp:txXfrm>
    </dsp:sp>
    <dsp:sp modelId="{83C626F1-8DA1-42B0-92F7-5685D38B2DDF}">
      <dsp:nvSpPr>
        <dsp:cNvPr id="0" name=""/>
        <dsp:cNvSpPr/>
      </dsp:nvSpPr>
      <dsp:spPr>
        <a:xfrm>
          <a:off x="10349477" y="421543"/>
          <a:ext cx="757001" cy="75700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46D167-AC3A-424E-BCE8-A97627164AF1}">
      <dsp:nvSpPr>
        <dsp:cNvPr id="0" name=""/>
        <dsp:cNvSpPr/>
      </dsp:nvSpPr>
      <dsp:spPr>
        <a:xfrm>
          <a:off x="9886865" y="1464277"/>
          <a:ext cx="1682226" cy="862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SPLW contacts patient and invites into surgery for F2F appt (1hr) </a:t>
          </a:r>
        </a:p>
      </dsp:txBody>
      <dsp:txXfrm>
        <a:off x="9886865" y="1464277"/>
        <a:ext cx="1682226" cy="86214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7B23C-E90B-4F1D-9782-98066237B90D}">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7316E-E1B4-4BC9-A806-C0BAB417E5DA}">
      <dsp:nvSpPr>
        <dsp:cNvPr id="0" name=""/>
        <dsp:cNvSpPr/>
      </dsp:nvSpPr>
      <dsp:spPr>
        <a:xfrm>
          <a:off x="277275" y="208046"/>
          <a:ext cx="504136" cy="504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0C8674-64D3-4089-B238-7EADBA50B994}">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755650">
            <a:lnSpc>
              <a:spcPct val="90000"/>
            </a:lnSpc>
            <a:spcBef>
              <a:spcPct val="0"/>
            </a:spcBef>
            <a:spcAft>
              <a:spcPct val="35000"/>
            </a:spcAft>
            <a:buNone/>
          </a:pPr>
          <a:r>
            <a:rPr lang="en-GB" sz="1700" kern="1200" dirty="0"/>
            <a:t>Hartlepool PCN work on a 10-minute face to face appointment and a 5-minute telephone appointment basis. On average it takes 2.5 minutes to work through an e-Consult, which means twice as more patients can be helped in the time spent using traditional times of face to face and telephone. </a:t>
          </a:r>
          <a:endParaRPr lang="en-US" sz="1700" kern="1200" dirty="0"/>
        </a:p>
      </dsp:txBody>
      <dsp:txXfrm>
        <a:off x="1058686" y="1808"/>
        <a:ext cx="9456913" cy="916611"/>
      </dsp:txXfrm>
    </dsp:sp>
    <dsp:sp modelId="{4EAF9015-D95A-4862-A7A4-B4DA77D1A5BB}">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DEC19F-867D-48BF-BF38-B923620393BC}">
      <dsp:nvSpPr>
        <dsp:cNvPr id="0" name=""/>
        <dsp:cNvSpPr/>
      </dsp:nvSpPr>
      <dsp:spPr>
        <a:xfrm>
          <a:off x="277275" y="1353811"/>
          <a:ext cx="504136" cy="504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6EC607-90E2-4751-B201-D1F36F260307}">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755650">
            <a:lnSpc>
              <a:spcPct val="90000"/>
            </a:lnSpc>
            <a:spcBef>
              <a:spcPct val="0"/>
            </a:spcBef>
            <a:spcAft>
              <a:spcPct val="35000"/>
            </a:spcAft>
            <a:buNone/>
          </a:pPr>
          <a:r>
            <a:rPr lang="en-GB" sz="1700" kern="1200" dirty="0"/>
            <a:t>However, on this occasion, with case study patient, the GP was on the telephone for 28 minutes, for there to be no clinical need for the GP and a referral (sent via task on S1) to be sent to SP Team and to MHP</a:t>
          </a:r>
          <a:endParaRPr lang="en-US" sz="1700" kern="1200" dirty="0"/>
        </a:p>
      </dsp:txBody>
      <dsp:txXfrm>
        <a:off x="1058686" y="1147573"/>
        <a:ext cx="9456913" cy="916611"/>
      </dsp:txXfrm>
    </dsp:sp>
    <dsp:sp modelId="{EBE134F3-764B-4658-B8F2-046770D85E6E}">
      <dsp:nvSpPr>
        <dsp:cNvPr id="0" name=""/>
        <dsp:cNvSpPr/>
      </dsp:nvSpPr>
      <dsp:spPr>
        <a:xfrm>
          <a:off x="0" y="2293338"/>
          <a:ext cx="105156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ACFBED-4657-4034-9A9B-4E9AA1F35A38}">
      <dsp:nvSpPr>
        <dsp:cNvPr id="0" name=""/>
        <dsp:cNvSpPr/>
      </dsp:nvSpPr>
      <dsp:spPr>
        <a:xfrm>
          <a:off x="277275" y="2499576"/>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AB64C1-4EC4-4464-A752-03C20EE5B9E0}">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755650">
            <a:lnSpc>
              <a:spcPct val="90000"/>
            </a:lnSpc>
            <a:spcBef>
              <a:spcPct val="0"/>
            </a:spcBef>
            <a:spcAft>
              <a:spcPct val="35000"/>
            </a:spcAft>
            <a:buNone/>
          </a:pPr>
          <a:r>
            <a:rPr lang="en-GB" sz="1700" kern="1200" dirty="0"/>
            <a:t>Could this patient have been referred directly to SP without the need for GP appt through choosing the support she felt she needed? </a:t>
          </a:r>
          <a:endParaRPr lang="en-US" sz="1700" kern="1200" dirty="0"/>
        </a:p>
      </dsp:txBody>
      <dsp:txXfrm>
        <a:off x="1058686" y="2293338"/>
        <a:ext cx="9456913" cy="916611"/>
      </dsp:txXfrm>
    </dsp:sp>
    <dsp:sp modelId="{9C1378BD-53FE-46C2-B128-B9DB8D70C1C3}">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4FC42B-B2D3-4FDA-9CAD-A6E83E44F236}">
      <dsp:nvSpPr>
        <dsp:cNvPr id="0" name=""/>
        <dsp:cNvSpPr/>
      </dsp:nvSpPr>
      <dsp:spPr>
        <a:xfrm>
          <a:off x="277275" y="3645341"/>
          <a:ext cx="504136" cy="504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6AD4F7-2DAF-4AE7-9327-386E1FB45AB4}">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755650">
            <a:lnSpc>
              <a:spcPct val="90000"/>
            </a:lnSpc>
            <a:spcBef>
              <a:spcPct val="0"/>
            </a:spcBef>
            <a:spcAft>
              <a:spcPct val="35000"/>
            </a:spcAft>
            <a:buNone/>
          </a:pPr>
          <a:r>
            <a:rPr lang="en-GB" sz="1700" kern="1200" dirty="0"/>
            <a:t>By analysing the data collected on e-Consult access, e-Consults could be designed specifically for patients and clinicians/ARRS roles </a:t>
          </a:r>
          <a:endParaRPr lang="en-US" sz="1700" kern="1200" dirty="0"/>
        </a:p>
      </dsp:txBody>
      <dsp:txXfrm>
        <a:off x="1058686" y="3439103"/>
        <a:ext cx="9456913" cy="91661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E5B94-0789-3D4A-BB7E-24F57186484F}" type="datetimeFigureOut">
              <a:rPr lang="en-US" smtClean="0"/>
              <a:t>8/21/2023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4FC01-DA70-1442-90FD-983F2F12613E}" type="slidenum">
              <a:rPr lang="en-US" smtClean="0"/>
              <a:t>‹#›</a:t>
            </a:fld>
            <a:endParaRPr lang="en-US"/>
          </a:p>
        </p:txBody>
      </p:sp>
    </p:spTree>
    <p:extLst>
      <p:ext uri="{BB962C8B-B14F-4D97-AF65-F5344CB8AC3E}">
        <p14:creationId xmlns:p14="http://schemas.microsoft.com/office/powerpoint/2010/main" val="2085739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277979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been holding staff wellbeing sessions since the end of last year. One of the main reasons we were wanting to do this is because we all spend so much of our working day focusing on patient wellbeing, and primary care is often so busy that we are at risk of neglecting our own wellbeing – I feel like this affects everyone</a:t>
            </a:r>
          </a:p>
          <a:p>
            <a:endParaRPr lang="en-GB" dirty="0"/>
          </a:p>
          <a:p>
            <a:r>
              <a:rPr lang="en-GB" dirty="0"/>
              <a:t>A lovely registrar who was with us last year kick started the idea and held a photo walk event, where people took time away from their desks, took photos and they had a competition for the best photo. She left in February and we saw the impact this event had and were keen to keep it going </a:t>
            </a:r>
          </a:p>
          <a:p>
            <a:r>
              <a:rPr lang="en-GB" dirty="0"/>
              <a:t>We're always looking for ways to build and develop our service, and holding these events was a great way to do this + adding to our practice</a:t>
            </a:r>
          </a:p>
        </p:txBody>
      </p:sp>
      <p:sp>
        <p:nvSpPr>
          <p:cNvPr id="4" name="Slide Number Placeholder 3"/>
          <p:cNvSpPr>
            <a:spLocks noGrp="1"/>
          </p:cNvSpPr>
          <p:nvPr>
            <p:ph type="sldNum" sz="quarter" idx="5"/>
          </p:nvPr>
        </p:nvSpPr>
        <p:spPr/>
        <p:txBody>
          <a:bodyPr/>
          <a:lstStyle/>
          <a:p>
            <a:fld id="{7D22C2EC-ED8A-4C2A-BF7F-6DDC61669B0E}" type="slidenum">
              <a:rPr lang="en-GB" smtClean="0"/>
              <a:t>40</a:t>
            </a:fld>
            <a:endParaRPr lang="en-GB"/>
          </a:p>
        </p:txBody>
      </p:sp>
    </p:spTree>
    <p:extLst>
      <p:ext uri="{BB962C8B-B14F-4D97-AF65-F5344CB8AC3E}">
        <p14:creationId xmlns:p14="http://schemas.microsoft.com/office/powerpoint/2010/main" val="523443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started organising events, we wanted to get a good idea of what people would like to see – we tried anonymous surveys, looking into other wellbeing initiative, discussing with service managers, and just talking to our colleagues – it's the kind of thing people bring up in conversation – and because we're well known in the surgeries, this works</a:t>
            </a:r>
          </a:p>
        </p:txBody>
      </p:sp>
      <p:sp>
        <p:nvSpPr>
          <p:cNvPr id="4" name="Slide Number Placeholder 3"/>
          <p:cNvSpPr>
            <a:spLocks noGrp="1"/>
          </p:cNvSpPr>
          <p:nvPr>
            <p:ph type="sldNum" sz="quarter" idx="5"/>
          </p:nvPr>
        </p:nvSpPr>
        <p:spPr/>
        <p:txBody>
          <a:bodyPr/>
          <a:lstStyle/>
          <a:p>
            <a:fld id="{7D22C2EC-ED8A-4C2A-BF7F-6DDC61669B0E}" type="slidenum">
              <a:rPr lang="en-GB" smtClean="0"/>
              <a:t>41</a:t>
            </a:fld>
            <a:endParaRPr lang="en-GB"/>
          </a:p>
        </p:txBody>
      </p:sp>
    </p:spTree>
    <p:extLst>
      <p:ext uri="{BB962C8B-B14F-4D97-AF65-F5344CB8AC3E}">
        <p14:creationId xmlns:p14="http://schemas.microsoft.com/office/powerpoint/2010/main" val="291267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system one to notify everyone, and advertise around the surgery</a:t>
            </a:r>
          </a:p>
        </p:txBody>
      </p:sp>
      <p:sp>
        <p:nvSpPr>
          <p:cNvPr id="4" name="Slide Number Placeholder 3"/>
          <p:cNvSpPr>
            <a:spLocks noGrp="1"/>
          </p:cNvSpPr>
          <p:nvPr>
            <p:ph type="sldNum" sz="quarter" idx="5"/>
          </p:nvPr>
        </p:nvSpPr>
        <p:spPr/>
        <p:txBody>
          <a:bodyPr/>
          <a:lstStyle/>
          <a:p>
            <a:fld id="{7D22C2EC-ED8A-4C2A-BF7F-6DDC61669B0E}" type="slidenum">
              <a:rPr lang="en-GB" smtClean="0"/>
              <a:t>42</a:t>
            </a:fld>
            <a:endParaRPr lang="en-GB"/>
          </a:p>
        </p:txBody>
      </p:sp>
    </p:spTree>
    <p:extLst>
      <p:ext uri="{BB962C8B-B14F-4D97-AF65-F5344CB8AC3E}">
        <p14:creationId xmlns:p14="http://schemas.microsoft.com/office/powerpoint/2010/main" val="1555686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examples of posters we have used to advertise the events – we usually put these around the surgery. I like to keep them quite fun and colourful</a:t>
            </a:r>
          </a:p>
        </p:txBody>
      </p:sp>
      <p:sp>
        <p:nvSpPr>
          <p:cNvPr id="4" name="Slide Number Placeholder 3"/>
          <p:cNvSpPr>
            <a:spLocks noGrp="1"/>
          </p:cNvSpPr>
          <p:nvPr>
            <p:ph type="sldNum" sz="quarter" idx="5"/>
          </p:nvPr>
        </p:nvSpPr>
        <p:spPr/>
        <p:txBody>
          <a:bodyPr/>
          <a:lstStyle/>
          <a:p>
            <a:fld id="{7D22C2EC-ED8A-4C2A-BF7F-6DDC61669B0E}" type="slidenum">
              <a:rPr lang="en-GB" smtClean="0"/>
              <a:t>43</a:t>
            </a:fld>
            <a:endParaRPr lang="en-GB"/>
          </a:p>
        </p:txBody>
      </p:sp>
    </p:spTree>
    <p:extLst>
      <p:ext uri="{BB962C8B-B14F-4D97-AF65-F5344CB8AC3E}">
        <p14:creationId xmlns:p14="http://schemas.microsoft.com/office/powerpoint/2010/main" val="2596878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examples of sessions we've held so far. We had massage therapists come from Phoenix Wellbeing for our last one and this went down REALLY well – we will definitely look at having them in future </a:t>
            </a:r>
          </a:p>
        </p:txBody>
      </p:sp>
      <p:sp>
        <p:nvSpPr>
          <p:cNvPr id="4" name="Slide Number Placeholder 3"/>
          <p:cNvSpPr>
            <a:spLocks noGrp="1"/>
          </p:cNvSpPr>
          <p:nvPr>
            <p:ph type="sldNum" sz="quarter" idx="5"/>
          </p:nvPr>
        </p:nvSpPr>
        <p:spPr/>
        <p:txBody>
          <a:bodyPr/>
          <a:lstStyle/>
          <a:p>
            <a:fld id="{7D22C2EC-ED8A-4C2A-BF7F-6DDC61669B0E}" type="slidenum">
              <a:rPr lang="en-GB" smtClean="0"/>
              <a:t>44</a:t>
            </a:fld>
            <a:endParaRPr lang="en-GB"/>
          </a:p>
        </p:txBody>
      </p:sp>
    </p:spTree>
    <p:extLst>
      <p:ext uri="{BB962C8B-B14F-4D97-AF65-F5344CB8AC3E}">
        <p14:creationId xmlns:p14="http://schemas.microsoft.com/office/powerpoint/2010/main" val="2791379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it often does, the issues come down to time </a:t>
            </a:r>
            <a:r>
              <a:rPr lang="en-GB"/>
              <a:t>and money. Unexpected </a:t>
            </a:r>
            <a:r>
              <a:rPr lang="en-GB" dirty="0"/>
              <a:t>costs – food costs are typically low but we had a room booked a couple of times, and after that it turned out that we had to pay for any future bookings, so we've had to consider this</a:t>
            </a:r>
          </a:p>
          <a:p>
            <a:r>
              <a:rPr lang="en-GB" dirty="0"/>
              <a:t>Re: date and time, we held one event during TARGET, if you're not based in GP surgeries this is training the surgeries do every month and they close, so everyone is in one place at same time, and we are looking at maybe holding more events around that time to help maximise attendance. We are trying to alternate event dates to help ensure more people can attend</a:t>
            </a:r>
          </a:p>
        </p:txBody>
      </p:sp>
      <p:sp>
        <p:nvSpPr>
          <p:cNvPr id="4" name="Slide Number Placeholder 3"/>
          <p:cNvSpPr>
            <a:spLocks noGrp="1"/>
          </p:cNvSpPr>
          <p:nvPr>
            <p:ph type="sldNum" sz="quarter" idx="5"/>
          </p:nvPr>
        </p:nvSpPr>
        <p:spPr/>
        <p:txBody>
          <a:bodyPr/>
          <a:lstStyle/>
          <a:p>
            <a:fld id="{7D22C2EC-ED8A-4C2A-BF7F-6DDC61669B0E}" type="slidenum">
              <a:rPr lang="en-GB" smtClean="0"/>
              <a:t>45</a:t>
            </a:fld>
            <a:endParaRPr lang="en-GB"/>
          </a:p>
        </p:txBody>
      </p:sp>
    </p:spTree>
    <p:extLst>
      <p:ext uri="{BB962C8B-B14F-4D97-AF65-F5344CB8AC3E}">
        <p14:creationId xmlns:p14="http://schemas.microsoft.com/office/powerpoint/2010/main" val="974191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e-Consult form asks if the patient has any intentions to harm self or others etc. </a:t>
            </a:r>
          </a:p>
          <a:p>
            <a:r>
              <a:rPr lang="en-GB" dirty="0"/>
              <a:t>E-Consult also asks if the patient has an idea of what support they need. </a:t>
            </a:r>
          </a:p>
        </p:txBody>
      </p:sp>
      <p:sp>
        <p:nvSpPr>
          <p:cNvPr id="4" name="Slide Number Placeholder 3"/>
          <p:cNvSpPr>
            <a:spLocks noGrp="1"/>
          </p:cNvSpPr>
          <p:nvPr>
            <p:ph type="sldNum" sz="quarter" idx="5"/>
          </p:nvPr>
        </p:nvSpPr>
        <p:spPr/>
        <p:txBody>
          <a:bodyPr/>
          <a:lstStyle/>
          <a:p>
            <a:fld id="{F9B3DD46-47E4-4C5C-A9CF-CECE977CDD6E}" type="slidenum">
              <a:rPr lang="en-GB" smtClean="0"/>
              <a:t>55</a:t>
            </a:fld>
            <a:endParaRPr lang="en-GB"/>
          </a:p>
        </p:txBody>
      </p:sp>
    </p:spTree>
    <p:extLst>
      <p:ext uri="{BB962C8B-B14F-4D97-AF65-F5344CB8AC3E}">
        <p14:creationId xmlns:p14="http://schemas.microsoft.com/office/powerpoint/2010/main" val="1387815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The GP referred the patient to SP Team and Mental Health Practitioner. She was added to SP waiting list, contacted, invited in to surgery for (1hr) face to face appt with Link Worker and an 20 minute appt was given with the MHP (who subsequently discharged as she too felt there was no clinical need at the time of consultation). </a:t>
            </a:r>
          </a:p>
          <a:p>
            <a:pPr marL="0" indent="0">
              <a:buNone/>
            </a:pPr>
            <a:r>
              <a:rPr lang="en-GB" dirty="0"/>
              <a:t>By this time, she had told her story on 4 occasions: </a:t>
            </a:r>
          </a:p>
          <a:p>
            <a:r>
              <a:rPr lang="en-GB" dirty="0"/>
              <a:t>Reception</a:t>
            </a:r>
          </a:p>
          <a:p>
            <a:r>
              <a:rPr lang="en-GB" dirty="0"/>
              <a:t>GP </a:t>
            </a:r>
          </a:p>
          <a:p>
            <a:r>
              <a:rPr lang="en-GB" dirty="0"/>
              <a:t>Link Worker </a:t>
            </a:r>
          </a:p>
          <a:p>
            <a:r>
              <a:rPr lang="en-GB" dirty="0"/>
              <a:t>MHP</a:t>
            </a:r>
          </a:p>
          <a:p>
            <a:pPr marL="0" indent="0">
              <a:buNone/>
            </a:pPr>
            <a:r>
              <a:rPr lang="en-GB" dirty="0"/>
              <a:t>Link worker interventions included based on patients goals and needs: </a:t>
            </a:r>
          </a:p>
          <a:p>
            <a:pPr>
              <a:buFontTx/>
              <a:buChar char="-"/>
            </a:pPr>
            <a:r>
              <a:rPr lang="en-GB" dirty="0"/>
              <a:t>Referral to in-house DWP Work Coach (as patient did not feel she could work at present and wanted support with how to manage the Job Centre) and to discuss possibly accessing local benefits agency to check benefits entitlement, whilst she is out of work. </a:t>
            </a:r>
          </a:p>
          <a:p>
            <a:pPr>
              <a:buFontTx/>
              <a:buChar char="-"/>
            </a:pPr>
            <a:r>
              <a:rPr lang="en-GB" dirty="0"/>
              <a:t>Referral to local women’s wellbeing group as she was very isolated due to her family living out of area</a:t>
            </a:r>
          </a:p>
          <a:p>
            <a:pPr>
              <a:buFontTx/>
              <a:buChar char="-"/>
            </a:pPr>
            <a:r>
              <a:rPr lang="en-GB" dirty="0"/>
              <a:t>Referral to local community café who provided safe activities for her children during the upcoming six weeks holidays</a:t>
            </a:r>
          </a:p>
          <a:p>
            <a:pPr>
              <a:buFontTx/>
              <a:buChar char="-"/>
            </a:pPr>
            <a:r>
              <a:rPr lang="en-GB" dirty="0"/>
              <a:t>Supported to attend local Housing Advice Drop in, in the Civic Centre to get help with housing</a:t>
            </a:r>
          </a:p>
          <a:p>
            <a:pPr marL="0" indent="0" algn="ctr">
              <a:buNone/>
            </a:pPr>
            <a:r>
              <a:rPr lang="en-GB" dirty="0"/>
              <a:t>*Patient had already had involvement with local domestic abuse organisation but did not feel well supported by them and declined another referral*</a:t>
            </a:r>
          </a:p>
          <a:p>
            <a:endParaRPr lang="en-GB" dirty="0"/>
          </a:p>
        </p:txBody>
      </p:sp>
      <p:sp>
        <p:nvSpPr>
          <p:cNvPr id="4" name="Slide Number Placeholder 3"/>
          <p:cNvSpPr>
            <a:spLocks noGrp="1"/>
          </p:cNvSpPr>
          <p:nvPr>
            <p:ph type="sldNum" sz="quarter" idx="5"/>
          </p:nvPr>
        </p:nvSpPr>
        <p:spPr/>
        <p:txBody>
          <a:bodyPr/>
          <a:lstStyle/>
          <a:p>
            <a:fld id="{F9B3DD46-47E4-4C5C-A9CF-CECE977CDD6E}" type="slidenum">
              <a:rPr lang="en-GB" smtClean="0"/>
              <a:t>56</a:t>
            </a:fld>
            <a:endParaRPr lang="en-GB"/>
          </a:p>
        </p:txBody>
      </p:sp>
    </p:spTree>
    <p:extLst>
      <p:ext uri="{BB962C8B-B14F-4D97-AF65-F5344CB8AC3E}">
        <p14:creationId xmlns:p14="http://schemas.microsoft.com/office/powerpoint/2010/main" val="3374981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270186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Jo</a:t>
            </a:r>
            <a:endParaRPr lang="en-GB" dirty="0"/>
          </a:p>
        </p:txBody>
      </p:sp>
      <p:sp>
        <p:nvSpPr>
          <p:cNvPr id="4" name="Slide Number Placeholder 3"/>
          <p:cNvSpPr>
            <a:spLocks noGrp="1"/>
          </p:cNvSpPr>
          <p:nvPr>
            <p:ph type="sldNum" sz="quarter" idx="5"/>
          </p:nvPr>
        </p:nvSpPr>
        <p:spPr/>
        <p:txBody>
          <a:bodyPr/>
          <a:lstStyle/>
          <a:p>
            <a:pPr lvl="0"/>
            <a:fld id="{5F6AB013-F08D-40E6-AB13-DDBF64B28B69}" type="slidenum">
              <a:rPr lang="en-GB" smtClean="0"/>
              <a:t>8</a:t>
            </a:fld>
            <a:endParaRPr lang="en-GB"/>
          </a:p>
        </p:txBody>
      </p:sp>
    </p:spTree>
    <p:extLst>
      <p:ext uri="{BB962C8B-B14F-4D97-AF65-F5344CB8AC3E}">
        <p14:creationId xmlns:p14="http://schemas.microsoft.com/office/powerpoint/2010/main" val="1372988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Jo</a:t>
            </a:r>
            <a:endParaRPr lang="en-GB" dirty="0"/>
          </a:p>
        </p:txBody>
      </p:sp>
      <p:sp>
        <p:nvSpPr>
          <p:cNvPr id="4" name="Slide Number Placeholder 3"/>
          <p:cNvSpPr>
            <a:spLocks noGrp="1"/>
          </p:cNvSpPr>
          <p:nvPr>
            <p:ph type="sldNum" sz="quarter" idx="5"/>
          </p:nvPr>
        </p:nvSpPr>
        <p:spPr/>
        <p:txBody>
          <a:bodyPr/>
          <a:lstStyle/>
          <a:p>
            <a:pPr lvl="0"/>
            <a:fld id="{5F6AB013-F08D-40E6-AB13-DDBF64B28B69}" type="slidenum">
              <a:rPr lang="en-GB" smtClean="0"/>
              <a:t>9</a:t>
            </a:fld>
            <a:endParaRPr lang="en-GB"/>
          </a:p>
        </p:txBody>
      </p:sp>
    </p:spTree>
    <p:extLst>
      <p:ext uri="{BB962C8B-B14F-4D97-AF65-F5344CB8AC3E}">
        <p14:creationId xmlns:p14="http://schemas.microsoft.com/office/powerpoint/2010/main" val="2469769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b="1" dirty="0">
              <a:latin typeface="+mn-l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1244228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13.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svg"/><Relationship Id="rId9" Type="http://schemas.openxmlformats.org/officeDocument/2006/relationships/image" Target="../media/image34.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3.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3.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3.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3.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3.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1.svg"/><Relationship Id="rId2" Type="http://schemas.openxmlformats.org/officeDocument/2006/relationships/image" Target="../media/image37.png"/><Relationship Id="rId1" Type="http://schemas.openxmlformats.org/officeDocument/2006/relationships/slideMaster" Target="../slideMasters/slideMaster13.xml"/><Relationship Id="rId6" Type="http://schemas.openxmlformats.org/officeDocument/2006/relationships/image" Target="../media/image30.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1.svg"/><Relationship Id="rId2" Type="http://schemas.openxmlformats.org/officeDocument/2006/relationships/image" Target="../media/image37.png"/><Relationship Id="rId1" Type="http://schemas.openxmlformats.org/officeDocument/2006/relationships/slideMaster" Target="../slideMasters/slideMaster13.xml"/><Relationship Id="rId6" Type="http://schemas.openxmlformats.org/officeDocument/2006/relationships/image" Target="../media/image30.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1.svg"/><Relationship Id="rId2" Type="http://schemas.openxmlformats.org/officeDocument/2006/relationships/image" Target="../media/image37.png"/><Relationship Id="rId1" Type="http://schemas.openxmlformats.org/officeDocument/2006/relationships/slideMaster" Target="../slideMasters/slideMaster13.xml"/><Relationship Id="rId6" Type="http://schemas.openxmlformats.org/officeDocument/2006/relationships/image" Target="../media/image30.png"/><Relationship Id="rId5" Type="http://schemas.openxmlformats.org/officeDocument/2006/relationships/image" Target="../media/image44.svg"/><Relationship Id="rId4" Type="http://schemas.openxmlformats.org/officeDocument/2006/relationships/image" Target="../media/image43.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3.xml"/><Relationship Id="rId4" Type="http://schemas.openxmlformats.org/officeDocument/2006/relationships/image" Target="../media/image29.sv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14.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svg"/><Relationship Id="rId9" Type="http://schemas.openxmlformats.org/officeDocument/2006/relationships/image" Target="../media/image34.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4.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4.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4.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4.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4.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1.svg"/><Relationship Id="rId2" Type="http://schemas.openxmlformats.org/officeDocument/2006/relationships/image" Target="../media/image37.png"/><Relationship Id="rId1" Type="http://schemas.openxmlformats.org/officeDocument/2006/relationships/slideMaster" Target="../slideMasters/slideMaster14.xml"/><Relationship Id="rId6" Type="http://schemas.openxmlformats.org/officeDocument/2006/relationships/image" Target="../media/image30.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1.svg"/><Relationship Id="rId2" Type="http://schemas.openxmlformats.org/officeDocument/2006/relationships/image" Target="../media/image37.png"/><Relationship Id="rId1" Type="http://schemas.openxmlformats.org/officeDocument/2006/relationships/slideMaster" Target="../slideMasters/slideMaster14.xml"/><Relationship Id="rId6" Type="http://schemas.openxmlformats.org/officeDocument/2006/relationships/image" Target="../media/image30.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1.svg"/><Relationship Id="rId2" Type="http://schemas.openxmlformats.org/officeDocument/2006/relationships/image" Target="../media/image37.png"/><Relationship Id="rId1" Type="http://schemas.openxmlformats.org/officeDocument/2006/relationships/slideMaster" Target="../slideMasters/slideMaster14.xml"/><Relationship Id="rId6" Type="http://schemas.openxmlformats.org/officeDocument/2006/relationships/image" Target="../media/image30.png"/><Relationship Id="rId5" Type="http://schemas.openxmlformats.org/officeDocument/2006/relationships/image" Target="../media/image44.svg"/><Relationship Id="rId4" Type="http://schemas.openxmlformats.org/officeDocument/2006/relationships/image" Target="../media/image43.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4.xml"/><Relationship Id="rId4" Type="http://schemas.openxmlformats.org/officeDocument/2006/relationships/image" Target="../media/image29.sv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Master" Target="../slideMasters/slideMaster16.xml"/><Relationship Id="rId4" Type="http://schemas.openxmlformats.org/officeDocument/2006/relationships/image" Target="../media/image48.jp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Master" Target="../slideMasters/slideMaster16.xml"/><Relationship Id="rId5" Type="http://schemas.openxmlformats.org/officeDocument/2006/relationships/image" Target="../media/image52.png"/><Relationship Id="rId4" Type="http://schemas.openxmlformats.org/officeDocument/2006/relationships/image" Target="../media/image5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8.xml"/><Relationship Id="rId4" Type="http://schemas.openxmlformats.org/officeDocument/2006/relationships/image" Target="../media/image2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8.xml"/><Relationship Id="rId4" Type="http://schemas.openxmlformats.org/officeDocument/2006/relationships/image" Target="../media/image2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ark Front Page">
    <p:bg>
      <p:bgPr>
        <a:solidFill>
          <a:srgbClr val="2E3A4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tretch>
            <a:fill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749AE2BC-439D-5E47-9B87-B568370BCD2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8CD5E3"/>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AA535637-3388-F845-B7CE-73976E1BFB3B}"/>
              </a:ext>
            </a:extLst>
          </p:cNvPr>
          <p:cNvSpPr>
            <a:spLocks noGrp="1"/>
          </p:cNvSpPr>
          <p:nvPr>
            <p:ph type="subTitle" idx="1" hasCustomPrompt="1"/>
          </p:nvPr>
        </p:nvSpPr>
        <p:spPr>
          <a:xfrm>
            <a:off x="3019646" y="4715898"/>
            <a:ext cx="7648353" cy="1060339"/>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a:extLst>
              <a:ext uri="{FF2B5EF4-FFF2-40B4-BE49-F238E27FC236}">
                <a16:creationId xmlns:a16="http://schemas.microsoft.com/office/drawing/2014/main" id="{DE8F5E3D-5A2A-FE4D-9F2E-8904EBE548AF}"/>
              </a:ext>
            </a:extLst>
          </p:cNvPr>
          <p:cNvPicPr>
            <a:picLocks noChangeAspect="1"/>
          </p:cNvPicPr>
          <p:nvPr userDrawn="1"/>
        </p:nvPicPr>
        <p:blipFill>
          <a:blip r:embed="rId4"/>
          <a:src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2737070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3337402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3DBB-8420-B7A4-88A6-D51E5DADFD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3BC5203-3D5B-B9AC-9D13-D6C9A419E5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14AAC8F-01AF-EF3A-D227-13527B33884C}"/>
              </a:ext>
            </a:extLst>
          </p:cNvPr>
          <p:cNvSpPr>
            <a:spLocks noGrp="1"/>
          </p:cNvSpPr>
          <p:nvPr>
            <p:ph type="dt" sz="half" idx="10"/>
          </p:nvPr>
        </p:nvSpPr>
        <p:spPr/>
        <p:txBody>
          <a:bodyPr/>
          <a:lstStyle/>
          <a:p>
            <a:fld id="{F2394107-BA3C-4B7B-A21E-F71B006DFA11}" type="datetimeFigureOut">
              <a:rPr lang="en-GB" smtClean="0"/>
              <a:t>21/08/2023</a:t>
            </a:fld>
            <a:endParaRPr lang="en-GB"/>
          </a:p>
        </p:txBody>
      </p:sp>
      <p:sp>
        <p:nvSpPr>
          <p:cNvPr id="5" name="Footer Placeholder 4">
            <a:extLst>
              <a:ext uri="{FF2B5EF4-FFF2-40B4-BE49-F238E27FC236}">
                <a16:creationId xmlns:a16="http://schemas.microsoft.com/office/drawing/2014/main" id="{D0621EE3-2DAD-8AA5-F772-505E85CB87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AFBECB-4C32-E909-1E6C-1D389FCB9009}"/>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32750238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A2312-64B2-CE07-3E8E-C1874439F7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2DE9F54-BB09-6296-AC7E-D8F02A18E4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20965D-ACC7-28F2-26B0-1EB4304CFA6A}"/>
              </a:ext>
            </a:extLst>
          </p:cNvPr>
          <p:cNvSpPr>
            <a:spLocks noGrp="1"/>
          </p:cNvSpPr>
          <p:nvPr>
            <p:ph type="dt" sz="half" idx="10"/>
          </p:nvPr>
        </p:nvSpPr>
        <p:spPr/>
        <p:txBody>
          <a:bodyPr/>
          <a:lstStyle/>
          <a:p>
            <a:fld id="{F2394107-BA3C-4B7B-A21E-F71B006DFA11}" type="datetimeFigureOut">
              <a:rPr lang="en-GB" smtClean="0"/>
              <a:t>21/08/2023</a:t>
            </a:fld>
            <a:endParaRPr lang="en-GB"/>
          </a:p>
        </p:txBody>
      </p:sp>
      <p:sp>
        <p:nvSpPr>
          <p:cNvPr id="5" name="Footer Placeholder 4">
            <a:extLst>
              <a:ext uri="{FF2B5EF4-FFF2-40B4-BE49-F238E27FC236}">
                <a16:creationId xmlns:a16="http://schemas.microsoft.com/office/drawing/2014/main" id="{D01E7EE4-C9C7-A546-AE76-5AFEAF8A84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76EA11-68E9-521F-C2B3-4C3EC9DF28A1}"/>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8473897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D3BA2-FB8E-7BB8-1AD6-7AF841649B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4FDE80-FF47-453E-B652-81309D230B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763ED-442B-2704-B42D-E75819AD9420}"/>
              </a:ext>
            </a:extLst>
          </p:cNvPr>
          <p:cNvSpPr>
            <a:spLocks noGrp="1"/>
          </p:cNvSpPr>
          <p:nvPr>
            <p:ph type="dt" sz="half" idx="10"/>
          </p:nvPr>
        </p:nvSpPr>
        <p:spPr/>
        <p:txBody>
          <a:bodyPr/>
          <a:lstStyle/>
          <a:p>
            <a:fld id="{F2394107-BA3C-4B7B-A21E-F71B006DFA11}" type="datetimeFigureOut">
              <a:rPr lang="en-GB" smtClean="0"/>
              <a:t>21/08/2023</a:t>
            </a:fld>
            <a:endParaRPr lang="en-GB"/>
          </a:p>
        </p:txBody>
      </p:sp>
      <p:sp>
        <p:nvSpPr>
          <p:cNvPr id="5" name="Footer Placeholder 4">
            <a:extLst>
              <a:ext uri="{FF2B5EF4-FFF2-40B4-BE49-F238E27FC236}">
                <a16:creationId xmlns:a16="http://schemas.microsoft.com/office/drawing/2014/main" id="{74E0F257-28D8-0ECB-69C9-467F7C89AD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B6AD1C-766A-55CA-0A46-6D7061C58753}"/>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5947396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50E3E-A84A-106E-2FD4-5AD462825E4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8A4146-7C03-9B8B-B767-883E3FA15C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D25F89F-29EA-EEBB-665C-95EE93AE33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DCFA79B-ECFD-CA09-B14E-9BCB30B10C29}"/>
              </a:ext>
            </a:extLst>
          </p:cNvPr>
          <p:cNvSpPr>
            <a:spLocks noGrp="1"/>
          </p:cNvSpPr>
          <p:nvPr>
            <p:ph type="dt" sz="half" idx="10"/>
          </p:nvPr>
        </p:nvSpPr>
        <p:spPr/>
        <p:txBody>
          <a:bodyPr/>
          <a:lstStyle/>
          <a:p>
            <a:fld id="{F2394107-BA3C-4B7B-A21E-F71B006DFA11}" type="datetimeFigureOut">
              <a:rPr lang="en-GB" smtClean="0"/>
              <a:t>21/08/2023</a:t>
            </a:fld>
            <a:endParaRPr lang="en-GB"/>
          </a:p>
        </p:txBody>
      </p:sp>
      <p:sp>
        <p:nvSpPr>
          <p:cNvPr id="6" name="Footer Placeholder 5">
            <a:extLst>
              <a:ext uri="{FF2B5EF4-FFF2-40B4-BE49-F238E27FC236}">
                <a16:creationId xmlns:a16="http://schemas.microsoft.com/office/drawing/2014/main" id="{7F901B06-0C04-C4E0-7D4D-9C17B0DA83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907AA9-C92F-4B8E-894E-212FC248C535}"/>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41942150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4996-EE92-51D3-F7FA-4D50E2BE292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34658C-AA2E-63BA-E6C9-49A1F4289C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B305C8-1E06-CE14-CE80-F7FC917E23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255B7A-DD36-E95B-E93B-E1725BD1F2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118F8C-02BE-27BC-802A-5EBE9C89D5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1081D99-D65F-8EE5-D3B5-B2B56DFB312D}"/>
              </a:ext>
            </a:extLst>
          </p:cNvPr>
          <p:cNvSpPr>
            <a:spLocks noGrp="1"/>
          </p:cNvSpPr>
          <p:nvPr>
            <p:ph type="dt" sz="half" idx="10"/>
          </p:nvPr>
        </p:nvSpPr>
        <p:spPr/>
        <p:txBody>
          <a:bodyPr/>
          <a:lstStyle/>
          <a:p>
            <a:fld id="{F2394107-BA3C-4B7B-A21E-F71B006DFA11}" type="datetimeFigureOut">
              <a:rPr lang="en-GB" smtClean="0"/>
              <a:t>21/08/2023</a:t>
            </a:fld>
            <a:endParaRPr lang="en-GB"/>
          </a:p>
        </p:txBody>
      </p:sp>
      <p:sp>
        <p:nvSpPr>
          <p:cNvPr id="8" name="Footer Placeholder 7">
            <a:extLst>
              <a:ext uri="{FF2B5EF4-FFF2-40B4-BE49-F238E27FC236}">
                <a16:creationId xmlns:a16="http://schemas.microsoft.com/office/drawing/2014/main" id="{374A7C51-DBBD-5494-6CC4-385ADA63617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8BF131B-1104-CF06-77D2-68DFD56F81CC}"/>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31207282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342DF-25D9-3022-CD36-4C345B327AD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DC3F0F1-C8AB-CB96-6CEA-C345AD3699EE}"/>
              </a:ext>
            </a:extLst>
          </p:cNvPr>
          <p:cNvSpPr>
            <a:spLocks noGrp="1"/>
          </p:cNvSpPr>
          <p:nvPr>
            <p:ph type="dt" sz="half" idx="10"/>
          </p:nvPr>
        </p:nvSpPr>
        <p:spPr/>
        <p:txBody>
          <a:bodyPr/>
          <a:lstStyle/>
          <a:p>
            <a:fld id="{F2394107-BA3C-4B7B-A21E-F71B006DFA11}" type="datetimeFigureOut">
              <a:rPr lang="en-GB" smtClean="0"/>
              <a:t>21/08/2023</a:t>
            </a:fld>
            <a:endParaRPr lang="en-GB"/>
          </a:p>
        </p:txBody>
      </p:sp>
      <p:sp>
        <p:nvSpPr>
          <p:cNvPr id="4" name="Footer Placeholder 3">
            <a:extLst>
              <a:ext uri="{FF2B5EF4-FFF2-40B4-BE49-F238E27FC236}">
                <a16:creationId xmlns:a16="http://schemas.microsoft.com/office/drawing/2014/main" id="{B2D7BA0A-D9CD-BAB2-0B86-4C841842EE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4F915CC-DAE8-7E8A-64C5-BD7C5B55A6A9}"/>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3965237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3946375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207BB1-67D1-E8A0-A2C7-C56F2E3CAB83}"/>
              </a:ext>
            </a:extLst>
          </p:cNvPr>
          <p:cNvSpPr>
            <a:spLocks noGrp="1"/>
          </p:cNvSpPr>
          <p:nvPr>
            <p:ph type="dt" sz="half" idx="10"/>
          </p:nvPr>
        </p:nvSpPr>
        <p:spPr/>
        <p:txBody>
          <a:bodyPr/>
          <a:lstStyle/>
          <a:p>
            <a:fld id="{F2394107-BA3C-4B7B-A21E-F71B006DFA11}" type="datetimeFigureOut">
              <a:rPr lang="en-GB" smtClean="0"/>
              <a:t>21/08/2023</a:t>
            </a:fld>
            <a:endParaRPr lang="en-GB"/>
          </a:p>
        </p:txBody>
      </p:sp>
      <p:sp>
        <p:nvSpPr>
          <p:cNvPr id="3" name="Footer Placeholder 2">
            <a:extLst>
              <a:ext uri="{FF2B5EF4-FFF2-40B4-BE49-F238E27FC236}">
                <a16:creationId xmlns:a16="http://schemas.microsoft.com/office/drawing/2014/main" id="{87D828E9-9CBD-7EE8-527A-AF1BD04ABCA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E9CB139-8A8E-9E41-C69A-DAFC9E6EEECA}"/>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32229901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5ABC-4363-59B0-A3C0-698386BA47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CA447EB-0D45-E3EF-EF90-D4B59C133F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98995D-4158-9F1C-15C3-6DD25872CC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376B4D-9AB7-895F-AE68-233CFAEFB9A6}"/>
              </a:ext>
            </a:extLst>
          </p:cNvPr>
          <p:cNvSpPr>
            <a:spLocks noGrp="1"/>
          </p:cNvSpPr>
          <p:nvPr>
            <p:ph type="dt" sz="half" idx="10"/>
          </p:nvPr>
        </p:nvSpPr>
        <p:spPr/>
        <p:txBody>
          <a:bodyPr/>
          <a:lstStyle/>
          <a:p>
            <a:fld id="{F2394107-BA3C-4B7B-A21E-F71B006DFA11}" type="datetimeFigureOut">
              <a:rPr lang="en-GB" smtClean="0"/>
              <a:t>21/08/2023</a:t>
            </a:fld>
            <a:endParaRPr lang="en-GB"/>
          </a:p>
        </p:txBody>
      </p:sp>
      <p:sp>
        <p:nvSpPr>
          <p:cNvPr id="6" name="Footer Placeholder 5">
            <a:extLst>
              <a:ext uri="{FF2B5EF4-FFF2-40B4-BE49-F238E27FC236}">
                <a16:creationId xmlns:a16="http://schemas.microsoft.com/office/drawing/2014/main" id="{25CDAE4F-3444-823D-BEE9-3E48EFC0FB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CD9A02-56D6-0B99-AB1A-6133B08157C5}"/>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36415766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C762-9DF3-15E5-699C-B3F67899BD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0DF655D-F5F2-CDF5-ECA5-DA03C16384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4ED8C50-0FC4-2169-23C8-CEB60C5D74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417BB5-343D-11B1-8FE8-A979FDA3B389}"/>
              </a:ext>
            </a:extLst>
          </p:cNvPr>
          <p:cNvSpPr>
            <a:spLocks noGrp="1"/>
          </p:cNvSpPr>
          <p:nvPr>
            <p:ph type="dt" sz="half" idx="10"/>
          </p:nvPr>
        </p:nvSpPr>
        <p:spPr/>
        <p:txBody>
          <a:bodyPr/>
          <a:lstStyle/>
          <a:p>
            <a:fld id="{F2394107-BA3C-4B7B-A21E-F71B006DFA11}" type="datetimeFigureOut">
              <a:rPr lang="en-GB" smtClean="0"/>
              <a:t>21/08/2023</a:t>
            </a:fld>
            <a:endParaRPr lang="en-GB"/>
          </a:p>
        </p:txBody>
      </p:sp>
      <p:sp>
        <p:nvSpPr>
          <p:cNvPr id="6" name="Footer Placeholder 5">
            <a:extLst>
              <a:ext uri="{FF2B5EF4-FFF2-40B4-BE49-F238E27FC236}">
                <a16:creationId xmlns:a16="http://schemas.microsoft.com/office/drawing/2014/main" id="{D856BCC4-E756-C528-7884-1E649FDC72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221D5F-7AB9-7CDA-560C-92560C8B4A3C}"/>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37549129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E5B2-D92C-1D1E-6B98-E211F1DB8D7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845902-C673-C6C8-DB6C-CC8032ADC4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B5A9E5-AED3-13C3-1126-A0BDD7C09B3F}"/>
              </a:ext>
            </a:extLst>
          </p:cNvPr>
          <p:cNvSpPr>
            <a:spLocks noGrp="1"/>
          </p:cNvSpPr>
          <p:nvPr>
            <p:ph type="dt" sz="half" idx="10"/>
          </p:nvPr>
        </p:nvSpPr>
        <p:spPr/>
        <p:txBody>
          <a:bodyPr/>
          <a:lstStyle/>
          <a:p>
            <a:fld id="{F2394107-BA3C-4B7B-A21E-F71B006DFA11}" type="datetimeFigureOut">
              <a:rPr lang="en-GB" smtClean="0"/>
              <a:t>21/08/2023</a:t>
            </a:fld>
            <a:endParaRPr lang="en-GB"/>
          </a:p>
        </p:txBody>
      </p:sp>
      <p:sp>
        <p:nvSpPr>
          <p:cNvPr id="5" name="Footer Placeholder 4">
            <a:extLst>
              <a:ext uri="{FF2B5EF4-FFF2-40B4-BE49-F238E27FC236}">
                <a16:creationId xmlns:a16="http://schemas.microsoft.com/office/drawing/2014/main" id="{1E687810-C9A9-9F12-613E-D4E4876D5F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FBC12B-9BF4-4BF8-46A5-22897EA78FCE}"/>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17775647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EAB676-6F2C-EEDF-3978-3AC3AFC017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873FA-47E7-3434-A611-7167E5C2E7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F18956-D0F1-EA2C-112A-1F54B4C2BB85}"/>
              </a:ext>
            </a:extLst>
          </p:cNvPr>
          <p:cNvSpPr>
            <a:spLocks noGrp="1"/>
          </p:cNvSpPr>
          <p:nvPr>
            <p:ph type="dt" sz="half" idx="10"/>
          </p:nvPr>
        </p:nvSpPr>
        <p:spPr/>
        <p:txBody>
          <a:bodyPr/>
          <a:lstStyle/>
          <a:p>
            <a:fld id="{F2394107-BA3C-4B7B-A21E-F71B006DFA11}" type="datetimeFigureOut">
              <a:rPr lang="en-GB" smtClean="0"/>
              <a:t>21/08/2023</a:t>
            </a:fld>
            <a:endParaRPr lang="en-GB"/>
          </a:p>
        </p:txBody>
      </p:sp>
      <p:sp>
        <p:nvSpPr>
          <p:cNvPr id="5" name="Footer Placeholder 4">
            <a:extLst>
              <a:ext uri="{FF2B5EF4-FFF2-40B4-BE49-F238E27FC236}">
                <a16:creationId xmlns:a16="http://schemas.microsoft.com/office/drawing/2014/main" id="{C2DFA805-1039-EB18-BA40-CBB45374DD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4B05D6-35A9-055F-15DA-8DA3862FD95C}"/>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41103649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ark Front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tretch>
            <a:fill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749AE2BC-439D-5E47-9B87-B568370BCD2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8CD5E3"/>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AA535637-3388-F845-B7CE-73976E1BFB3B}"/>
              </a:ext>
            </a:extLst>
          </p:cNvPr>
          <p:cNvSpPr>
            <a:spLocks noGrp="1"/>
          </p:cNvSpPr>
          <p:nvPr>
            <p:ph type="subTitle" idx="1" hasCustomPrompt="1"/>
          </p:nvPr>
        </p:nvSpPr>
        <p:spPr>
          <a:xfrm>
            <a:off x="3019646" y="4715898"/>
            <a:ext cx="7648353" cy="1060339"/>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a:extLst>
              <a:ext uri="{FF2B5EF4-FFF2-40B4-BE49-F238E27FC236}">
                <a16:creationId xmlns:a16="http://schemas.microsoft.com/office/drawing/2014/main" id="{DE8F5E3D-5A2A-FE4D-9F2E-8904EBE548AF}"/>
              </a:ext>
            </a:extLst>
          </p:cNvPr>
          <p:cNvPicPr>
            <a:picLocks noChangeAspect="1"/>
          </p:cNvPicPr>
          <p:nvPr userDrawn="1"/>
        </p:nvPicPr>
        <p:blipFill>
          <a:blip r:embed="rId4"/>
          <a:src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2737070655"/>
      </p:ext>
    </p:extLst>
  </p:cSld>
  <p:clrMapOvr>
    <a:masterClrMapping/>
  </p:clrMapOvr>
  <p:hf sldNum="0" hd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ight Front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F7442519-7DB8-3844-A771-A49E9B94638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EF4D84"/>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019646" y="4715898"/>
            <a:ext cx="7648353" cy="106033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descr="Painting Easel, computer screen and book icons.">
            <a:extLst>
              <a:ext uri="{FF2B5EF4-FFF2-40B4-BE49-F238E27FC236}">
                <a16:creationId xmlns:a16="http://schemas.microsoft.com/office/drawing/2014/main" id="{A10EE1A4-9EF3-BE4B-A260-BA9E2AB285CE}"/>
              </a:ext>
            </a:extLst>
          </p:cNvPr>
          <p:cNvPicPr>
            <a:picLocks noChangeAspect="1"/>
          </p:cNvPicPr>
          <p:nvPr userDrawn="1"/>
        </p:nvPicPr>
        <p:blipFill>
          <a:blip r:embed="rId4"/>
          <a:stretch>
            <a:fill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1290937491"/>
      </p:ext>
    </p:extLst>
  </p:cSld>
  <p:clrMapOvr>
    <a:masterClrMapping/>
  </p:clrMapOvr>
  <p:hf sldNum="0" hd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ub Section Title Pag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a:t>Click to edit Master title style</a:t>
            </a:r>
          </a:p>
        </p:txBody>
      </p:sp>
      <p:pic>
        <p:nvPicPr>
          <p:cNvPr id="11" name="Picture 10">
            <a:extLst>
              <a:ext uri="{FF2B5EF4-FFF2-40B4-BE49-F238E27FC236}">
                <a16:creationId xmlns:a16="http://schemas.microsoft.com/office/drawing/2014/main" id="{1B415892-B1FB-714C-AE82-B3486DBD9ED2}"/>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6260466" y="0"/>
            <a:ext cx="5931534" cy="3923414"/>
          </a:xfrm>
          <a:prstGeom prst="rect">
            <a:avLst/>
          </a:prstGeom>
        </p:spPr>
      </p:pic>
      <p:sp>
        <p:nvSpPr>
          <p:cNvPr id="14" name="Footer Placeholder 13">
            <a:extLst>
              <a:ext uri="{FF2B5EF4-FFF2-40B4-BE49-F238E27FC236}">
                <a16:creationId xmlns:a16="http://schemas.microsoft.com/office/drawing/2014/main" id="{5EC8B91F-BC1E-F547-852B-5F0E65049672}"/>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endParaRPr lang="en-US"/>
          </a:p>
        </p:txBody>
      </p:sp>
      <p:sp>
        <p:nvSpPr>
          <p:cNvPr id="15" name="Slide Number Placeholder 14">
            <a:extLst>
              <a:ext uri="{FF2B5EF4-FFF2-40B4-BE49-F238E27FC236}">
                <a16:creationId xmlns:a16="http://schemas.microsoft.com/office/drawing/2014/main" id="{A056BF34-0AB8-C548-B2E4-98FE053119DA}"/>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a:p>
        </p:txBody>
      </p:sp>
    </p:spTree>
    <p:extLst>
      <p:ext uri="{BB962C8B-B14F-4D97-AF65-F5344CB8AC3E}">
        <p14:creationId xmlns:p14="http://schemas.microsoft.com/office/powerpoint/2010/main" val="458228708"/>
      </p:ext>
    </p:extLst>
  </p:cSld>
  <p:clrMapOvr>
    <a:masterClrMapping/>
  </p:clrMapOvr>
  <p:hf sldNum="0" hd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Main Page Layou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a:t>Click to edit Master title style</a:t>
            </a:r>
          </a:p>
        </p:txBody>
      </p:sp>
      <p:sp>
        <p:nvSpPr>
          <p:cNvPr id="11" name="Slide Number Placeholder 10">
            <a:extLst>
              <a:ext uri="{FF2B5EF4-FFF2-40B4-BE49-F238E27FC236}">
                <a16:creationId xmlns:a16="http://schemas.microsoft.com/office/drawing/2014/main" id="{E55B9751-AD77-3948-A3F3-EABE1392BDC6}"/>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a:p>
        </p:txBody>
      </p:sp>
      <p:sp>
        <p:nvSpPr>
          <p:cNvPr id="9" name="Footer Placeholder 13">
            <a:extLst>
              <a:ext uri="{FF2B5EF4-FFF2-40B4-BE49-F238E27FC236}">
                <a16:creationId xmlns:a16="http://schemas.microsoft.com/office/drawing/2014/main" id="{9C3BD9AF-7FCB-2246-A5BB-C3071E7F181A}"/>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endParaRPr lang="en-US"/>
          </a:p>
        </p:txBody>
      </p:sp>
    </p:spTree>
    <p:extLst>
      <p:ext uri="{BB962C8B-B14F-4D97-AF65-F5344CB8AC3E}">
        <p14:creationId xmlns:p14="http://schemas.microsoft.com/office/powerpoint/2010/main" val="1032203032"/>
      </p:ext>
    </p:extLst>
  </p:cSld>
  <p:clrMapOvr>
    <a:masterClrMapping/>
  </p:clrMapOvr>
  <p:hf sldNum="0" hd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306726" y="3705448"/>
            <a:ext cx="7361273" cy="207078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sp>
        <p:nvSpPr>
          <p:cNvPr id="12" name="Slide Number Placeholder 5">
            <a:extLst>
              <a:ext uri="{FF2B5EF4-FFF2-40B4-BE49-F238E27FC236}">
                <a16:creationId xmlns:a16="http://schemas.microsoft.com/office/drawing/2014/main" id="{6D69C179-397E-8340-BCAB-CE1F52278CD0}"/>
              </a:ext>
            </a:extLst>
          </p:cNvPr>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sp>
        <p:nvSpPr>
          <p:cNvPr id="14" name="Footer Placeholder 13">
            <a:extLst>
              <a:ext uri="{FF2B5EF4-FFF2-40B4-BE49-F238E27FC236}">
                <a16:creationId xmlns:a16="http://schemas.microsoft.com/office/drawing/2014/main" id="{27C4457B-C7A7-8247-AC29-2D761B9E9209}"/>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endParaRPr lang="en-US"/>
          </a:p>
        </p:txBody>
      </p:sp>
    </p:spTree>
    <p:extLst>
      <p:ext uri="{BB962C8B-B14F-4D97-AF65-F5344CB8AC3E}">
        <p14:creationId xmlns:p14="http://schemas.microsoft.com/office/powerpoint/2010/main" val="76753995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3937845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
        <p:nvSpPr>
          <p:cNvPr id="7" name="Footer Placeholder 13">
            <a:extLst>
              <a:ext uri="{FF2B5EF4-FFF2-40B4-BE49-F238E27FC236}">
                <a16:creationId xmlns:a16="http://schemas.microsoft.com/office/drawing/2014/main" id="{3169848E-31B1-0441-8A62-12174CD9C422}"/>
              </a:ext>
            </a:extLst>
          </p:cNvPr>
          <p:cNvSpPr txBox="1">
            <a:spLocks/>
          </p:cNvSpPr>
          <p:nvPr userDrawn="1"/>
        </p:nvSpPr>
        <p:spPr>
          <a:xfrm>
            <a:off x="136456" y="6356350"/>
            <a:ext cx="8016944" cy="365125"/>
          </a:xfrm>
          <a:prstGeom prst="rect">
            <a:avLst/>
          </a:prstGeom>
        </p:spPr>
        <p:txBody>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Title of section in the footer for accessible purposes</a:t>
            </a:r>
          </a:p>
        </p:txBody>
      </p:sp>
    </p:spTree>
    <p:extLst>
      <p:ext uri="{BB962C8B-B14F-4D97-AF65-F5344CB8AC3E}">
        <p14:creationId xmlns:p14="http://schemas.microsoft.com/office/powerpoint/2010/main" val="1888109510"/>
      </p:ext>
    </p:extLst>
  </p:cSld>
  <p:clrMapOvr>
    <a:masterClrMapping/>
  </p:clrMapOvr>
  <p:hf sldNum="0" hdr="0" dt="0"/>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821009450"/>
      </p:ext>
    </p:extLst>
  </p:cSld>
  <p:clrMapOvr>
    <a:masterClrMapping/>
  </p:clrMapOvr>
  <p:hf sldNum="0" hdr="0" dt="0"/>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85057" y="6260653"/>
            <a:ext cx="3853543"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095116820"/>
      </p:ext>
    </p:extLst>
  </p:cSld>
  <p:clrMapOvr>
    <a:masterClrMapping/>
  </p:clrMapOvr>
  <p:hf sldNum="0"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85057" y="6260653"/>
            <a:ext cx="3853543"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689202434"/>
      </p:ext>
    </p:extLst>
  </p:cSld>
  <p:clrMapOvr>
    <a:masterClrMapping/>
  </p:clrMapOvr>
  <p:hf sldNum="0" hd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5057" y="6260653"/>
            <a:ext cx="3853543"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333740280"/>
      </p:ext>
    </p:extLst>
  </p:cSld>
  <p:clrMapOvr>
    <a:masterClrMapping/>
  </p:clrMapOvr>
  <p:hf sldNum="0" hd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394637577"/>
      </p:ext>
    </p:extLst>
  </p:cSld>
  <p:clrMapOvr>
    <a:masterClrMapping/>
  </p:clrMapOvr>
  <p:hf sldNum="0"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393784550"/>
      </p:ext>
    </p:extLst>
  </p:cSld>
  <p:clrMapOvr>
    <a:masterClrMapping/>
  </p:clrMapOvr>
  <p:hf sldNum="0" hd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5057" y="6260653"/>
            <a:ext cx="3853543"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402875324"/>
      </p:ext>
    </p:extLst>
  </p:cSld>
  <p:clrMapOvr>
    <a:masterClrMapping/>
  </p:clrMapOvr>
  <p:hf sldNum="0" hdr="0" dt="0"/>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5057" y="6260653"/>
            <a:ext cx="3853543"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2289525701"/>
      </p:ext>
    </p:extLst>
  </p:cSld>
  <p:clrMapOvr>
    <a:masterClrMapping/>
  </p:clrMapOvr>
  <p:hf sldNum="0" hdr="0" dt="0"/>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endParaRPr lang="en-US"/>
          </a:p>
        </p:txBody>
      </p:sp>
    </p:spTree>
    <p:extLst>
      <p:ext uri="{BB962C8B-B14F-4D97-AF65-F5344CB8AC3E}">
        <p14:creationId xmlns:p14="http://schemas.microsoft.com/office/powerpoint/2010/main" val="280512518"/>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4028753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endParaRPr lang="en-US"/>
          </a:p>
        </p:txBody>
      </p:sp>
    </p:spTree>
    <p:extLst>
      <p:ext uri="{BB962C8B-B14F-4D97-AF65-F5344CB8AC3E}">
        <p14:creationId xmlns:p14="http://schemas.microsoft.com/office/powerpoint/2010/main" val="2956732827"/>
      </p:ext>
    </p:extLst>
  </p:cSld>
  <p:clrMapOvr>
    <a:masterClrMapping/>
  </p:clrMapOvr>
  <p:hf sldNum="0" hd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F36B3-6C61-42AB-A7C3-27C6ECA0BE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153753-BDB4-4494-850A-CF8BCCC57B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C1577C-E677-468F-A542-1E04088F0845}"/>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9D9C0E74-08C9-4FD8-AA46-7A4A5CD522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2376B9-DBE3-4B4B-BC3C-575498086839}"/>
              </a:ext>
            </a:extLst>
          </p:cNvPr>
          <p:cNvSpPr>
            <a:spLocks noGrp="1"/>
          </p:cNvSpPr>
          <p:nvPr>
            <p:ph type="sldNum" sz="quarter" idx="12"/>
          </p:nvPr>
        </p:nvSpPr>
        <p:spPr/>
        <p:txBody>
          <a:bodyPr/>
          <a:lstStyle/>
          <a:p>
            <a:fld id="{501DCF08-2930-4DC4-AB18-A17FB2914942}" type="slidenum">
              <a:rPr lang="en-GB" smtClean="0"/>
              <a:t>‹#›</a:t>
            </a:fld>
            <a:endParaRPr lang="en-GB"/>
          </a:p>
        </p:txBody>
      </p:sp>
    </p:spTree>
    <p:extLst>
      <p:ext uri="{BB962C8B-B14F-4D97-AF65-F5344CB8AC3E}">
        <p14:creationId xmlns:p14="http://schemas.microsoft.com/office/powerpoint/2010/main" val="3990689813"/>
      </p:ext>
    </p:extLst>
  </p:cSld>
  <p:clrMapOvr>
    <a:masterClrMapping/>
  </p:clrMapOvr>
  <p:hf sldNum="0" hd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Main Page Layou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dirty="0"/>
              <a:t>Click to edit Master title style</a:t>
            </a:r>
          </a:p>
        </p:txBody>
      </p:sp>
      <p:sp>
        <p:nvSpPr>
          <p:cNvPr id="11" name="Slide Number Placeholder 10">
            <a:extLst>
              <a:ext uri="{FF2B5EF4-FFF2-40B4-BE49-F238E27FC236}">
                <a16:creationId xmlns:a16="http://schemas.microsoft.com/office/drawing/2014/main" id="{E55B9751-AD77-3948-A3F3-EABE1392BDC6}"/>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dirty="0"/>
          </a:p>
        </p:txBody>
      </p:sp>
      <p:sp>
        <p:nvSpPr>
          <p:cNvPr id="9" name="Footer Placeholder 13">
            <a:extLst>
              <a:ext uri="{FF2B5EF4-FFF2-40B4-BE49-F238E27FC236}">
                <a16:creationId xmlns:a16="http://schemas.microsoft.com/office/drawing/2014/main" id="{9C3BD9AF-7FCB-2246-A5BB-C3071E7F181A}"/>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endParaRPr lang="en-US" dirty="0"/>
          </a:p>
        </p:txBody>
      </p:sp>
    </p:spTree>
    <p:extLst>
      <p:ext uri="{BB962C8B-B14F-4D97-AF65-F5344CB8AC3E}">
        <p14:creationId xmlns:p14="http://schemas.microsoft.com/office/powerpoint/2010/main" val="16250070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636631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9381937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8545349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P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6FFA38-1CFD-E488-5BCE-8EA6BF893B28}"/>
              </a:ext>
            </a:extLst>
          </p:cNvPr>
          <p:cNvSpPr>
            <a:spLocks noGrp="1"/>
          </p:cNvSpPr>
          <p:nvPr>
            <p:ph type="sldNum" sz="quarter" idx="12"/>
          </p:nvPr>
        </p:nvSpPr>
        <p:spPr>
          <a:xfrm>
            <a:off x="11701463" y="8091139"/>
            <a:ext cx="215899" cy="142651"/>
          </a:xfrm>
        </p:spPr>
        <p:txBody>
          <a:bodyPr/>
          <a:lstStyle/>
          <a:p>
            <a:fld id="{D396FEAD-8A25-914B-BA16-EEF988A0D975}" type="slidenum">
              <a:rPr lang="en-GB" smtClean="0"/>
              <a:pPr/>
              <a:t>‹#›</a:t>
            </a:fld>
            <a:endParaRPr lang="en-GB"/>
          </a:p>
        </p:txBody>
      </p:sp>
      <p:sp>
        <p:nvSpPr>
          <p:cNvPr id="4" name="Footer Placeholder 3">
            <a:extLst>
              <a:ext uri="{FF2B5EF4-FFF2-40B4-BE49-F238E27FC236}">
                <a16:creationId xmlns:a16="http://schemas.microsoft.com/office/drawing/2014/main" id="{A1D1898F-BC69-B073-85F4-E4008DA97B40}"/>
              </a:ext>
            </a:extLst>
          </p:cNvPr>
          <p:cNvSpPr>
            <a:spLocks noGrp="1"/>
          </p:cNvSpPr>
          <p:nvPr>
            <p:ph type="ftr" sz="quarter" idx="11"/>
          </p:nvPr>
        </p:nvSpPr>
        <p:spPr>
          <a:xfrm>
            <a:off x="284643" y="8091139"/>
            <a:ext cx="5811357" cy="142651"/>
          </a:xfrm>
        </p:spPr>
        <p:txBody>
          <a:bodyPr/>
          <a:lstStyle/>
          <a:p>
            <a:r>
              <a:rPr lang="en-GB"/>
              <a:t>Water Wellbeing Accreditation</a:t>
            </a:r>
            <a:endParaRPr lang="en-GB" dirty="0"/>
          </a:p>
        </p:txBody>
      </p:sp>
      <p:sp>
        <p:nvSpPr>
          <p:cNvPr id="3" name="Date Placeholder 2">
            <a:extLst>
              <a:ext uri="{FF2B5EF4-FFF2-40B4-BE49-F238E27FC236}">
                <a16:creationId xmlns:a16="http://schemas.microsoft.com/office/drawing/2014/main" id="{3DF8BAFD-60C6-607C-2714-6C681D18FEF6}"/>
              </a:ext>
            </a:extLst>
          </p:cNvPr>
          <p:cNvSpPr>
            <a:spLocks noGrp="1"/>
          </p:cNvSpPr>
          <p:nvPr>
            <p:ph type="dt" sz="half" idx="10"/>
          </p:nvPr>
        </p:nvSpPr>
        <p:spPr>
          <a:xfrm>
            <a:off x="8958263" y="8091139"/>
            <a:ext cx="2743200" cy="142651"/>
          </a:xfrm>
        </p:spPr>
        <p:txBody>
          <a:bodyPr/>
          <a:lstStyle/>
          <a:p>
            <a:fld id="{46B60A9E-19A9-4B3E-8067-E7C39B717A65}" type="datetime2">
              <a:rPr lang="en-GB" smtClean="0"/>
              <a:t>Monday, 21 August 2023</a:t>
            </a:fld>
            <a:endParaRPr lang="en-GB" dirty="0"/>
          </a:p>
        </p:txBody>
      </p:sp>
      <p:sp>
        <p:nvSpPr>
          <p:cNvPr id="15" name="Picture Placeholder 14">
            <a:extLst>
              <a:ext uri="{FF2B5EF4-FFF2-40B4-BE49-F238E27FC236}">
                <a16:creationId xmlns:a16="http://schemas.microsoft.com/office/drawing/2014/main" id="{788CFF11-45EE-A020-96CD-7D4BE1A7B3C9}"/>
              </a:ext>
            </a:extLst>
          </p:cNvPr>
          <p:cNvSpPr>
            <a:spLocks noGrp="1"/>
          </p:cNvSpPr>
          <p:nvPr>
            <p:ph type="pic" sz="quarter" idx="15" hasCustomPrompt="1"/>
          </p:nvPr>
        </p:nvSpPr>
        <p:spPr>
          <a:xfrm>
            <a:off x="0" y="-6350"/>
            <a:ext cx="12192000" cy="6864350"/>
          </a:xfrm>
          <a:solidFill>
            <a:schemeClr val="accent3">
              <a:alpha val="75172"/>
            </a:schemeClr>
          </a:solidFill>
        </p:spPr>
        <p:txBody>
          <a:bodyPr/>
          <a:lstStyle>
            <a:lvl1pPr marL="0" indent="0">
              <a:buNone/>
              <a:defRPr sz="1800"/>
            </a:lvl1pPr>
          </a:lstStyle>
          <a:p>
            <a:r>
              <a:rPr lang="en-GB" dirty="0"/>
              <a:t> Click just above Swim England logo to change colour and opacity of overlay – see Quick Tips (right) for more info &gt;&gt;     </a:t>
            </a:r>
            <a:br>
              <a:rPr lang="en-GB" dirty="0"/>
            </a:br>
            <a:r>
              <a:rPr lang="en-GB" dirty="0"/>
              <a:t> (this text is not visible in Presenter Mode)</a:t>
            </a:r>
          </a:p>
        </p:txBody>
      </p:sp>
      <p:sp>
        <p:nvSpPr>
          <p:cNvPr id="18" name="Picture Placeholder 17">
            <a:extLst>
              <a:ext uri="{FF2B5EF4-FFF2-40B4-BE49-F238E27FC236}">
                <a16:creationId xmlns:a16="http://schemas.microsoft.com/office/drawing/2014/main" id="{BB5FCFBF-BC63-89F2-DCE2-7B8BEE7367F0}"/>
              </a:ext>
            </a:extLst>
          </p:cNvPr>
          <p:cNvSpPr>
            <a:spLocks noGrp="1"/>
          </p:cNvSpPr>
          <p:nvPr>
            <p:ph type="pic" sz="quarter" idx="16" hasCustomPrompt="1"/>
          </p:nvPr>
        </p:nvSpPr>
        <p:spPr>
          <a:xfrm>
            <a:off x="-5315" y="-10634"/>
            <a:ext cx="12192000" cy="686863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2713704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2713704 h 6858000"/>
              <a:gd name="connsiteX0" fmla="*/ 1761329 w 13953329"/>
              <a:gd name="connsiteY0" fmla="*/ 2713704 h 6858000"/>
              <a:gd name="connsiteX1" fmla="*/ 13953329 w 13953329"/>
              <a:gd name="connsiteY1" fmla="*/ 0 h 6858000"/>
              <a:gd name="connsiteX2" fmla="*/ 13953329 w 13953329"/>
              <a:gd name="connsiteY2" fmla="*/ 6858000 h 6858000"/>
              <a:gd name="connsiteX3" fmla="*/ 1761329 w 13953329"/>
              <a:gd name="connsiteY3" fmla="*/ 6858000 h 6858000"/>
              <a:gd name="connsiteX4" fmla="*/ 1761329 w 13953329"/>
              <a:gd name="connsiteY4" fmla="*/ 2713704 h 6858000"/>
              <a:gd name="connsiteX0" fmla="*/ 1761329 w 14245850"/>
              <a:gd name="connsiteY0" fmla="*/ 3239933 h 7384229"/>
              <a:gd name="connsiteX1" fmla="*/ 13100953 w 14245850"/>
              <a:gd name="connsiteY1" fmla="*/ 776094 h 7384229"/>
              <a:gd name="connsiteX2" fmla="*/ 13953329 w 14245850"/>
              <a:gd name="connsiteY2" fmla="*/ 526229 h 7384229"/>
              <a:gd name="connsiteX3" fmla="*/ 13953329 w 14245850"/>
              <a:gd name="connsiteY3" fmla="*/ 7384229 h 7384229"/>
              <a:gd name="connsiteX4" fmla="*/ 1761329 w 14245850"/>
              <a:gd name="connsiteY4" fmla="*/ 7384229 h 7384229"/>
              <a:gd name="connsiteX5" fmla="*/ 1761329 w 14245850"/>
              <a:gd name="connsiteY5" fmla="*/ 3239933 h 7384229"/>
              <a:gd name="connsiteX0" fmla="*/ 1761329 w 14245850"/>
              <a:gd name="connsiteY0" fmla="*/ 3239933 h 7384229"/>
              <a:gd name="connsiteX1" fmla="*/ 13100953 w 14245850"/>
              <a:gd name="connsiteY1" fmla="*/ 776094 h 7384229"/>
              <a:gd name="connsiteX2" fmla="*/ 13953329 w 14245850"/>
              <a:gd name="connsiteY2" fmla="*/ 526229 h 7384229"/>
              <a:gd name="connsiteX3" fmla="*/ 13953329 w 14245850"/>
              <a:gd name="connsiteY3" fmla="*/ 7384229 h 7384229"/>
              <a:gd name="connsiteX4" fmla="*/ 1761329 w 14245850"/>
              <a:gd name="connsiteY4" fmla="*/ 7384229 h 7384229"/>
              <a:gd name="connsiteX5" fmla="*/ 1761329 w 14245850"/>
              <a:gd name="connsiteY5" fmla="*/ 3239933 h 7384229"/>
              <a:gd name="connsiteX0" fmla="*/ 1761329 w 14293827"/>
              <a:gd name="connsiteY0" fmla="*/ 3243980 h 7388276"/>
              <a:gd name="connsiteX1" fmla="*/ 13100953 w 14293827"/>
              <a:gd name="connsiteY1" fmla="*/ 780141 h 7388276"/>
              <a:gd name="connsiteX2" fmla="*/ 13953329 w 14293827"/>
              <a:gd name="connsiteY2" fmla="*/ 530276 h 7388276"/>
              <a:gd name="connsiteX3" fmla="*/ 13953329 w 14293827"/>
              <a:gd name="connsiteY3" fmla="*/ 7388276 h 7388276"/>
              <a:gd name="connsiteX4" fmla="*/ 1761329 w 14293827"/>
              <a:gd name="connsiteY4" fmla="*/ 7388276 h 7388276"/>
              <a:gd name="connsiteX5" fmla="*/ 1761329 w 14293827"/>
              <a:gd name="connsiteY5" fmla="*/ 3243980 h 7388276"/>
              <a:gd name="connsiteX0" fmla="*/ 1761329 w 14293827"/>
              <a:gd name="connsiteY0" fmla="*/ 3243980 h 7388276"/>
              <a:gd name="connsiteX1" fmla="*/ 13100953 w 14293827"/>
              <a:gd name="connsiteY1" fmla="*/ 780141 h 7388276"/>
              <a:gd name="connsiteX2" fmla="*/ 13953329 w 14293827"/>
              <a:gd name="connsiteY2" fmla="*/ 530276 h 7388276"/>
              <a:gd name="connsiteX3" fmla="*/ 13953329 w 14293827"/>
              <a:gd name="connsiteY3" fmla="*/ 7388276 h 7388276"/>
              <a:gd name="connsiteX4" fmla="*/ 1761329 w 14293827"/>
              <a:gd name="connsiteY4" fmla="*/ 7388276 h 7388276"/>
              <a:gd name="connsiteX5" fmla="*/ 1761329 w 14293827"/>
              <a:gd name="connsiteY5" fmla="*/ 3243980 h 7388276"/>
              <a:gd name="connsiteX0" fmla="*/ 1761329 w 14293827"/>
              <a:gd name="connsiteY0" fmla="*/ 2760718 h 6905014"/>
              <a:gd name="connsiteX1" fmla="*/ 13100953 w 14293827"/>
              <a:gd name="connsiteY1" fmla="*/ 296879 h 6905014"/>
              <a:gd name="connsiteX2" fmla="*/ 13953329 w 14293827"/>
              <a:gd name="connsiteY2" fmla="*/ 47014 h 6905014"/>
              <a:gd name="connsiteX3" fmla="*/ 13953329 w 14293827"/>
              <a:gd name="connsiteY3" fmla="*/ 6905014 h 6905014"/>
              <a:gd name="connsiteX4" fmla="*/ 1761329 w 14293827"/>
              <a:gd name="connsiteY4" fmla="*/ 6905014 h 6905014"/>
              <a:gd name="connsiteX5" fmla="*/ 1761329 w 14293827"/>
              <a:gd name="connsiteY5" fmla="*/ 2760718 h 6905014"/>
              <a:gd name="connsiteX0" fmla="*/ 1761329 w 13953329"/>
              <a:gd name="connsiteY0" fmla="*/ 2713767 h 6858063"/>
              <a:gd name="connsiteX1" fmla="*/ 13100953 w 13953329"/>
              <a:gd name="connsiteY1" fmla="*/ 249928 h 6858063"/>
              <a:gd name="connsiteX2" fmla="*/ 13953329 w 13953329"/>
              <a:gd name="connsiteY2" fmla="*/ 63 h 6858063"/>
              <a:gd name="connsiteX3" fmla="*/ 13953329 w 13953329"/>
              <a:gd name="connsiteY3" fmla="*/ 6858063 h 6858063"/>
              <a:gd name="connsiteX4" fmla="*/ 1761329 w 13953329"/>
              <a:gd name="connsiteY4" fmla="*/ 6858063 h 6858063"/>
              <a:gd name="connsiteX5" fmla="*/ 1761329 w 13953329"/>
              <a:gd name="connsiteY5" fmla="*/ 2713767 h 6858063"/>
              <a:gd name="connsiteX0" fmla="*/ 847455 w 13039455"/>
              <a:gd name="connsiteY0" fmla="*/ 2719021 h 6863317"/>
              <a:gd name="connsiteX1" fmla="*/ 12288089 w 13039455"/>
              <a:gd name="connsiteY1" fmla="*/ 0 h 6863317"/>
              <a:gd name="connsiteX2" fmla="*/ 13039455 w 13039455"/>
              <a:gd name="connsiteY2" fmla="*/ 5317 h 6863317"/>
              <a:gd name="connsiteX3" fmla="*/ 13039455 w 13039455"/>
              <a:gd name="connsiteY3" fmla="*/ 6863317 h 6863317"/>
              <a:gd name="connsiteX4" fmla="*/ 847455 w 13039455"/>
              <a:gd name="connsiteY4" fmla="*/ 6863317 h 6863317"/>
              <a:gd name="connsiteX5" fmla="*/ 847455 w 13039455"/>
              <a:gd name="connsiteY5" fmla="*/ 2719021 h 6863317"/>
              <a:gd name="connsiteX0" fmla="*/ 847455 w 13039455"/>
              <a:gd name="connsiteY0" fmla="*/ 2719021 h 6863317"/>
              <a:gd name="connsiteX1" fmla="*/ 12288089 w 13039455"/>
              <a:gd name="connsiteY1" fmla="*/ 0 h 6863317"/>
              <a:gd name="connsiteX2" fmla="*/ 13039455 w 13039455"/>
              <a:gd name="connsiteY2" fmla="*/ 5317 h 6863317"/>
              <a:gd name="connsiteX3" fmla="*/ 13039455 w 13039455"/>
              <a:gd name="connsiteY3" fmla="*/ 6863317 h 6863317"/>
              <a:gd name="connsiteX4" fmla="*/ 847455 w 13039455"/>
              <a:gd name="connsiteY4" fmla="*/ 6863317 h 6863317"/>
              <a:gd name="connsiteX5" fmla="*/ 847455 w 13039455"/>
              <a:gd name="connsiteY5" fmla="*/ 2719021 h 6863317"/>
              <a:gd name="connsiteX0" fmla="*/ 847455 w 13039455"/>
              <a:gd name="connsiteY0" fmla="*/ 2719021 h 6863317"/>
              <a:gd name="connsiteX1" fmla="*/ 6562455 w 13039455"/>
              <a:gd name="connsiteY1" fmla="*/ 3120658 h 6863317"/>
              <a:gd name="connsiteX2" fmla="*/ 12288089 w 13039455"/>
              <a:gd name="connsiteY2" fmla="*/ 0 h 6863317"/>
              <a:gd name="connsiteX3" fmla="*/ 13039455 w 13039455"/>
              <a:gd name="connsiteY3" fmla="*/ 5317 h 6863317"/>
              <a:gd name="connsiteX4" fmla="*/ 13039455 w 13039455"/>
              <a:gd name="connsiteY4" fmla="*/ 6863317 h 6863317"/>
              <a:gd name="connsiteX5" fmla="*/ 847455 w 13039455"/>
              <a:gd name="connsiteY5" fmla="*/ 6863317 h 6863317"/>
              <a:gd name="connsiteX6" fmla="*/ 847455 w 13039455"/>
              <a:gd name="connsiteY6" fmla="*/ 2719021 h 6863317"/>
              <a:gd name="connsiteX0" fmla="*/ 440661 w 12632661"/>
              <a:gd name="connsiteY0" fmla="*/ 2719021 h 6863317"/>
              <a:gd name="connsiteX1" fmla="*/ 6389577 w 12632661"/>
              <a:gd name="connsiteY1" fmla="*/ 6076509 h 6863317"/>
              <a:gd name="connsiteX2" fmla="*/ 11881295 w 12632661"/>
              <a:gd name="connsiteY2" fmla="*/ 0 h 6863317"/>
              <a:gd name="connsiteX3" fmla="*/ 12632661 w 12632661"/>
              <a:gd name="connsiteY3" fmla="*/ 5317 h 6863317"/>
              <a:gd name="connsiteX4" fmla="*/ 12632661 w 12632661"/>
              <a:gd name="connsiteY4" fmla="*/ 6863317 h 6863317"/>
              <a:gd name="connsiteX5" fmla="*/ 440661 w 12632661"/>
              <a:gd name="connsiteY5" fmla="*/ 6863317 h 6863317"/>
              <a:gd name="connsiteX6" fmla="*/ 440661 w 12632661"/>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94744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94744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5539564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5539564 h 6863317"/>
              <a:gd name="connsiteX5" fmla="*/ 8176436 w 12192000"/>
              <a:gd name="connsiteY5" fmla="*/ 5964867 h 6863317"/>
              <a:gd name="connsiteX6" fmla="*/ 0 w 12192000"/>
              <a:gd name="connsiteY6" fmla="*/ 6863317 h 6863317"/>
              <a:gd name="connsiteX7" fmla="*/ 0 w 12192000"/>
              <a:gd name="connsiteY7" fmla="*/ 2719021 h 6863317"/>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68635">
                <a:moveTo>
                  <a:pt x="0" y="2719021"/>
                </a:moveTo>
                <a:cubicBezTo>
                  <a:pt x="1778295" y="4368838"/>
                  <a:pt x="3212804" y="5992733"/>
                  <a:pt x="5757530" y="6071192"/>
                </a:cubicBezTo>
                <a:cubicBezTo>
                  <a:pt x="8302256" y="6149651"/>
                  <a:pt x="10159116" y="3017874"/>
                  <a:pt x="11440634" y="0"/>
                </a:cubicBezTo>
                <a:cubicBezTo>
                  <a:pt x="11447132" y="4916"/>
                  <a:pt x="12192000" y="623"/>
                  <a:pt x="12192000" y="5317"/>
                </a:cubicBezTo>
                <a:cubicBezTo>
                  <a:pt x="12190228" y="1842978"/>
                  <a:pt x="12188455" y="3680638"/>
                  <a:pt x="12186683" y="5518299"/>
                </a:cubicBezTo>
                <a:cubicBezTo>
                  <a:pt x="11734208" y="5318053"/>
                  <a:pt x="9724066" y="4873257"/>
                  <a:pt x="8107325" y="6868635"/>
                </a:cubicBezTo>
                <a:lnTo>
                  <a:pt x="0" y="6863317"/>
                </a:lnTo>
                <a:lnTo>
                  <a:pt x="0" y="2719021"/>
                </a:lnTo>
                <a:close/>
              </a:path>
            </a:pathLst>
          </a:custGeom>
          <a:solidFill>
            <a:schemeClr val="tx1">
              <a:alpha val="10000"/>
            </a:schemeClr>
          </a:solidFill>
        </p:spPr>
        <p:txBody>
          <a:bodyPr/>
          <a:lstStyle>
            <a:lvl1pPr marL="0" indent="0">
              <a:buNone/>
              <a:defRPr sz="1200"/>
            </a:lvl1pPr>
          </a:lstStyle>
          <a:p>
            <a:br>
              <a:rPr lang="en-GB" dirty="0"/>
            </a:br>
            <a:br>
              <a:rPr lang="en-GB" dirty="0"/>
            </a:br>
            <a:br>
              <a:rPr lang="en-GB" dirty="0"/>
            </a:br>
            <a:endParaRPr lang="en-GB" dirty="0"/>
          </a:p>
        </p:txBody>
      </p:sp>
      <p:sp>
        <p:nvSpPr>
          <p:cNvPr id="19" name="Picture Placeholder 9">
            <a:extLst>
              <a:ext uri="{FF2B5EF4-FFF2-40B4-BE49-F238E27FC236}">
                <a16:creationId xmlns:a16="http://schemas.microsoft.com/office/drawing/2014/main" id="{0EA17F32-4DEA-F22B-DF32-92059170903A}"/>
              </a:ext>
            </a:extLst>
          </p:cNvPr>
          <p:cNvSpPr>
            <a:spLocks noGrp="1"/>
          </p:cNvSpPr>
          <p:nvPr>
            <p:ph type="pic" sz="quarter" idx="17"/>
          </p:nvPr>
        </p:nvSpPr>
        <p:spPr>
          <a:xfrm>
            <a:off x="5122800" y="900000"/>
            <a:ext cx="1944000" cy="666000"/>
          </a:xfrm>
          <a:blipFill>
            <a:blip r:embed="rId3">
              <a:extLst>
                <a:ext uri="{96DAC541-7B7A-43D3-8B79-37D633B846F1}">
                  <asvg:svgBlip xmlns:asvg="http://schemas.microsoft.com/office/drawing/2016/SVG/main" r:embed="rId4"/>
                </a:ext>
              </a:extLst>
            </a:blip>
            <a:stretch>
              <a:fillRect l="-37963" t="-134324" r="-37593" b="-127838"/>
            </a:stretch>
          </a:blipFill>
        </p:spPr>
        <p:txBody>
          <a:bodyPr/>
          <a:lstStyle>
            <a:lvl1pPr marL="0" indent="0">
              <a:buNone/>
              <a:defRPr sz="100">
                <a:solidFill>
                  <a:schemeClr val="accent2"/>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32CF2852-81B8-E480-E583-E6C79F30887C}"/>
              </a:ext>
            </a:extLst>
          </p:cNvPr>
          <p:cNvSpPr>
            <a:spLocks noGrp="1"/>
          </p:cNvSpPr>
          <p:nvPr>
            <p:ph type="title" hasCustomPrompt="1"/>
          </p:nvPr>
        </p:nvSpPr>
        <p:spPr>
          <a:xfrm>
            <a:off x="1522800" y="2638800"/>
            <a:ext cx="9144000" cy="1565999"/>
          </a:xfrm>
        </p:spPr>
        <p:txBody>
          <a:bodyPr/>
          <a:lstStyle>
            <a:lvl1pPr algn="ctr">
              <a:defRPr sz="6000">
                <a:solidFill>
                  <a:schemeClr val="tx1"/>
                </a:solidFill>
              </a:defRPr>
            </a:lvl1pPr>
          </a:lstStyle>
          <a:p>
            <a:r>
              <a:rPr lang="en-GB" dirty="0"/>
              <a:t>Click to edit Master title slide </a:t>
            </a:r>
          </a:p>
        </p:txBody>
      </p:sp>
      <p:sp>
        <p:nvSpPr>
          <p:cNvPr id="10" name="Text Placeholder 9">
            <a:extLst>
              <a:ext uri="{FF2B5EF4-FFF2-40B4-BE49-F238E27FC236}">
                <a16:creationId xmlns:a16="http://schemas.microsoft.com/office/drawing/2014/main" id="{6CBF2CC0-4981-CD16-4012-2D5681C7ABDF}"/>
              </a:ext>
            </a:extLst>
          </p:cNvPr>
          <p:cNvSpPr>
            <a:spLocks noGrp="1"/>
          </p:cNvSpPr>
          <p:nvPr>
            <p:ph type="body" sz="quarter" idx="13" hasCustomPrompt="1"/>
          </p:nvPr>
        </p:nvSpPr>
        <p:spPr>
          <a:xfrm>
            <a:off x="1522800" y="4298400"/>
            <a:ext cx="9144000" cy="1655999"/>
          </a:xfrm>
        </p:spPr>
        <p:txBody>
          <a:bodyPr/>
          <a:lstStyle>
            <a:lvl1pPr marL="0" indent="0" algn="ctr">
              <a:buNone/>
              <a:defRPr sz="2400"/>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add subtitle</a:t>
            </a:r>
          </a:p>
        </p:txBody>
      </p:sp>
      <p:sp>
        <p:nvSpPr>
          <p:cNvPr id="12" name="Text Placeholder 11">
            <a:extLst>
              <a:ext uri="{FF2B5EF4-FFF2-40B4-BE49-F238E27FC236}">
                <a16:creationId xmlns:a16="http://schemas.microsoft.com/office/drawing/2014/main" id="{6C2136EA-D1AC-C7F6-3DFA-8AC0903D79B1}"/>
              </a:ext>
            </a:extLst>
          </p:cNvPr>
          <p:cNvSpPr>
            <a:spLocks noGrp="1"/>
          </p:cNvSpPr>
          <p:nvPr>
            <p:ph type="body" sz="quarter" idx="14" hasCustomPrompt="1"/>
          </p:nvPr>
        </p:nvSpPr>
        <p:spPr>
          <a:xfrm>
            <a:off x="1522413" y="6357938"/>
            <a:ext cx="9144000" cy="203200"/>
          </a:xfrm>
        </p:spPr>
        <p:txBody>
          <a:bodyPr/>
          <a:lstStyle>
            <a:lvl1pPr marL="0" indent="0" algn="ctr">
              <a:buNone/>
              <a:defRPr sz="1400"/>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GB" dirty="0"/>
              <a:t>Click to add Author / Date</a:t>
            </a:r>
          </a:p>
        </p:txBody>
      </p:sp>
      <p:sp>
        <p:nvSpPr>
          <p:cNvPr id="9" name="Rounded Rectangle 8">
            <a:extLst>
              <a:ext uri="{FF2B5EF4-FFF2-40B4-BE49-F238E27FC236}">
                <a16:creationId xmlns:a16="http://schemas.microsoft.com/office/drawing/2014/main" id="{2C3A901B-8D2F-F4C4-A967-01299239B7AE}"/>
              </a:ext>
            </a:extLst>
          </p:cNvPr>
          <p:cNvSpPr/>
          <p:nvPr userDrawn="1"/>
        </p:nvSpPr>
        <p:spPr>
          <a:xfrm>
            <a:off x="12291461" y="-2139866"/>
            <a:ext cx="2178000" cy="1197834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32B01213-5CAD-BDCE-8E28-D6E98060B86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425413" y="-2009587"/>
            <a:ext cx="347311" cy="343176"/>
          </a:xfrm>
          <a:prstGeom prst="rect">
            <a:avLst/>
          </a:prstGeom>
        </p:spPr>
      </p:pic>
      <p:sp>
        <p:nvSpPr>
          <p:cNvPr id="13" name="TextBox 12">
            <a:extLst>
              <a:ext uri="{FF2B5EF4-FFF2-40B4-BE49-F238E27FC236}">
                <a16:creationId xmlns:a16="http://schemas.microsoft.com/office/drawing/2014/main" id="{D5943E82-C92A-26AC-2EEF-D3D6B9EA38D9}"/>
              </a:ext>
            </a:extLst>
          </p:cNvPr>
          <p:cNvSpPr txBox="1"/>
          <p:nvPr userDrawn="1"/>
        </p:nvSpPr>
        <p:spPr>
          <a:xfrm>
            <a:off x="12872184" y="-2009587"/>
            <a:ext cx="1503035"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0" name="TextBox 19">
            <a:extLst>
              <a:ext uri="{FF2B5EF4-FFF2-40B4-BE49-F238E27FC236}">
                <a16:creationId xmlns:a16="http://schemas.microsoft.com/office/drawing/2014/main" id="{C0E31BFF-440E-8D0E-533E-E375A668E1FB}"/>
              </a:ext>
            </a:extLst>
          </p:cNvPr>
          <p:cNvSpPr txBox="1"/>
          <p:nvPr userDrawn="1"/>
        </p:nvSpPr>
        <p:spPr>
          <a:xfrm>
            <a:off x="12411009" y="-1508238"/>
            <a:ext cx="1964210" cy="2000548"/>
          </a:xfrm>
          <a:prstGeom prst="rect">
            <a:avLst/>
          </a:prstGeom>
          <a:noFill/>
        </p:spPr>
        <p:txBody>
          <a:bodyPr wrap="square" lIns="0" tIns="0" rIns="0" bIns="0" rtlCol="0">
            <a:spAutoFit/>
          </a:bodyPr>
          <a:lstStyle/>
          <a:p>
            <a:r>
              <a:rPr lang="en-GB" sz="1000" b="1" dirty="0"/>
              <a:t>Change background image</a:t>
            </a:r>
          </a:p>
          <a:p>
            <a:endParaRPr lang="en-GB" sz="800" dirty="0"/>
          </a:p>
          <a:p>
            <a:pPr marL="228600" indent="-228600">
              <a:buFont typeface="+mj-lt"/>
              <a:buAutoNum type="arabicPeriod"/>
            </a:pPr>
            <a:r>
              <a:rPr lang="en-GB" sz="800" dirty="0"/>
              <a:t>Under the ‘Design’ tab in the ribbon, select ‘Format Background’ to reveal the dialogue box below.</a:t>
            </a:r>
          </a:p>
          <a:p>
            <a:pPr marL="228600" indent="-228600">
              <a:buFont typeface="+mj-lt"/>
              <a:buAutoNum type="arabicPeriod"/>
            </a:pPr>
            <a:r>
              <a:rPr lang="en-GB" sz="800" b="1" dirty="0"/>
              <a:t>Mac users</a:t>
            </a:r>
            <a:r>
              <a:rPr lang="en-GB" sz="800" dirty="0"/>
              <a:t>: click ‘Insert’ under ‘Picture source’ and navigate on your computer to your chosen image.</a:t>
            </a:r>
            <a:br>
              <a:rPr lang="en-GB" sz="800" dirty="0"/>
            </a:br>
            <a:r>
              <a:rPr lang="en-GB" sz="800" b="1" dirty="0"/>
              <a:t>PC users</a:t>
            </a:r>
            <a:r>
              <a:rPr lang="en-GB" sz="800" dirty="0"/>
              <a:t>: </a:t>
            </a:r>
            <a:r>
              <a:rPr lang="en-GB" sz="800" dirty="0">
                <a:solidFill>
                  <a:schemeClr val="tx1"/>
                </a:solidFill>
              </a:rPr>
              <a:t>Click ‘File’ under ‘Insert Picture from’ and navigate on your computer to your chosen image</a:t>
            </a:r>
            <a:br>
              <a:rPr lang="en-GB" sz="800" dirty="0"/>
            </a:br>
            <a:r>
              <a:rPr lang="en-GB" sz="800" dirty="0"/>
              <a:t>A selection of images can be found here: </a:t>
            </a:r>
            <a:r>
              <a:rPr lang="en-GB" sz="800" b="1" dirty="0">
                <a:solidFill>
                  <a:schemeClr val="tx1"/>
                </a:solidFill>
              </a:rPr>
              <a:t>Public Drive (P Drive) &gt; Marketing and Brand Library &gt; SE PPT &gt; Imagery for PPT_NOT TO BE SHARED</a:t>
            </a:r>
            <a:endParaRPr lang="en-GB" sz="800" b="1" u="sng" dirty="0">
              <a:solidFill>
                <a:schemeClr val="tx1"/>
              </a:solidFill>
            </a:endParaRPr>
          </a:p>
        </p:txBody>
      </p:sp>
      <p:pic>
        <p:nvPicPr>
          <p:cNvPr id="22" name="Picture 21">
            <a:extLst>
              <a:ext uri="{FF2B5EF4-FFF2-40B4-BE49-F238E27FC236}">
                <a16:creationId xmlns:a16="http://schemas.microsoft.com/office/drawing/2014/main" id="{FD590D1C-391A-7354-1CDE-C01DC617AE5C}"/>
              </a:ext>
            </a:extLst>
          </p:cNvPr>
          <p:cNvPicPr>
            <a:picLocks noChangeAspect="1"/>
          </p:cNvPicPr>
          <p:nvPr userDrawn="1"/>
        </p:nvPicPr>
        <p:blipFill>
          <a:blip r:embed="rId7"/>
          <a:stretch>
            <a:fillRect/>
          </a:stretch>
        </p:blipFill>
        <p:spPr>
          <a:xfrm>
            <a:off x="12404538" y="610687"/>
            <a:ext cx="914525" cy="1633951"/>
          </a:xfrm>
          <a:prstGeom prst="rect">
            <a:avLst/>
          </a:prstGeom>
        </p:spPr>
      </p:pic>
      <p:sp>
        <p:nvSpPr>
          <p:cNvPr id="23" name="TextBox 22">
            <a:extLst>
              <a:ext uri="{FF2B5EF4-FFF2-40B4-BE49-F238E27FC236}">
                <a16:creationId xmlns:a16="http://schemas.microsoft.com/office/drawing/2014/main" id="{26ECED88-08AE-345C-D9C8-2BE8557B7378}"/>
              </a:ext>
            </a:extLst>
          </p:cNvPr>
          <p:cNvSpPr txBox="1"/>
          <p:nvPr userDrawn="1"/>
        </p:nvSpPr>
        <p:spPr>
          <a:xfrm>
            <a:off x="12411009" y="2442644"/>
            <a:ext cx="1964210" cy="800219"/>
          </a:xfrm>
          <a:prstGeom prst="rect">
            <a:avLst/>
          </a:prstGeom>
          <a:noFill/>
        </p:spPr>
        <p:txBody>
          <a:bodyPr wrap="square" lIns="0" tIns="0" rIns="0" bIns="0" rtlCol="0">
            <a:spAutoFit/>
          </a:bodyPr>
          <a:lstStyle/>
          <a:p>
            <a:r>
              <a:rPr lang="en-GB" sz="1000" b="1" dirty="0"/>
              <a:t>Change colour and/or opacity </a:t>
            </a:r>
            <a:br>
              <a:rPr lang="en-GB" sz="1000" b="1" dirty="0"/>
            </a:br>
            <a:r>
              <a:rPr lang="en-GB" sz="1000" b="1" dirty="0"/>
              <a:t>of overlay</a:t>
            </a:r>
          </a:p>
          <a:p>
            <a:endParaRPr lang="en-GB" sz="800" dirty="0"/>
          </a:p>
          <a:p>
            <a:pPr marL="228600" indent="-228600">
              <a:buFont typeface="+mj-lt"/>
              <a:buAutoNum type="arabicPeriod"/>
            </a:pPr>
            <a:r>
              <a:rPr lang="en-GB" sz="800" dirty="0"/>
              <a:t>Right-click above the Swim England logo and scroll down to ‘Shape Format’).</a:t>
            </a:r>
          </a:p>
        </p:txBody>
      </p:sp>
      <p:pic>
        <p:nvPicPr>
          <p:cNvPr id="24" name="Picture 23">
            <a:extLst>
              <a:ext uri="{FF2B5EF4-FFF2-40B4-BE49-F238E27FC236}">
                <a16:creationId xmlns:a16="http://schemas.microsoft.com/office/drawing/2014/main" id="{6844AE20-250E-FEC7-3CBF-52ABDB93695B}"/>
              </a:ext>
            </a:extLst>
          </p:cNvPr>
          <p:cNvPicPr>
            <a:picLocks noChangeAspect="1"/>
          </p:cNvPicPr>
          <p:nvPr userDrawn="1"/>
        </p:nvPicPr>
        <p:blipFill>
          <a:blip r:embed="rId8"/>
          <a:srcRect/>
          <a:stretch/>
        </p:blipFill>
        <p:spPr>
          <a:xfrm>
            <a:off x="12629327" y="3346551"/>
            <a:ext cx="1365529" cy="1929947"/>
          </a:xfrm>
          <a:prstGeom prst="rect">
            <a:avLst/>
          </a:prstGeom>
        </p:spPr>
      </p:pic>
      <p:sp>
        <p:nvSpPr>
          <p:cNvPr id="25" name="TextBox 24">
            <a:extLst>
              <a:ext uri="{FF2B5EF4-FFF2-40B4-BE49-F238E27FC236}">
                <a16:creationId xmlns:a16="http://schemas.microsoft.com/office/drawing/2014/main" id="{004C58D2-3D29-D071-90FB-63FA37BCC9FF}"/>
              </a:ext>
            </a:extLst>
          </p:cNvPr>
          <p:cNvSpPr txBox="1"/>
          <p:nvPr userDrawn="1"/>
        </p:nvSpPr>
        <p:spPr>
          <a:xfrm>
            <a:off x="12411009" y="5367654"/>
            <a:ext cx="1964210" cy="738664"/>
          </a:xfrm>
          <a:prstGeom prst="rect">
            <a:avLst/>
          </a:prstGeom>
          <a:noFill/>
        </p:spPr>
        <p:txBody>
          <a:bodyPr wrap="square" lIns="0" tIns="0" rIns="0" bIns="0" rtlCol="0">
            <a:spAutoFit/>
          </a:bodyPr>
          <a:lstStyle/>
          <a:p>
            <a:pPr marL="228600" indent="-228600">
              <a:buFont typeface="+mj-lt"/>
              <a:buAutoNum type="arabicPeriod" startAt="3"/>
            </a:pPr>
            <a:r>
              <a:rPr lang="en-GB" sz="800" dirty="0"/>
              <a:t>To change the colour, click the paint bucket icon (which shows the current colour) to bring up the ‘Theme Colours’ box and select either dark grey, red, dark blue, turquoise or dark red from the top line.</a:t>
            </a:r>
          </a:p>
        </p:txBody>
      </p:sp>
      <p:pic>
        <p:nvPicPr>
          <p:cNvPr id="26" name="Picture 25">
            <a:extLst>
              <a:ext uri="{FF2B5EF4-FFF2-40B4-BE49-F238E27FC236}">
                <a16:creationId xmlns:a16="http://schemas.microsoft.com/office/drawing/2014/main" id="{32DD58C5-0F97-79F6-8D39-D90BC2A01AEB}"/>
              </a:ext>
            </a:extLst>
          </p:cNvPr>
          <p:cNvPicPr>
            <a:picLocks noChangeAspect="1"/>
          </p:cNvPicPr>
          <p:nvPr userDrawn="1"/>
        </p:nvPicPr>
        <p:blipFill>
          <a:blip r:embed="rId9"/>
          <a:srcRect/>
          <a:stretch/>
        </p:blipFill>
        <p:spPr>
          <a:xfrm>
            <a:off x="12629327" y="6197474"/>
            <a:ext cx="1365529" cy="1639777"/>
          </a:xfrm>
          <a:prstGeom prst="rect">
            <a:avLst/>
          </a:prstGeom>
        </p:spPr>
      </p:pic>
      <p:sp>
        <p:nvSpPr>
          <p:cNvPr id="28" name="TextBox 27">
            <a:extLst>
              <a:ext uri="{FF2B5EF4-FFF2-40B4-BE49-F238E27FC236}">
                <a16:creationId xmlns:a16="http://schemas.microsoft.com/office/drawing/2014/main" id="{F6BBB8B7-08D0-B70E-F97A-911339E061A8}"/>
              </a:ext>
            </a:extLst>
          </p:cNvPr>
          <p:cNvSpPr txBox="1"/>
          <p:nvPr userDrawn="1"/>
        </p:nvSpPr>
        <p:spPr>
          <a:xfrm>
            <a:off x="12411009" y="7923466"/>
            <a:ext cx="1879149" cy="984885"/>
          </a:xfrm>
          <a:prstGeom prst="rect">
            <a:avLst/>
          </a:prstGeom>
          <a:noFill/>
        </p:spPr>
        <p:txBody>
          <a:bodyPr wrap="square" lIns="0" tIns="0" rIns="0" bIns="0" rtlCol="0">
            <a:spAutoFit/>
          </a:bodyPr>
          <a:lstStyle/>
          <a:p>
            <a:pPr marL="228600" indent="-228600">
              <a:buFont typeface="+mj-lt"/>
              <a:buAutoNum type="arabicPeriod" startAt="4"/>
            </a:pPr>
            <a:r>
              <a:rPr lang="en-GB" sz="800" dirty="0"/>
              <a:t>Depending on the image placed in the background and the colour of the overlay, it may be necessary to adjust the transparency of the overlay. Under ‘Colour’ in the ‘Format Shape’ dialogue box, move the Transparency slider to increase or decrease opacity.</a:t>
            </a:r>
          </a:p>
        </p:txBody>
      </p:sp>
      <p:sp>
        <p:nvSpPr>
          <p:cNvPr id="29" name="TextBox 28">
            <a:extLst>
              <a:ext uri="{FF2B5EF4-FFF2-40B4-BE49-F238E27FC236}">
                <a16:creationId xmlns:a16="http://schemas.microsoft.com/office/drawing/2014/main" id="{6894C732-2C6D-AB64-B9E9-474BE1506822}"/>
              </a:ext>
            </a:extLst>
          </p:cNvPr>
          <p:cNvSpPr txBox="1"/>
          <p:nvPr userDrawn="1"/>
        </p:nvSpPr>
        <p:spPr>
          <a:xfrm>
            <a:off x="12411008" y="9063671"/>
            <a:ext cx="1964209" cy="615553"/>
          </a:xfrm>
          <a:prstGeom prst="rect">
            <a:avLst/>
          </a:prstGeom>
          <a:noFill/>
        </p:spPr>
        <p:txBody>
          <a:bodyPr wrap="square" lIns="0" tIns="0" rIns="0" bIns="0" rtlCol="0">
            <a:spAutoFit/>
          </a:bodyPr>
          <a:lstStyle/>
          <a:p>
            <a:pPr marL="0" indent="0">
              <a:buFont typeface="+mj-lt"/>
              <a:buNone/>
            </a:pPr>
            <a:r>
              <a:rPr lang="en-GB" sz="800" dirty="0"/>
              <a:t>Get the most out of this template. Full </a:t>
            </a:r>
            <a:r>
              <a:rPr lang="en-GB" sz="800" dirty="0">
                <a:solidFill>
                  <a:schemeClr val="tx1"/>
                </a:solidFill>
              </a:rPr>
              <a:t>usage guidelines can be found here: </a:t>
            </a:r>
            <a:r>
              <a:rPr lang="en-GB" sz="800" b="1" dirty="0">
                <a:solidFill>
                  <a:schemeClr val="tx1"/>
                </a:solidFill>
              </a:rPr>
              <a:t>Public Drive (P Drive) &gt; Marketing and Brand Library &gt; SE PPT &gt; User Guides for Mac and PC</a:t>
            </a:r>
          </a:p>
        </p:txBody>
      </p:sp>
      <p:pic>
        <p:nvPicPr>
          <p:cNvPr id="6" name="Picture 5">
            <a:extLst>
              <a:ext uri="{FF2B5EF4-FFF2-40B4-BE49-F238E27FC236}">
                <a16:creationId xmlns:a16="http://schemas.microsoft.com/office/drawing/2014/main" id="{A194DA4C-846B-697A-7157-660F353F8E59}"/>
              </a:ext>
            </a:extLst>
          </p:cNvPr>
          <p:cNvPicPr>
            <a:picLocks noChangeAspect="1"/>
          </p:cNvPicPr>
          <p:nvPr userDrawn="1"/>
        </p:nvPicPr>
        <p:blipFill>
          <a:blip r:embed="rId10"/>
          <a:stretch>
            <a:fillRect/>
          </a:stretch>
        </p:blipFill>
        <p:spPr>
          <a:xfrm>
            <a:off x="13431162" y="606927"/>
            <a:ext cx="934110" cy="1633951"/>
          </a:xfrm>
          <a:prstGeom prst="rect">
            <a:avLst/>
          </a:prstGeom>
        </p:spPr>
      </p:pic>
    </p:spTree>
    <p:extLst>
      <p:ext uri="{BB962C8B-B14F-4D97-AF65-F5344CB8AC3E}">
        <p14:creationId xmlns:p14="http://schemas.microsoft.com/office/powerpoint/2010/main" val="2510755742"/>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Solid">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6FFA38-1CFD-E488-5BCE-8EA6BF893B28}"/>
              </a:ext>
            </a:extLst>
          </p:cNvPr>
          <p:cNvSpPr>
            <a:spLocks noGrp="1"/>
          </p:cNvSpPr>
          <p:nvPr>
            <p:ph type="sldNum" sz="quarter" idx="12"/>
          </p:nvPr>
        </p:nvSpPr>
        <p:spPr>
          <a:xfrm>
            <a:off x="11701463" y="8091139"/>
            <a:ext cx="215899" cy="142651"/>
          </a:xfrm>
        </p:spPr>
        <p:txBody>
          <a:bodyPr/>
          <a:lstStyle/>
          <a:p>
            <a:fld id="{D396FEAD-8A25-914B-BA16-EEF988A0D975}" type="slidenum">
              <a:rPr lang="en-GB" smtClean="0"/>
              <a:pPr/>
              <a:t>‹#›</a:t>
            </a:fld>
            <a:endParaRPr lang="en-GB"/>
          </a:p>
        </p:txBody>
      </p:sp>
      <p:sp>
        <p:nvSpPr>
          <p:cNvPr id="3" name="Date Placeholder 2">
            <a:extLst>
              <a:ext uri="{FF2B5EF4-FFF2-40B4-BE49-F238E27FC236}">
                <a16:creationId xmlns:a16="http://schemas.microsoft.com/office/drawing/2014/main" id="{3DF8BAFD-60C6-607C-2714-6C681D18FEF6}"/>
              </a:ext>
            </a:extLst>
          </p:cNvPr>
          <p:cNvSpPr>
            <a:spLocks noGrp="1"/>
          </p:cNvSpPr>
          <p:nvPr>
            <p:ph type="dt" sz="half" idx="10"/>
          </p:nvPr>
        </p:nvSpPr>
        <p:spPr>
          <a:xfrm>
            <a:off x="8958263" y="8091139"/>
            <a:ext cx="2743200" cy="142651"/>
          </a:xfrm>
        </p:spPr>
        <p:txBody>
          <a:bodyPr/>
          <a:lstStyle/>
          <a:p>
            <a:fld id="{36819D5B-FA90-4C8B-B83F-22A8F2FECB0A}" type="datetime2">
              <a:rPr lang="en-GB" smtClean="0"/>
              <a:t>Monday, 21 August 2023</a:t>
            </a:fld>
            <a:endParaRPr lang="en-GB" dirty="0"/>
          </a:p>
        </p:txBody>
      </p:sp>
      <p:sp>
        <p:nvSpPr>
          <p:cNvPr id="4" name="Footer Placeholder 3">
            <a:extLst>
              <a:ext uri="{FF2B5EF4-FFF2-40B4-BE49-F238E27FC236}">
                <a16:creationId xmlns:a16="http://schemas.microsoft.com/office/drawing/2014/main" id="{A1D1898F-BC69-B073-85F4-E4008DA97B40}"/>
              </a:ext>
            </a:extLst>
          </p:cNvPr>
          <p:cNvSpPr>
            <a:spLocks noGrp="1"/>
          </p:cNvSpPr>
          <p:nvPr>
            <p:ph type="ftr" sz="quarter" idx="11"/>
          </p:nvPr>
        </p:nvSpPr>
        <p:spPr>
          <a:xfrm>
            <a:off x="284643" y="8091139"/>
            <a:ext cx="5811357" cy="142651"/>
          </a:xfrm>
        </p:spPr>
        <p:txBody>
          <a:bodyPr/>
          <a:lstStyle/>
          <a:p>
            <a:r>
              <a:rPr lang="en-GB"/>
              <a:t>Water Wellbeing Accreditation</a:t>
            </a:r>
            <a:endParaRPr lang="en-GB" dirty="0"/>
          </a:p>
        </p:txBody>
      </p:sp>
      <p:sp>
        <p:nvSpPr>
          <p:cNvPr id="6" name="Rectangle 2">
            <a:extLst>
              <a:ext uri="{FF2B5EF4-FFF2-40B4-BE49-F238E27FC236}">
                <a16:creationId xmlns:a16="http://schemas.microsoft.com/office/drawing/2014/main" id="{223CF495-C078-0E79-60CE-A85A2B7109C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7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06D2435E-7B05-60BA-43DB-90E654128E6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18" t="37131" r="21396" b="35252"/>
          <a:stretch/>
        </p:blipFill>
        <p:spPr>
          <a:xfrm>
            <a:off x="5123542" y="899316"/>
            <a:ext cx="1944915" cy="666373"/>
          </a:xfrm>
          <a:prstGeom prst="rect">
            <a:avLst/>
          </a:prstGeom>
        </p:spPr>
      </p:pic>
      <p:sp>
        <p:nvSpPr>
          <p:cNvPr id="2" name="Title 1">
            <a:extLst>
              <a:ext uri="{FF2B5EF4-FFF2-40B4-BE49-F238E27FC236}">
                <a16:creationId xmlns:a16="http://schemas.microsoft.com/office/drawing/2014/main" id="{32CF2852-81B8-E480-E583-E6C79F30887C}"/>
              </a:ext>
            </a:extLst>
          </p:cNvPr>
          <p:cNvSpPr>
            <a:spLocks noGrp="1"/>
          </p:cNvSpPr>
          <p:nvPr>
            <p:ph type="title" hasCustomPrompt="1"/>
          </p:nvPr>
        </p:nvSpPr>
        <p:spPr>
          <a:xfrm>
            <a:off x="1522800" y="2638800"/>
            <a:ext cx="9144000" cy="1565999"/>
          </a:xfrm>
        </p:spPr>
        <p:txBody>
          <a:bodyPr/>
          <a:lstStyle>
            <a:lvl1pPr algn="ctr">
              <a:defRPr sz="6000">
                <a:solidFill>
                  <a:schemeClr val="tx1"/>
                </a:solidFill>
              </a:defRPr>
            </a:lvl1pPr>
          </a:lstStyle>
          <a:p>
            <a:r>
              <a:rPr lang="en-GB" dirty="0"/>
              <a:t>Click to edit Master title slide </a:t>
            </a:r>
          </a:p>
        </p:txBody>
      </p:sp>
      <p:sp>
        <p:nvSpPr>
          <p:cNvPr id="10" name="Text Placeholder 9">
            <a:extLst>
              <a:ext uri="{FF2B5EF4-FFF2-40B4-BE49-F238E27FC236}">
                <a16:creationId xmlns:a16="http://schemas.microsoft.com/office/drawing/2014/main" id="{6CBF2CC0-4981-CD16-4012-2D5681C7ABDF}"/>
              </a:ext>
            </a:extLst>
          </p:cNvPr>
          <p:cNvSpPr>
            <a:spLocks noGrp="1"/>
          </p:cNvSpPr>
          <p:nvPr>
            <p:ph type="body" sz="quarter" idx="13" hasCustomPrompt="1"/>
          </p:nvPr>
        </p:nvSpPr>
        <p:spPr>
          <a:xfrm>
            <a:off x="1522800" y="4298400"/>
            <a:ext cx="9144000" cy="1655999"/>
          </a:xfrm>
        </p:spPr>
        <p:txBody>
          <a:bodyPr/>
          <a:lstStyle>
            <a:lvl1pPr marL="0" indent="0" algn="ctr">
              <a:buNone/>
              <a:defRPr sz="2400"/>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add subtitle</a:t>
            </a:r>
          </a:p>
        </p:txBody>
      </p:sp>
      <p:sp>
        <p:nvSpPr>
          <p:cNvPr id="12" name="Text Placeholder 11">
            <a:extLst>
              <a:ext uri="{FF2B5EF4-FFF2-40B4-BE49-F238E27FC236}">
                <a16:creationId xmlns:a16="http://schemas.microsoft.com/office/drawing/2014/main" id="{6C2136EA-D1AC-C7F6-3DFA-8AC0903D79B1}"/>
              </a:ext>
            </a:extLst>
          </p:cNvPr>
          <p:cNvSpPr>
            <a:spLocks noGrp="1"/>
          </p:cNvSpPr>
          <p:nvPr>
            <p:ph type="body" sz="quarter" idx="14" hasCustomPrompt="1"/>
          </p:nvPr>
        </p:nvSpPr>
        <p:spPr>
          <a:xfrm>
            <a:off x="1522413" y="6357938"/>
            <a:ext cx="9144000" cy="203200"/>
          </a:xfrm>
        </p:spPr>
        <p:txBody>
          <a:bodyPr/>
          <a:lstStyle>
            <a:lvl1pPr marL="0" indent="0" algn="ctr">
              <a:buNone/>
              <a:defRPr sz="1400"/>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GB" dirty="0"/>
              <a:t>Click to add Author / Date</a:t>
            </a:r>
          </a:p>
        </p:txBody>
      </p:sp>
      <p:sp>
        <p:nvSpPr>
          <p:cNvPr id="9" name="Rounded Rectangle 8">
            <a:extLst>
              <a:ext uri="{FF2B5EF4-FFF2-40B4-BE49-F238E27FC236}">
                <a16:creationId xmlns:a16="http://schemas.microsoft.com/office/drawing/2014/main" id="{2C3A901B-8D2F-F4C4-A967-01299239B7AE}"/>
              </a:ext>
            </a:extLst>
          </p:cNvPr>
          <p:cNvSpPr/>
          <p:nvPr userDrawn="1"/>
        </p:nvSpPr>
        <p:spPr>
          <a:xfrm>
            <a:off x="12291461" y="-6627"/>
            <a:ext cx="2179452" cy="674097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32B01213-5CAD-BDCE-8E28-D6E98060B8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13" name="TextBox 12">
            <a:extLst>
              <a:ext uri="{FF2B5EF4-FFF2-40B4-BE49-F238E27FC236}">
                <a16:creationId xmlns:a16="http://schemas.microsoft.com/office/drawing/2014/main" id="{D5943E82-C92A-26AC-2EEF-D3D6B9EA38D9}"/>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0" name="TextBox 19">
            <a:extLst>
              <a:ext uri="{FF2B5EF4-FFF2-40B4-BE49-F238E27FC236}">
                <a16:creationId xmlns:a16="http://schemas.microsoft.com/office/drawing/2014/main" id="{C0E31BFF-440E-8D0E-533E-E375A668E1F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22" name="Picture 21">
            <a:extLst>
              <a:ext uri="{FF2B5EF4-FFF2-40B4-BE49-F238E27FC236}">
                <a16:creationId xmlns:a16="http://schemas.microsoft.com/office/drawing/2014/main" id="{FD590D1C-391A-7354-1CDE-C01DC617AE5C}"/>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004C58D2-3D29-D071-90FB-63FA37BCC9FF}"/>
              </a:ext>
            </a:extLst>
          </p:cNvPr>
          <p:cNvSpPr txBox="1"/>
          <p:nvPr userDrawn="1"/>
        </p:nvSpPr>
        <p:spPr>
          <a:xfrm>
            <a:off x="12411009" y="3266234"/>
            <a:ext cx="1989192" cy="615553"/>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or dark red from the top line.</a:t>
            </a:r>
          </a:p>
        </p:txBody>
      </p:sp>
      <p:pic>
        <p:nvPicPr>
          <p:cNvPr id="26" name="Picture 25">
            <a:extLst>
              <a:ext uri="{FF2B5EF4-FFF2-40B4-BE49-F238E27FC236}">
                <a16:creationId xmlns:a16="http://schemas.microsoft.com/office/drawing/2014/main" id="{32DD58C5-0F97-79F6-8D39-D90BC2A01AEB}"/>
              </a:ext>
            </a:extLst>
          </p:cNvPr>
          <p:cNvPicPr>
            <a:picLocks noChangeAspect="1"/>
          </p:cNvPicPr>
          <p:nvPr userDrawn="1"/>
        </p:nvPicPr>
        <p:blipFill>
          <a:blip r:embed="rId7"/>
          <a:srcRect/>
          <a:stretch/>
        </p:blipFill>
        <p:spPr>
          <a:xfrm>
            <a:off x="12629327" y="4010758"/>
            <a:ext cx="1365529" cy="1639777"/>
          </a:xfrm>
          <a:prstGeom prst="rect">
            <a:avLst/>
          </a:prstGeom>
        </p:spPr>
      </p:pic>
      <p:sp>
        <p:nvSpPr>
          <p:cNvPr id="8" name="TextBox 7">
            <a:extLst>
              <a:ext uri="{FF2B5EF4-FFF2-40B4-BE49-F238E27FC236}">
                <a16:creationId xmlns:a16="http://schemas.microsoft.com/office/drawing/2014/main" id="{493E18C3-36D8-F4AD-C43A-B79727ADD175}"/>
              </a:ext>
            </a:extLst>
          </p:cNvPr>
          <p:cNvSpPr txBox="1"/>
          <p:nvPr userDrawn="1"/>
        </p:nvSpPr>
        <p:spPr>
          <a:xfrm>
            <a:off x="12411009" y="5863905"/>
            <a:ext cx="1940258"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Tree>
    <p:extLst>
      <p:ext uri="{BB962C8B-B14F-4D97-AF65-F5344CB8AC3E}">
        <p14:creationId xmlns:p14="http://schemas.microsoft.com/office/powerpoint/2010/main" val="2458888651"/>
      </p:ext>
    </p:extLst>
  </p:cSld>
  <p:clrMapOvr>
    <a:overrideClrMapping bg1="dk1" tx1="lt1" bg2="dk2"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E992D92B-6ACA-4033-BCE1-1FA6FF72A275}" type="datetime2">
              <a:rPr lang="en-GB" smtClean="0"/>
              <a:t>Monday, 21 August 2023</a:t>
            </a:fld>
            <a:endParaRPr lang="en-GB" dirty="0"/>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r>
              <a:rPr lang="en-GB"/>
              <a:t>Water Wellbeing Accreditation</a:t>
            </a:r>
            <a:endParaRPr lang="en-GB" dirty="0"/>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pPr/>
              <a:t>‹#›</a:t>
            </a:fld>
            <a:endParaRPr lang="en-GB"/>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chemeClr val="bg1"/>
                </a:solidFill>
              </a:rPr>
              <a:t>SECTION LAYOUTS</a:t>
            </a:r>
          </a:p>
        </p:txBody>
      </p:sp>
    </p:spTree>
    <p:extLst>
      <p:ext uri="{BB962C8B-B14F-4D97-AF65-F5344CB8AC3E}">
        <p14:creationId xmlns:p14="http://schemas.microsoft.com/office/powerpoint/2010/main" val="540295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F75D7CA-7AEF-127D-F01E-16AF0CE97772}"/>
              </a:ext>
            </a:extLst>
          </p:cNvPr>
          <p:cNvSpPr>
            <a:spLocks noGrp="1"/>
          </p:cNvSpPr>
          <p:nvPr>
            <p:ph type="sldNum" sz="quarter" idx="12"/>
          </p:nvPr>
        </p:nvSpPr>
        <p:spPr>
          <a:xfrm>
            <a:off x="11701463" y="7318117"/>
            <a:ext cx="215899" cy="142651"/>
          </a:xfrm>
        </p:spPr>
        <p:txBody>
          <a:bodyPr/>
          <a:lstStyle/>
          <a:p>
            <a:fld id="{D396FEAD-8A25-914B-BA16-EEF988A0D975}" type="slidenum">
              <a:rPr lang="en-GB" smtClean="0"/>
              <a:t>‹#›</a:t>
            </a:fld>
            <a:endParaRPr lang="en-GB"/>
          </a:p>
        </p:txBody>
      </p:sp>
      <p:sp>
        <p:nvSpPr>
          <p:cNvPr id="4" name="Date Placeholder 3">
            <a:extLst>
              <a:ext uri="{FF2B5EF4-FFF2-40B4-BE49-F238E27FC236}">
                <a16:creationId xmlns:a16="http://schemas.microsoft.com/office/drawing/2014/main" id="{306EECE0-B18D-A9F3-1697-103CB10DD0A2}"/>
              </a:ext>
            </a:extLst>
          </p:cNvPr>
          <p:cNvSpPr>
            <a:spLocks noGrp="1"/>
          </p:cNvSpPr>
          <p:nvPr>
            <p:ph type="dt" sz="half" idx="10"/>
          </p:nvPr>
        </p:nvSpPr>
        <p:spPr>
          <a:xfrm>
            <a:off x="8958263" y="7318117"/>
            <a:ext cx="2743200" cy="142651"/>
          </a:xfrm>
        </p:spPr>
        <p:txBody>
          <a:bodyPr/>
          <a:lstStyle/>
          <a:p>
            <a:fld id="{3A28356A-020C-44EC-B642-F306CEBA718B}" type="datetime2">
              <a:rPr lang="en-GB" smtClean="0"/>
              <a:t>Monday, 21 August 2023</a:t>
            </a:fld>
            <a:endParaRPr lang="en-GB"/>
          </a:p>
        </p:txBody>
      </p:sp>
      <p:sp>
        <p:nvSpPr>
          <p:cNvPr id="9" name="Rectangle 2">
            <a:extLst>
              <a:ext uri="{FF2B5EF4-FFF2-40B4-BE49-F238E27FC236}">
                <a16:creationId xmlns:a16="http://schemas.microsoft.com/office/drawing/2014/main" id="{B2EC6D9F-617B-FE5D-86E3-A633E9B21575}"/>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489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94B3FE86-F504-05B7-BDB2-B49FAC0013E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5" name="Footer Placeholder 4">
            <a:extLst>
              <a:ext uri="{FF2B5EF4-FFF2-40B4-BE49-F238E27FC236}">
                <a16:creationId xmlns:a16="http://schemas.microsoft.com/office/drawing/2014/main" id="{E7619037-8000-B1CE-9AAC-35779F99D1D1}"/>
              </a:ext>
            </a:extLst>
          </p:cNvPr>
          <p:cNvSpPr>
            <a:spLocks noGrp="1"/>
          </p:cNvSpPr>
          <p:nvPr>
            <p:ph type="ftr" sz="quarter" idx="11"/>
          </p:nvPr>
        </p:nvSpPr>
        <p:spPr>
          <a:xfrm>
            <a:off x="1536700" y="396000"/>
            <a:ext cx="6443999" cy="142651"/>
          </a:xfrm>
        </p:spPr>
        <p:txBody>
          <a:bodyPr/>
          <a:lstStyle/>
          <a:p>
            <a:r>
              <a:rPr lang="en-GB"/>
              <a:t>Water Wellbeing Accreditation</a:t>
            </a:r>
            <a:endParaRPr lang="en-GB" dirty="0"/>
          </a:p>
        </p:txBody>
      </p:sp>
      <p:cxnSp>
        <p:nvCxnSpPr>
          <p:cNvPr id="8" name="Straight Connector 7">
            <a:extLst>
              <a:ext uri="{FF2B5EF4-FFF2-40B4-BE49-F238E27FC236}">
                <a16:creationId xmlns:a16="http://schemas.microsoft.com/office/drawing/2014/main" id="{D70DD8D3-D2C7-70C3-A780-10843EB21E5B}"/>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8AF42594-24C7-0493-A1AF-23410FC9C991}"/>
              </a:ext>
            </a:extLst>
          </p:cNvPr>
          <p:cNvSpPr>
            <a:spLocks noGrp="1"/>
          </p:cNvSpPr>
          <p:nvPr>
            <p:ph type="title" hasCustomPrompt="1"/>
          </p:nvPr>
        </p:nvSpPr>
        <p:spPr>
          <a:xfrm>
            <a:off x="831850" y="1567971"/>
            <a:ext cx="7794700" cy="2852737"/>
          </a:xfrm>
        </p:spPr>
        <p:txBody>
          <a:bodyPr anchor="b"/>
          <a:lstStyle>
            <a:lvl1pPr>
              <a:defRPr sz="4800">
                <a:solidFill>
                  <a:schemeClr val="tx1"/>
                </a:solidFill>
              </a:defRPr>
            </a:lvl1pPr>
          </a:lstStyle>
          <a:p>
            <a:r>
              <a:rPr lang="en-GB" dirty="0"/>
              <a:t>Click to edit section style</a:t>
            </a:r>
          </a:p>
        </p:txBody>
      </p:sp>
      <p:sp>
        <p:nvSpPr>
          <p:cNvPr id="3" name="Text Placeholder 2">
            <a:extLst>
              <a:ext uri="{FF2B5EF4-FFF2-40B4-BE49-F238E27FC236}">
                <a16:creationId xmlns:a16="http://schemas.microsoft.com/office/drawing/2014/main" id="{1E3C57FC-EE26-0FEF-BB28-EBDB3B6AFD29}"/>
              </a:ext>
            </a:extLst>
          </p:cNvPr>
          <p:cNvSpPr>
            <a:spLocks noGrp="1"/>
          </p:cNvSpPr>
          <p:nvPr>
            <p:ph type="body" idx="1" hasCustomPrompt="1"/>
          </p:nvPr>
        </p:nvSpPr>
        <p:spPr>
          <a:xfrm>
            <a:off x="831850" y="4589463"/>
            <a:ext cx="7794700" cy="1500187"/>
          </a:xfrm>
        </p:spPr>
        <p:txBody>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a:t>
            </a:r>
            <a:r>
              <a:rPr lang="en-GB" dirty="0" err="1"/>
              <a:t>subheader</a:t>
            </a:r>
            <a:endParaRPr lang="en-GB" dirty="0"/>
          </a:p>
        </p:txBody>
      </p:sp>
      <p:sp>
        <p:nvSpPr>
          <p:cNvPr id="18" name="Rounded Rectangle 17">
            <a:extLst>
              <a:ext uri="{FF2B5EF4-FFF2-40B4-BE49-F238E27FC236}">
                <a16:creationId xmlns:a16="http://schemas.microsoft.com/office/drawing/2014/main" id="{4B268B91-8DFB-77EB-4F45-228E127AE537}"/>
              </a:ext>
            </a:extLst>
          </p:cNvPr>
          <p:cNvSpPr/>
          <p:nvPr userDrawn="1"/>
        </p:nvSpPr>
        <p:spPr>
          <a:xfrm>
            <a:off x="12291461" y="-6627"/>
            <a:ext cx="2179452" cy="6986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9" name="Graphic 18">
            <a:extLst>
              <a:ext uri="{FF2B5EF4-FFF2-40B4-BE49-F238E27FC236}">
                <a16:creationId xmlns:a16="http://schemas.microsoft.com/office/drawing/2014/main" id="{2F2E1445-4AB4-4955-13BA-B47D1ADB0C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0" name="TextBox 19">
            <a:extLst>
              <a:ext uri="{FF2B5EF4-FFF2-40B4-BE49-F238E27FC236}">
                <a16:creationId xmlns:a16="http://schemas.microsoft.com/office/drawing/2014/main" id="{A65B9C27-9394-BBC3-7E4E-6D0496200981}"/>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1" name="TextBox 20">
            <a:extLst>
              <a:ext uri="{FF2B5EF4-FFF2-40B4-BE49-F238E27FC236}">
                <a16:creationId xmlns:a16="http://schemas.microsoft.com/office/drawing/2014/main" id="{564FC463-760B-7CC3-A8FB-F5EE4D17EE9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22" name="Picture 21">
            <a:extLst>
              <a:ext uri="{FF2B5EF4-FFF2-40B4-BE49-F238E27FC236}">
                <a16:creationId xmlns:a16="http://schemas.microsoft.com/office/drawing/2014/main" id="{50C5206E-427A-119E-B453-275E377F52F4}"/>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3" name="TextBox 22">
            <a:extLst>
              <a:ext uri="{FF2B5EF4-FFF2-40B4-BE49-F238E27FC236}">
                <a16:creationId xmlns:a16="http://schemas.microsoft.com/office/drawing/2014/main" id="{E2DA522D-2258-6D03-D6C0-C96EC15297CE}"/>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24" name="Picture 23">
            <a:extLst>
              <a:ext uri="{FF2B5EF4-FFF2-40B4-BE49-F238E27FC236}">
                <a16:creationId xmlns:a16="http://schemas.microsoft.com/office/drawing/2014/main" id="{639EBCDC-22C9-D799-4189-7109465A7074}"/>
              </a:ext>
            </a:extLst>
          </p:cNvPr>
          <p:cNvPicPr>
            <a:picLocks noChangeAspect="1"/>
          </p:cNvPicPr>
          <p:nvPr userDrawn="1"/>
        </p:nvPicPr>
        <p:blipFill>
          <a:blip r:embed="rId7"/>
          <a:srcRect/>
          <a:stretch/>
        </p:blipFill>
        <p:spPr>
          <a:xfrm>
            <a:off x="12629327" y="4352358"/>
            <a:ext cx="1365529" cy="1639777"/>
          </a:xfrm>
          <a:prstGeom prst="rect">
            <a:avLst/>
          </a:prstGeom>
        </p:spPr>
      </p:pic>
      <p:sp>
        <p:nvSpPr>
          <p:cNvPr id="25" name="TextBox 24">
            <a:extLst>
              <a:ext uri="{FF2B5EF4-FFF2-40B4-BE49-F238E27FC236}">
                <a16:creationId xmlns:a16="http://schemas.microsoft.com/office/drawing/2014/main" id="{07DCE4A1-FA01-B9AE-8F82-897B2B25DED2}"/>
              </a:ext>
            </a:extLst>
          </p:cNvPr>
          <p:cNvSpPr txBox="1"/>
          <p:nvPr userDrawn="1"/>
        </p:nvSpPr>
        <p:spPr>
          <a:xfrm>
            <a:off x="12411009" y="6205505"/>
            <a:ext cx="1940258" cy="615553"/>
          </a:xfrm>
          <a:prstGeom prst="rect">
            <a:avLst/>
          </a:prstGeom>
          <a:noFill/>
        </p:spPr>
        <p:txBody>
          <a:bodyPr wrap="square" lIns="0" tIns="0" rIns="0" bIns="0" rtlCol="0">
            <a:spAutoFit/>
          </a:bodyPr>
          <a:lstStyle/>
          <a:p>
            <a:pPr marL="0" indent="0">
              <a:buFont typeface="+mj-lt"/>
              <a:buNone/>
            </a:pPr>
            <a:r>
              <a:rPr lang="en-GB" sz="800" dirty="0"/>
              <a:t>Get the most out of this template. Full usage guidelines can be found here: </a:t>
            </a:r>
            <a:r>
              <a:rPr lang="en-GB" sz="800" b="1" dirty="0">
                <a:solidFill>
                  <a:schemeClr val="tx1"/>
                </a:solidFill>
              </a:rPr>
              <a:t>Public Drive (P Drive) &gt; Marketing and Brand Library &gt; SE PPT &gt; User Guides for Mac and PC</a:t>
            </a:r>
          </a:p>
        </p:txBody>
      </p:sp>
    </p:spTree>
    <p:extLst>
      <p:ext uri="{BB962C8B-B14F-4D97-AF65-F5344CB8AC3E}">
        <p14:creationId xmlns:p14="http://schemas.microsoft.com/office/powerpoint/2010/main" val="30631786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96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22895257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lt Section Header or Break">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7BA7C7C-167A-867A-F73C-BD84D1090AF1}"/>
              </a:ext>
            </a:extLst>
          </p:cNvPr>
          <p:cNvSpPr>
            <a:spLocks noGrp="1"/>
          </p:cNvSpPr>
          <p:nvPr>
            <p:ph type="sldNum" sz="quarter" idx="12"/>
          </p:nvPr>
        </p:nvSpPr>
        <p:spPr>
          <a:xfrm>
            <a:off x="11701463" y="7544079"/>
            <a:ext cx="215899" cy="142651"/>
          </a:xfrm>
        </p:spPr>
        <p:txBody>
          <a:bodyPr/>
          <a:lstStyle/>
          <a:p>
            <a:fld id="{D396FEAD-8A25-914B-BA16-EEF988A0D975}" type="slidenum">
              <a:rPr lang="en-GB" smtClean="0"/>
              <a:pPr/>
              <a:t>‹#›</a:t>
            </a:fld>
            <a:endParaRPr lang="en-GB"/>
          </a:p>
        </p:txBody>
      </p:sp>
      <p:sp>
        <p:nvSpPr>
          <p:cNvPr id="3" name="Date Placeholder 2">
            <a:extLst>
              <a:ext uri="{FF2B5EF4-FFF2-40B4-BE49-F238E27FC236}">
                <a16:creationId xmlns:a16="http://schemas.microsoft.com/office/drawing/2014/main" id="{35613EBE-32B4-E463-B51C-748BACBE7C35}"/>
              </a:ext>
            </a:extLst>
          </p:cNvPr>
          <p:cNvSpPr>
            <a:spLocks noGrp="1"/>
          </p:cNvSpPr>
          <p:nvPr>
            <p:ph type="dt" sz="half" idx="10"/>
          </p:nvPr>
        </p:nvSpPr>
        <p:spPr>
          <a:xfrm>
            <a:off x="8958263" y="7544079"/>
            <a:ext cx="2743200" cy="142651"/>
          </a:xfrm>
        </p:spPr>
        <p:txBody>
          <a:bodyPr/>
          <a:lstStyle/>
          <a:p>
            <a:fld id="{45DB57C6-0555-4599-BCC4-4DC42E68CFD4}" type="datetime2">
              <a:rPr lang="en-GB" smtClean="0"/>
              <a:t>Monday, 21 August 2023</a:t>
            </a:fld>
            <a:endParaRPr lang="en-GB" dirty="0"/>
          </a:p>
        </p:txBody>
      </p:sp>
      <p:sp>
        <p:nvSpPr>
          <p:cNvPr id="6" name="Rectangle 2">
            <a:extLst>
              <a:ext uri="{FF2B5EF4-FFF2-40B4-BE49-F238E27FC236}">
                <a16:creationId xmlns:a16="http://schemas.microsoft.com/office/drawing/2014/main" id="{B9499A61-22B8-CEB1-9712-0C73D3A09CA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489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A22FF662-81B4-400B-8CEE-10CD7BD5211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EEDA0B1E-FD7C-A13A-9561-411BC9673F53}"/>
              </a:ext>
            </a:extLst>
          </p:cNvPr>
          <p:cNvSpPr>
            <a:spLocks noGrp="1"/>
          </p:cNvSpPr>
          <p:nvPr>
            <p:ph type="ftr" sz="quarter" idx="11"/>
          </p:nvPr>
        </p:nvSpPr>
        <p:spPr>
          <a:xfrm>
            <a:off x="1536700" y="396000"/>
            <a:ext cx="6443999" cy="142651"/>
          </a:xfrm>
        </p:spPr>
        <p:txBody>
          <a:bodyPr/>
          <a:lstStyle/>
          <a:p>
            <a:r>
              <a:rPr lang="en-GB"/>
              <a:t>Water Wellbeing Accreditation</a:t>
            </a:r>
            <a:endParaRPr lang="en-GB" dirty="0"/>
          </a:p>
        </p:txBody>
      </p:sp>
      <p:cxnSp>
        <p:nvCxnSpPr>
          <p:cNvPr id="8" name="Straight Connector 7">
            <a:extLst>
              <a:ext uri="{FF2B5EF4-FFF2-40B4-BE49-F238E27FC236}">
                <a16:creationId xmlns:a16="http://schemas.microsoft.com/office/drawing/2014/main" id="{028F98C1-F2C6-E48A-F554-930D750B9FEF}"/>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1" name="Picture Placeholder 10">
            <a:extLst>
              <a:ext uri="{FF2B5EF4-FFF2-40B4-BE49-F238E27FC236}">
                <a16:creationId xmlns:a16="http://schemas.microsoft.com/office/drawing/2014/main" id="{460C3ECA-CFC7-878E-5B16-D1EC47976C06}"/>
              </a:ext>
            </a:extLst>
          </p:cNvPr>
          <p:cNvSpPr>
            <a:spLocks noGrp="1"/>
          </p:cNvSpPr>
          <p:nvPr>
            <p:ph type="pic" sz="quarter" idx="13" hasCustomPrompt="1"/>
          </p:nvPr>
        </p:nvSpPr>
        <p:spPr>
          <a:xfrm>
            <a:off x="5219407" y="1656871"/>
            <a:ext cx="1768815" cy="1768814"/>
          </a:xfrm>
        </p:spPr>
        <p:txBody>
          <a:bodyPr/>
          <a:lstStyle>
            <a:lvl1pPr marL="0" indent="0" algn="ctr">
              <a:buNone/>
              <a:defRPr sz="1800"/>
            </a:lvl1pPr>
          </a:lstStyle>
          <a:p>
            <a:r>
              <a:rPr lang="en-GB" dirty="0"/>
              <a:t>Click icon to add icon or image</a:t>
            </a:r>
          </a:p>
        </p:txBody>
      </p:sp>
      <p:sp>
        <p:nvSpPr>
          <p:cNvPr id="2" name="Title 1">
            <a:extLst>
              <a:ext uri="{FF2B5EF4-FFF2-40B4-BE49-F238E27FC236}">
                <a16:creationId xmlns:a16="http://schemas.microsoft.com/office/drawing/2014/main" id="{E04EFB79-F6D4-4AA3-9DCD-9365D3E7450D}"/>
              </a:ext>
            </a:extLst>
          </p:cNvPr>
          <p:cNvSpPr>
            <a:spLocks noGrp="1"/>
          </p:cNvSpPr>
          <p:nvPr>
            <p:ph type="title" hasCustomPrompt="1"/>
          </p:nvPr>
        </p:nvSpPr>
        <p:spPr>
          <a:xfrm>
            <a:off x="811602" y="3429000"/>
            <a:ext cx="10557682" cy="935669"/>
          </a:xfrm>
        </p:spPr>
        <p:txBody>
          <a:bodyPr/>
          <a:lstStyle>
            <a:lvl1pPr algn="ctr">
              <a:defRPr sz="4800">
                <a:solidFill>
                  <a:schemeClr val="tx1"/>
                </a:solidFill>
              </a:defRPr>
            </a:lvl1pPr>
          </a:lstStyle>
          <a:p>
            <a:r>
              <a:rPr lang="en-GB" dirty="0"/>
              <a:t>Click to edit section/break style</a:t>
            </a:r>
          </a:p>
        </p:txBody>
      </p:sp>
      <p:sp>
        <p:nvSpPr>
          <p:cNvPr id="14" name="Text Placeholder 13">
            <a:extLst>
              <a:ext uri="{FF2B5EF4-FFF2-40B4-BE49-F238E27FC236}">
                <a16:creationId xmlns:a16="http://schemas.microsoft.com/office/drawing/2014/main" id="{3249087E-7473-C4D2-A115-B2DFD658D43E}"/>
              </a:ext>
            </a:extLst>
          </p:cNvPr>
          <p:cNvSpPr>
            <a:spLocks noGrp="1"/>
          </p:cNvSpPr>
          <p:nvPr>
            <p:ph type="body" sz="quarter" idx="14" hasCustomPrompt="1"/>
          </p:nvPr>
        </p:nvSpPr>
        <p:spPr>
          <a:xfrm>
            <a:off x="1991513" y="4590000"/>
            <a:ext cx="8208974" cy="1501200"/>
          </a:xfrm>
        </p:spPr>
        <p:txBody>
          <a:bodyPr/>
          <a:lstStyle>
            <a:lvl1pPr marL="0" indent="0" algn="ctr">
              <a:buNone/>
              <a:defRPr sz="1800"/>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add </a:t>
            </a:r>
            <a:r>
              <a:rPr lang="en-GB" dirty="0" err="1"/>
              <a:t>subheader</a:t>
            </a:r>
            <a:endParaRPr lang="en-GB" dirty="0"/>
          </a:p>
        </p:txBody>
      </p:sp>
      <p:sp>
        <p:nvSpPr>
          <p:cNvPr id="19" name="Rounded Rectangle 18">
            <a:extLst>
              <a:ext uri="{FF2B5EF4-FFF2-40B4-BE49-F238E27FC236}">
                <a16:creationId xmlns:a16="http://schemas.microsoft.com/office/drawing/2014/main" id="{0CCFC682-033B-0C7B-35BB-3D84BCDF5E76}"/>
              </a:ext>
            </a:extLst>
          </p:cNvPr>
          <p:cNvSpPr/>
          <p:nvPr userDrawn="1"/>
        </p:nvSpPr>
        <p:spPr>
          <a:xfrm>
            <a:off x="12291461" y="-976895"/>
            <a:ext cx="2179452" cy="9113898"/>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0" name="Graphic 19">
            <a:extLst>
              <a:ext uri="{FF2B5EF4-FFF2-40B4-BE49-F238E27FC236}">
                <a16:creationId xmlns:a16="http://schemas.microsoft.com/office/drawing/2014/main" id="{65264BF8-0D20-4FA9-14C2-5F373C2445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846617"/>
            <a:ext cx="347311" cy="343176"/>
          </a:xfrm>
          <a:prstGeom prst="rect">
            <a:avLst/>
          </a:prstGeom>
        </p:spPr>
      </p:pic>
      <p:sp>
        <p:nvSpPr>
          <p:cNvPr id="21" name="TextBox 20">
            <a:extLst>
              <a:ext uri="{FF2B5EF4-FFF2-40B4-BE49-F238E27FC236}">
                <a16:creationId xmlns:a16="http://schemas.microsoft.com/office/drawing/2014/main" id="{B33CB94A-8EDB-06DC-DC8B-9FB91D3403F0}"/>
              </a:ext>
            </a:extLst>
          </p:cNvPr>
          <p:cNvSpPr txBox="1"/>
          <p:nvPr userDrawn="1"/>
        </p:nvSpPr>
        <p:spPr>
          <a:xfrm>
            <a:off x="12872185" y="-846617"/>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2" name="TextBox 21">
            <a:extLst>
              <a:ext uri="{FF2B5EF4-FFF2-40B4-BE49-F238E27FC236}">
                <a16:creationId xmlns:a16="http://schemas.microsoft.com/office/drawing/2014/main" id="{13096B1B-2CF6-2CA9-03A1-975C43C09B26}"/>
              </a:ext>
            </a:extLst>
          </p:cNvPr>
          <p:cNvSpPr txBox="1"/>
          <p:nvPr userDrawn="1"/>
        </p:nvSpPr>
        <p:spPr>
          <a:xfrm>
            <a:off x="12411009" y="-345268"/>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23" name="Picture 22">
            <a:extLst>
              <a:ext uri="{FF2B5EF4-FFF2-40B4-BE49-F238E27FC236}">
                <a16:creationId xmlns:a16="http://schemas.microsoft.com/office/drawing/2014/main" id="{FC3ED32F-EB83-8F98-D4AA-6F1634016973}"/>
              </a:ext>
            </a:extLst>
          </p:cNvPr>
          <p:cNvPicPr>
            <a:picLocks noChangeAspect="1"/>
          </p:cNvPicPr>
          <p:nvPr userDrawn="1"/>
        </p:nvPicPr>
        <p:blipFill>
          <a:blip r:embed="rId6"/>
          <a:srcRect/>
          <a:stretch/>
        </p:blipFill>
        <p:spPr>
          <a:xfrm>
            <a:off x="12629327" y="630147"/>
            <a:ext cx="1365529" cy="1536849"/>
          </a:xfrm>
          <a:prstGeom prst="rect">
            <a:avLst/>
          </a:prstGeom>
        </p:spPr>
      </p:pic>
      <p:sp>
        <p:nvSpPr>
          <p:cNvPr id="24" name="TextBox 23">
            <a:extLst>
              <a:ext uri="{FF2B5EF4-FFF2-40B4-BE49-F238E27FC236}">
                <a16:creationId xmlns:a16="http://schemas.microsoft.com/office/drawing/2014/main" id="{6144EA1B-3B09-13A6-2E86-65A4B28B909A}"/>
              </a:ext>
            </a:extLst>
          </p:cNvPr>
          <p:cNvSpPr txBox="1"/>
          <p:nvPr userDrawn="1"/>
        </p:nvSpPr>
        <p:spPr>
          <a:xfrm>
            <a:off x="12411009" y="2295967"/>
            <a:ext cx="1964210"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25" name="Picture 24">
            <a:extLst>
              <a:ext uri="{FF2B5EF4-FFF2-40B4-BE49-F238E27FC236}">
                <a16:creationId xmlns:a16="http://schemas.microsoft.com/office/drawing/2014/main" id="{EFB12A3A-15C6-3674-D66A-0889DDD40676}"/>
              </a:ext>
            </a:extLst>
          </p:cNvPr>
          <p:cNvPicPr>
            <a:picLocks noChangeAspect="1"/>
          </p:cNvPicPr>
          <p:nvPr userDrawn="1"/>
        </p:nvPicPr>
        <p:blipFill>
          <a:blip r:embed="rId7"/>
          <a:srcRect/>
          <a:stretch/>
        </p:blipFill>
        <p:spPr>
          <a:xfrm>
            <a:off x="12629327" y="3425685"/>
            <a:ext cx="1365529" cy="1639777"/>
          </a:xfrm>
          <a:prstGeom prst="rect">
            <a:avLst/>
          </a:prstGeom>
        </p:spPr>
      </p:pic>
      <p:sp>
        <p:nvSpPr>
          <p:cNvPr id="26" name="TextBox 25">
            <a:extLst>
              <a:ext uri="{FF2B5EF4-FFF2-40B4-BE49-F238E27FC236}">
                <a16:creationId xmlns:a16="http://schemas.microsoft.com/office/drawing/2014/main" id="{CE8D90AB-16E4-2524-90C9-CC1E9094AC78}"/>
              </a:ext>
            </a:extLst>
          </p:cNvPr>
          <p:cNvSpPr txBox="1"/>
          <p:nvPr userDrawn="1"/>
        </p:nvSpPr>
        <p:spPr>
          <a:xfrm>
            <a:off x="12411009" y="7376835"/>
            <a:ext cx="1940258" cy="615553"/>
          </a:xfrm>
          <a:prstGeom prst="rect">
            <a:avLst/>
          </a:prstGeom>
          <a:noFill/>
        </p:spPr>
        <p:txBody>
          <a:bodyPr wrap="square" lIns="0" tIns="0" rIns="0" bIns="0" rtlCol="0">
            <a:spAutoFit/>
          </a:bodyPr>
          <a:lstStyle/>
          <a:p>
            <a:pPr marL="0" indent="0">
              <a:buFont typeface="+mj-lt"/>
              <a:buNone/>
            </a:pPr>
            <a:r>
              <a:rPr lang="en-GB" sz="800" dirty="0"/>
              <a:t>Get the most out of this template. Full </a:t>
            </a:r>
            <a:r>
              <a:rPr lang="en-GB" sz="800" dirty="0">
                <a:solidFill>
                  <a:schemeClr val="tx1"/>
                </a:solidFill>
              </a:rPr>
              <a:t>usage guidelines can be found here: </a:t>
            </a:r>
            <a:r>
              <a:rPr lang="en-GB" sz="800" b="1" dirty="0">
                <a:solidFill>
                  <a:schemeClr val="tx1"/>
                </a:solidFill>
              </a:rPr>
              <a:t>Public Drive (P Drive) &gt; Marketing and Brand Library &gt; SE PPT &gt; User Guides for Mac and PC</a:t>
            </a:r>
          </a:p>
        </p:txBody>
      </p:sp>
      <p:sp>
        <p:nvSpPr>
          <p:cNvPr id="29" name="TextBox 28">
            <a:extLst>
              <a:ext uri="{FF2B5EF4-FFF2-40B4-BE49-F238E27FC236}">
                <a16:creationId xmlns:a16="http://schemas.microsoft.com/office/drawing/2014/main" id="{B97B3ACD-ED39-9B8B-3AD9-AC052D74D5C5}"/>
              </a:ext>
            </a:extLst>
          </p:cNvPr>
          <p:cNvSpPr txBox="1"/>
          <p:nvPr userDrawn="1"/>
        </p:nvSpPr>
        <p:spPr>
          <a:xfrm>
            <a:off x="12411009" y="5208368"/>
            <a:ext cx="1964210" cy="2000548"/>
          </a:xfrm>
          <a:prstGeom prst="rect">
            <a:avLst/>
          </a:prstGeom>
          <a:noFill/>
        </p:spPr>
        <p:txBody>
          <a:bodyPr wrap="square" lIns="0" tIns="0" rIns="0" bIns="0" rtlCol="0">
            <a:spAutoFit/>
          </a:bodyPr>
          <a:lstStyle/>
          <a:p>
            <a:r>
              <a:rPr lang="en-GB" sz="1000" b="1" dirty="0">
                <a:solidFill>
                  <a:schemeClr val="tx1"/>
                </a:solidFill>
              </a:rPr>
              <a:t>Insert an image into the box</a:t>
            </a:r>
          </a:p>
          <a:p>
            <a:endParaRPr lang="en-GB" sz="800" dirty="0">
              <a:solidFill>
                <a:schemeClr val="tx1"/>
              </a:solidFill>
            </a:endParaRPr>
          </a:p>
          <a:p>
            <a:pPr marL="228600" indent="-228600">
              <a:buFont typeface="+mj-lt"/>
              <a:buAutoNum type="arabicPeriod"/>
            </a:pPr>
            <a:r>
              <a:rPr lang="en-GB" sz="800" dirty="0">
                <a:solidFill>
                  <a:schemeClr val="tx1"/>
                </a:solidFill>
              </a:rPr>
              <a:t>Click the picture icon in the centre of the box and select your image. PNG images work best in PowerPoint.</a:t>
            </a:r>
            <a:br>
              <a:rPr lang="en-GB" sz="800" dirty="0">
                <a:solidFill>
                  <a:schemeClr val="tx1"/>
                </a:solidFill>
              </a:rPr>
            </a:br>
            <a:r>
              <a:rPr lang="en-GB" sz="800" dirty="0">
                <a:solidFill>
                  <a:schemeClr val="tx1"/>
                </a:solidFill>
              </a:rPr>
              <a:t>(Alternatively drag and drop your image into the box).</a:t>
            </a:r>
          </a:p>
          <a:p>
            <a:pPr marL="228600" indent="-228600">
              <a:buFont typeface="+mj-lt"/>
              <a:buAutoNum type="arabicPeriod"/>
            </a:pPr>
            <a:r>
              <a:rPr lang="en-GB" sz="800" dirty="0">
                <a:solidFill>
                  <a:schemeClr val="tx1"/>
                </a:solidFill>
              </a:rPr>
              <a:t>The image may need to be cropped to fit better – select the crop tool from the ribbon or right-click the image and scroll down to ‘Crop’. See full usage guidelines for information on how to crop images.</a:t>
            </a:r>
            <a:br>
              <a:rPr lang="en-GB" sz="800" dirty="0">
                <a:solidFill>
                  <a:schemeClr val="tx1"/>
                </a:solidFill>
              </a:rPr>
            </a:br>
            <a:r>
              <a:rPr lang="en-GB" sz="800" dirty="0">
                <a:solidFill>
                  <a:schemeClr val="tx1"/>
                </a:solidFill>
              </a:rPr>
              <a:t>A selection of images and brand icons can be found here: </a:t>
            </a:r>
            <a:r>
              <a:rPr lang="en-GB" sz="800" b="1" dirty="0">
                <a:solidFill>
                  <a:schemeClr val="tx1"/>
                </a:solidFill>
              </a:rPr>
              <a:t>public/Marketing and Brand library/SE PPT</a:t>
            </a:r>
          </a:p>
        </p:txBody>
      </p:sp>
    </p:spTree>
    <p:extLst>
      <p:ext uri="{BB962C8B-B14F-4D97-AF65-F5344CB8AC3E}">
        <p14:creationId xmlns:p14="http://schemas.microsoft.com/office/powerpoint/2010/main" val="5030826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968" userDrawn="1">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GENDA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472FA61E-EECB-40E8-9219-D4A8A8F498EC}" type="datetime2">
              <a:rPr lang="en-GB" smtClean="0"/>
              <a:t>Monday, 21 August 2023</a:t>
            </a:fld>
            <a:endParaRPr lang="en-GB" dirty="0"/>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r>
              <a:rPr lang="en-GB"/>
              <a:t>Water Wellbeing Accreditation</a:t>
            </a:r>
            <a:endParaRPr lang="en-GB" dirty="0"/>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pPr/>
              <a:t>‹#›</a:t>
            </a:fld>
            <a:endParaRPr lang="en-GB"/>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chemeClr val="bg1"/>
                </a:solidFill>
              </a:rPr>
              <a:t>AGENDA LAYOUTS</a:t>
            </a:r>
          </a:p>
        </p:txBody>
      </p:sp>
    </p:spTree>
    <p:extLst>
      <p:ext uri="{BB962C8B-B14F-4D97-AF65-F5344CB8AC3E}">
        <p14:creationId xmlns:p14="http://schemas.microsoft.com/office/powerpoint/2010/main" val="30642305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9D707E-326A-BDC0-9B66-968472AD3DCA}"/>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B14A68A4-6D15-FFF1-F99C-4B6C63FF918A}"/>
              </a:ext>
            </a:extLst>
          </p:cNvPr>
          <p:cNvSpPr>
            <a:spLocks noGrp="1"/>
          </p:cNvSpPr>
          <p:nvPr>
            <p:ph type="dt" sz="half" idx="10"/>
          </p:nvPr>
        </p:nvSpPr>
        <p:spPr/>
        <p:txBody>
          <a:bodyPr/>
          <a:lstStyle/>
          <a:p>
            <a:fld id="{0E1C98C1-82D0-46CD-A0AD-88CD727619A4}"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B8E47973-DA69-9439-F1B4-15AA9FBEF0C2}"/>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11" name="Rectangle 2">
            <a:extLst>
              <a:ext uri="{FF2B5EF4-FFF2-40B4-BE49-F238E27FC236}">
                <a16:creationId xmlns:a16="http://schemas.microsoft.com/office/drawing/2014/main" id="{6EE6AB7C-E4C5-0781-8255-35FBC1BFFFA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DC3A696E-34D8-14C7-FB93-E212737C042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F0FFDCC9-98AD-E526-7851-202B31CB9212}"/>
              </a:ext>
            </a:extLst>
          </p:cNvPr>
          <p:cNvSpPr>
            <a:spLocks noGrp="1"/>
          </p:cNvSpPr>
          <p:nvPr>
            <p:ph type="ftr" sz="quarter" idx="11"/>
          </p:nvPr>
        </p:nvSpPr>
        <p:spPr>
          <a:xfrm>
            <a:off x="1536700" y="396000"/>
            <a:ext cx="6443999" cy="142651"/>
          </a:xfrm>
        </p:spPr>
        <p:txBody>
          <a:bodyPr/>
          <a:lstStyle/>
          <a:p>
            <a:r>
              <a:rPr lang="en-GB"/>
              <a:t>Water Wellbeing Accreditation</a:t>
            </a:r>
            <a:endParaRPr lang="en-GB" dirty="0"/>
          </a:p>
        </p:txBody>
      </p:sp>
      <p:cxnSp>
        <p:nvCxnSpPr>
          <p:cNvPr id="8" name="Straight Connector 7">
            <a:extLst>
              <a:ext uri="{FF2B5EF4-FFF2-40B4-BE49-F238E27FC236}">
                <a16:creationId xmlns:a16="http://schemas.microsoft.com/office/drawing/2014/main" id="{32093C25-B7B4-F342-1889-ADF48C18BAD8}"/>
              </a:ext>
            </a:extLst>
          </p:cNvPr>
          <p:cNvCxnSpPr>
            <a:cxnSpLocks/>
          </p:cNvCxnSpPr>
          <p:nvPr userDrawn="1"/>
        </p:nvCxnSpPr>
        <p:spPr>
          <a:xfrm flipV="1">
            <a:off x="-11112" y="702569"/>
            <a:ext cx="11712574" cy="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31" name="Picture Placeholder 30">
            <a:extLst>
              <a:ext uri="{FF2B5EF4-FFF2-40B4-BE49-F238E27FC236}">
                <a16:creationId xmlns:a16="http://schemas.microsoft.com/office/drawing/2014/main" id="{89D0F425-680A-3361-0533-EC25CA4A79E1}"/>
              </a:ext>
            </a:extLst>
          </p:cNvPr>
          <p:cNvSpPr>
            <a:spLocks noGrp="1"/>
          </p:cNvSpPr>
          <p:nvPr>
            <p:ph type="pic" sz="quarter" idx="25" hasCustomPrompt="1"/>
          </p:nvPr>
        </p:nvSpPr>
        <p:spPr>
          <a:xfrm>
            <a:off x="-11112" y="702696"/>
            <a:ext cx="7967663" cy="5771256"/>
          </a:xfrm>
          <a:solidFill>
            <a:schemeClr val="accent2"/>
          </a:solidFill>
        </p:spPr>
        <p:txBody>
          <a:bodyPr/>
          <a:lstStyle>
            <a:lvl1pPr marL="0" indent="0" algn="ctr">
              <a:lnSpc>
                <a:spcPct val="100000"/>
              </a:lnSpc>
              <a:spcBef>
                <a:spcPts val="0"/>
              </a:spcBef>
              <a:buNone/>
              <a:defRPr sz="1800">
                <a:solidFill>
                  <a:schemeClr val="accent4"/>
                </a:solidFill>
              </a:defRPr>
            </a:lvl1pPr>
          </a:lstStyle>
          <a:p>
            <a:r>
              <a:rPr lang="en-GB" dirty="0"/>
              <a:t>Option to change box colour or click icon to add picture</a:t>
            </a:r>
            <a:br>
              <a:rPr lang="en-GB" dirty="0"/>
            </a:br>
            <a:r>
              <a:rPr lang="en-GB" dirty="0"/>
              <a:t>Note: ensure any picture allows enough contrast with header text</a:t>
            </a:r>
          </a:p>
        </p:txBody>
      </p:sp>
      <p:sp>
        <p:nvSpPr>
          <p:cNvPr id="2" name="Title 1">
            <a:extLst>
              <a:ext uri="{FF2B5EF4-FFF2-40B4-BE49-F238E27FC236}">
                <a16:creationId xmlns:a16="http://schemas.microsoft.com/office/drawing/2014/main" id="{53B268E3-4631-D8F0-8862-2E163A668652}"/>
              </a:ext>
            </a:extLst>
          </p:cNvPr>
          <p:cNvSpPr>
            <a:spLocks noGrp="1"/>
          </p:cNvSpPr>
          <p:nvPr>
            <p:ph type="title" hasCustomPrompt="1"/>
          </p:nvPr>
        </p:nvSpPr>
        <p:spPr>
          <a:xfrm>
            <a:off x="479426" y="1524002"/>
            <a:ext cx="4637958" cy="530299"/>
          </a:xfrm>
        </p:spPr>
        <p:txBody>
          <a:bodyPr/>
          <a:lstStyle>
            <a:lvl1pPr>
              <a:defRPr sz="3600">
                <a:solidFill>
                  <a:schemeClr val="bg1"/>
                </a:solidFill>
              </a:defRPr>
            </a:lvl1pPr>
          </a:lstStyle>
          <a:p>
            <a:r>
              <a:rPr lang="en-GB" dirty="0"/>
              <a:t>Edit Agenda/Contents</a:t>
            </a:r>
          </a:p>
        </p:txBody>
      </p:sp>
      <p:sp>
        <p:nvSpPr>
          <p:cNvPr id="14" name="Text Placeholder 13">
            <a:extLst>
              <a:ext uri="{FF2B5EF4-FFF2-40B4-BE49-F238E27FC236}">
                <a16:creationId xmlns:a16="http://schemas.microsoft.com/office/drawing/2014/main" id="{5EDE371A-36D8-147D-EE98-2D7CEB389283}"/>
              </a:ext>
            </a:extLst>
          </p:cNvPr>
          <p:cNvSpPr>
            <a:spLocks noGrp="1"/>
          </p:cNvSpPr>
          <p:nvPr>
            <p:ph type="body" sz="quarter" idx="13" hasCustomPrompt="1"/>
          </p:nvPr>
        </p:nvSpPr>
        <p:spPr>
          <a:xfrm>
            <a:off x="7417517" y="1715642"/>
            <a:ext cx="539749" cy="296862"/>
          </a:xfrm>
        </p:spPr>
        <p:txBody>
          <a:bodyPr anchor="b"/>
          <a:lstStyle>
            <a:lvl1pPr marL="0" indent="0">
              <a:buNone/>
              <a:defRPr sz="2000" b="1">
                <a:solidFill>
                  <a:schemeClr val="bg1"/>
                </a:solidFill>
                <a:latin typeface="+mn-lt"/>
                <a:cs typeface="Arial" panose="020B0604020202020204" pitchFamily="34" charset="0"/>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01.</a:t>
            </a:r>
          </a:p>
        </p:txBody>
      </p:sp>
      <p:sp>
        <p:nvSpPr>
          <p:cNvPr id="15" name="Text Placeholder 13">
            <a:extLst>
              <a:ext uri="{FF2B5EF4-FFF2-40B4-BE49-F238E27FC236}">
                <a16:creationId xmlns:a16="http://schemas.microsoft.com/office/drawing/2014/main" id="{2B3E999E-BEC1-CFE5-584E-D6E0D53C593B}"/>
              </a:ext>
            </a:extLst>
          </p:cNvPr>
          <p:cNvSpPr>
            <a:spLocks noGrp="1"/>
          </p:cNvSpPr>
          <p:nvPr>
            <p:ph type="body" sz="quarter" idx="14" hasCustomPrompt="1"/>
          </p:nvPr>
        </p:nvSpPr>
        <p:spPr>
          <a:xfrm>
            <a:off x="8236593" y="1722730"/>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1</a:t>
            </a:r>
          </a:p>
        </p:txBody>
      </p:sp>
      <p:sp>
        <p:nvSpPr>
          <p:cNvPr id="16" name="Text Placeholder 13">
            <a:extLst>
              <a:ext uri="{FF2B5EF4-FFF2-40B4-BE49-F238E27FC236}">
                <a16:creationId xmlns:a16="http://schemas.microsoft.com/office/drawing/2014/main" id="{B27A1497-D437-F031-3327-4ABA596AAF2F}"/>
              </a:ext>
            </a:extLst>
          </p:cNvPr>
          <p:cNvSpPr>
            <a:spLocks noGrp="1"/>
          </p:cNvSpPr>
          <p:nvPr>
            <p:ph type="body" sz="quarter" idx="15" hasCustomPrompt="1"/>
          </p:nvPr>
        </p:nvSpPr>
        <p:spPr>
          <a:xfrm>
            <a:off x="7417517" y="2344474"/>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02.</a:t>
            </a:r>
          </a:p>
        </p:txBody>
      </p:sp>
      <p:sp>
        <p:nvSpPr>
          <p:cNvPr id="17" name="Text Placeholder 13">
            <a:extLst>
              <a:ext uri="{FF2B5EF4-FFF2-40B4-BE49-F238E27FC236}">
                <a16:creationId xmlns:a16="http://schemas.microsoft.com/office/drawing/2014/main" id="{9C2545E1-17A8-F699-4E2A-7C1071924233}"/>
              </a:ext>
            </a:extLst>
          </p:cNvPr>
          <p:cNvSpPr>
            <a:spLocks noGrp="1"/>
          </p:cNvSpPr>
          <p:nvPr>
            <p:ph type="body" sz="quarter" idx="16" hasCustomPrompt="1"/>
          </p:nvPr>
        </p:nvSpPr>
        <p:spPr>
          <a:xfrm>
            <a:off x="8236593" y="2351562"/>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2</a:t>
            </a:r>
          </a:p>
        </p:txBody>
      </p:sp>
      <p:sp>
        <p:nvSpPr>
          <p:cNvPr id="18" name="Text Placeholder 13">
            <a:extLst>
              <a:ext uri="{FF2B5EF4-FFF2-40B4-BE49-F238E27FC236}">
                <a16:creationId xmlns:a16="http://schemas.microsoft.com/office/drawing/2014/main" id="{742F69A2-5B22-10FA-C918-CBA35F9EB095}"/>
              </a:ext>
            </a:extLst>
          </p:cNvPr>
          <p:cNvSpPr>
            <a:spLocks noGrp="1"/>
          </p:cNvSpPr>
          <p:nvPr>
            <p:ph type="body" sz="quarter" idx="17" hasCustomPrompt="1"/>
          </p:nvPr>
        </p:nvSpPr>
        <p:spPr>
          <a:xfrm>
            <a:off x="7417517" y="2980394"/>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03.</a:t>
            </a:r>
          </a:p>
        </p:txBody>
      </p:sp>
      <p:sp>
        <p:nvSpPr>
          <p:cNvPr id="19" name="Text Placeholder 13">
            <a:extLst>
              <a:ext uri="{FF2B5EF4-FFF2-40B4-BE49-F238E27FC236}">
                <a16:creationId xmlns:a16="http://schemas.microsoft.com/office/drawing/2014/main" id="{97E4160C-EBE2-2B02-0437-1563E251A6DF}"/>
              </a:ext>
            </a:extLst>
          </p:cNvPr>
          <p:cNvSpPr>
            <a:spLocks noGrp="1"/>
          </p:cNvSpPr>
          <p:nvPr>
            <p:ph type="body" sz="quarter" idx="18" hasCustomPrompt="1"/>
          </p:nvPr>
        </p:nvSpPr>
        <p:spPr>
          <a:xfrm>
            <a:off x="8236593" y="2987482"/>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3</a:t>
            </a:r>
          </a:p>
        </p:txBody>
      </p:sp>
      <p:sp>
        <p:nvSpPr>
          <p:cNvPr id="20" name="Text Placeholder 13">
            <a:extLst>
              <a:ext uri="{FF2B5EF4-FFF2-40B4-BE49-F238E27FC236}">
                <a16:creationId xmlns:a16="http://schemas.microsoft.com/office/drawing/2014/main" id="{22773160-0476-6D01-373C-63C58C88B62D}"/>
              </a:ext>
            </a:extLst>
          </p:cNvPr>
          <p:cNvSpPr>
            <a:spLocks noGrp="1"/>
          </p:cNvSpPr>
          <p:nvPr>
            <p:ph type="body" sz="quarter" idx="19" hasCustomPrompt="1"/>
          </p:nvPr>
        </p:nvSpPr>
        <p:spPr>
          <a:xfrm>
            <a:off x="7417517" y="3623402"/>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04.</a:t>
            </a:r>
          </a:p>
        </p:txBody>
      </p:sp>
      <p:sp>
        <p:nvSpPr>
          <p:cNvPr id="21" name="Text Placeholder 13">
            <a:extLst>
              <a:ext uri="{FF2B5EF4-FFF2-40B4-BE49-F238E27FC236}">
                <a16:creationId xmlns:a16="http://schemas.microsoft.com/office/drawing/2014/main" id="{BE61FF6D-1029-3F82-D19B-D24FEDD0DB4C}"/>
              </a:ext>
            </a:extLst>
          </p:cNvPr>
          <p:cNvSpPr>
            <a:spLocks noGrp="1"/>
          </p:cNvSpPr>
          <p:nvPr>
            <p:ph type="body" sz="quarter" idx="20" hasCustomPrompt="1"/>
          </p:nvPr>
        </p:nvSpPr>
        <p:spPr>
          <a:xfrm>
            <a:off x="8236593" y="3630490"/>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4</a:t>
            </a:r>
          </a:p>
        </p:txBody>
      </p:sp>
      <p:sp>
        <p:nvSpPr>
          <p:cNvPr id="22" name="Text Placeholder 13">
            <a:extLst>
              <a:ext uri="{FF2B5EF4-FFF2-40B4-BE49-F238E27FC236}">
                <a16:creationId xmlns:a16="http://schemas.microsoft.com/office/drawing/2014/main" id="{160C40A5-9FBF-ECC2-745A-564A74B83661}"/>
              </a:ext>
            </a:extLst>
          </p:cNvPr>
          <p:cNvSpPr>
            <a:spLocks noGrp="1"/>
          </p:cNvSpPr>
          <p:nvPr>
            <p:ph type="body" sz="quarter" idx="21" hasCustomPrompt="1"/>
          </p:nvPr>
        </p:nvSpPr>
        <p:spPr>
          <a:xfrm>
            <a:off x="7417517" y="4266410"/>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05.</a:t>
            </a:r>
          </a:p>
        </p:txBody>
      </p:sp>
      <p:sp>
        <p:nvSpPr>
          <p:cNvPr id="23" name="Text Placeholder 13">
            <a:extLst>
              <a:ext uri="{FF2B5EF4-FFF2-40B4-BE49-F238E27FC236}">
                <a16:creationId xmlns:a16="http://schemas.microsoft.com/office/drawing/2014/main" id="{C0019AF0-A38E-1D3B-F8DD-027EBBF4FA44}"/>
              </a:ext>
            </a:extLst>
          </p:cNvPr>
          <p:cNvSpPr>
            <a:spLocks noGrp="1"/>
          </p:cNvSpPr>
          <p:nvPr>
            <p:ph type="body" sz="quarter" idx="22" hasCustomPrompt="1"/>
          </p:nvPr>
        </p:nvSpPr>
        <p:spPr>
          <a:xfrm>
            <a:off x="8236593" y="4273498"/>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5</a:t>
            </a:r>
          </a:p>
        </p:txBody>
      </p:sp>
      <p:sp>
        <p:nvSpPr>
          <p:cNvPr id="24" name="Text Placeholder 13">
            <a:extLst>
              <a:ext uri="{FF2B5EF4-FFF2-40B4-BE49-F238E27FC236}">
                <a16:creationId xmlns:a16="http://schemas.microsoft.com/office/drawing/2014/main" id="{2C4D1BF4-C241-0586-CB79-B69DB1FB91F8}"/>
              </a:ext>
            </a:extLst>
          </p:cNvPr>
          <p:cNvSpPr>
            <a:spLocks noGrp="1"/>
          </p:cNvSpPr>
          <p:nvPr>
            <p:ph type="body" sz="quarter" idx="23" hasCustomPrompt="1"/>
          </p:nvPr>
        </p:nvSpPr>
        <p:spPr>
          <a:xfrm>
            <a:off x="7417517" y="4915994"/>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06.</a:t>
            </a:r>
          </a:p>
        </p:txBody>
      </p:sp>
      <p:sp>
        <p:nvSpPr>
          <p:cNvPr id="25" name="Text Placeholder 13">
            <a:extLst>
              <a:ext uri="{FF2B5EF4-FFF2-40B4-BE49-F238E27FC236}">
                <a16:creationId xmlns:a16="http://schemas.microsoft.com/office/drawing/2014/main" id="{444F05EF-1B73-9B3F-571E-91E1F7EE8B6C}"/>
              </a:ext>
            </a:extLst>
          </p:cNvPr>
          <p:cNvSpPr>
            <a:spLocks noGrp="1"/>
          </p:cNvSpPr>
          <p:nvPr>
            <p:ph type="body" sz="quarter" idx="24" hasCustomPrompt="1"/>
          </p:nvPr>
        </p:nvSpPr>
        <p:spPr>
          <a:xfrm>
            <a:off x="8236593" y="4923082"/>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6</a:t>
            </a:r>
          </a:p>
        </p:txBody>
      </p:sp>
      <p:sp>
        <p:nvSpPr>
          <p:cNvPr id="9" name="Rounded Rectangle 8">
            <a:extLst>
              <a:ext uri="{FF2B5EF4-FFF2-40B4-BE49-F238E27FC236}">
                <a16:creationId xmlns:a16="http://schemas.microsoft.com/office/drawing/2014/main" id="{E97381E3-FFAC-0F52-9519-7CF30344300A}"/>
              </a:ext>
            </a:extLst>
          </p:cNvPr>
          <p:cNvSpPr/>
          <p:nvPr userDrawn="1"/>
        </p:nvSpPr>
        <p:spPr>
          <a:xfrm>
            <a:off x="12284744" y="-932605"/>
            <a:ext cx="2178000" cy="9509446"/>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A8631C45-02BC-D9EB-1A98-7039A118E61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813901"/>
            <a:ext cx="347311" cy="343176"/>
          </a:xfrm>
          <a:prstGeom prst="rect">
            <a:avLst/>
          </a:prstGeom>
        </p:spPr>
      </p:pic>
      <p:sp>
        <p:nvSpPr>
          <p:cNvPr id="12" name="TextBox 11">
            <a:extLst>
              <a:ext uri="{FF2B5EF4-FFF2-40B4-BE49-F238E27FC236}">
                <a16:creationId xmlns:a16="http://schemas.microsoft.com/office/drawing/2014/main" id="{41A8AA63-783C-478F-D0C3-6CA0888C9AA0}"/>
              </a:ext>
            </a:extLst>
          </p:cNvPr>
          <p:cNvSpPr txBox="1"/>
          <p:nvPr userDrawn="1"/>
        </p:nvSpPr>
        <p:spPr>
          <a:xfrm>
            <a:off x="12872184" y="-813901"/>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pic>
        <p:nvPicPr>
          <p:cNvPr id="28" name="Picture 27">
            <a:extLst>
              <a:ext uri="{FF2B5EF4-FFF2-40B4-BE49-F238E27FC236}">
                <a16:creationId xmlns:a16="http://schemas.microsoft.com/office/drawing/2014/main" id="{EC7CF693-AD60-F80F-E4AB-EF9AA2EF766F}"/>
              </a:ext>
            </a:extLst>
          </p:cNvPr>
          <p:cNvPicPr>
            <a:picLocks noChangeAspect="1"/>
          </p:cNvPicPr>
          <p:nvPr userDrawn="1"/>
        </p:nvPicPr>
        <p:blipFill>
          <a:blip r:embed="rId6"/>
          <a:srcRect/>
          <a:stretch/>
        </p:blipFill>
        <p:spPr>
          <a:xfrm>
            <a:off x="12629327" y="559028"/>
            <a:ext cx="1365529" cy="1929947"/>
          </a:xfrm>
          <a:prstGeom prst="rect">
            <a:avLst/>
          </a:prstGeom>
        </p:spPr>
      </p:pic>
      <p:sp>
        <p:nvSpPr>
          <p:cNvPr id="29" name="TextBox 28">
            <a:extLst>
              <a:ext uri="{FF2B5EF4-FFF2-40B4-BE49-F238E27FC236}">
                <a16:creationId xmlns:a16="http://schemas.microsoft.com/office/drawing/2014/main" id="{72B8A0C0-3D84-1FFF-90FB-9D1520DC27BC}"/>
              </a:ext>
            </a:extLst>
          </p:cNvPr>
          <p:cNvSpPr txBox="1"/>
          <p:nvPr userDrawn="1"/>
        </p:nvSpPr>
        <p:spPr>
          <a:xfrm>
            <a:off x="12411009" y="2580131"/>
            <a:ext cx="1964210" cy="984885"/>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chemeClr val="bg1"/>
                </a:solidFill>
              </a:rPr>
              <a:t>Click the paint bucket icon (which shows the current colour) to bring up the ‘Theme Colours’ box and select either dark grey, red, dark blue, turquoise light blue*, dark red or light grey* from the top line.</a:t>
            </a:r>
            <a:br>
              <a:rPr lang="en-GB" sz="800" dirty="0">
                <a:solidFill>
                  <a:schemeClr val="bg1"/>
                </a:solidFill>
              </a:rPr>
            </a:br>
            <a:r>
              <a:rPr lang="en-GB" sz="800" dirty="0">
                <a:solidFill>
                  <a:schemeClr val="bg1"/>
                </a:solidFill>
              </a:rPr>
              <a:t>* Refer to User Guides if selecting these colours</a:t>
            </a:r>
          </a:p>
        </p:txBody>
      </p:sp>
      <p:pic>
        <p:nvPicPr>
          <p:cNvPr id="30" name="Picture 29">
            <a:extLst>
              <a:ext uri="{FF2B5EF4-FFF2-40B4-BE49-F238E27FC236}">
                <a16:creationId xmlns:a16="http://schemas.microsoft.com/office/drawing/2014/main" id="{54CD0199-7A7A-3DD7-4918-1FC738E2307D}"/>
              </a:ext>
            </a:extLst>
          </p:cNvPr>
          <p:cNvPicPr>
            <a:picLocks noChangeAspect="1"/>
          </p:cNvPicPr>
          <p:nvPr userDrawn="1"/>
        </p:nvPicPr>
        <p:blipFill>
          <a:blip r:embed="rId7"/>
          <a:srcRect/>
          <a:stretch/>
        </p:blipFill>
        <p:spPr>
          <a:xfrm>
            <a:off x="12629327" y="3662873"/>
            <a:ext cx="1365529" cy="1639777"/>
          </a:xfrm>
          <a:prstGeom prst="rect">
            <a:avLst/>
          </a:prstGeom>
        </p:spPr>
      </p:pic>
      <p:sp>
        <p:nvSpPr>
          <p:cNvPr id="33" name="TextBox 32">
            <a:extLst>
              <a:ext uri="{FF2B5EF4-FFF2-40B4-BE49-F238E27FC236}">
                <a16:creationId xmlns:a16="http://schemas.microsoft.com/office/drawing/2014/main" id="{57036DE5-73DA-DE20-0281-2B66A42997B5}"/>
              </a:ext>
            </a:extLst>
          </p:cNvPr>
          <p:cNvSpPr txBox="1"/>
          <p:nvPr userDrawn="1"/>
        </p:nvSpPr>
        <p:spPr>
          <a:xfrm>
            <a:off x="12411008" y="7840408"/>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42" name="TextBox 41">
            <a:extLst>
              <a:ext uri="{FF2B5EF4-FFF2-40B4-BE49-F238E27FC236}">
                <a16:creationId xmlns:a16="http://schemas.microsoft.com/office/drawing/2014/main" id="{3E65B655-415C-367A-FA2C-58F5C0F9822E}"/>
              </a:ext>
            </a:extLst>
          </p:cNvPr>
          <p:cNvSpPr txBox="1"/>
          <p:nvPr userDrawn="1"/>
        </p:nvSpPr>
        <p:spPr>
          <a:xfrm>
            <a:off x="12411009" y="-307875"/>
            <a:ext cx="1964208" cy="769441"/>
          </a:xfrm>
          <a:prstGeom prst="rect">
            <a:avLst/>
          </a:prstGeom>
          <a:noFill/>
        </p:spPr>
        <p:txBody>
          <a:bodyPr wrap="square" lIns="0" tIns="0" rIns="0" bIns="0" rtlCol="0">
            <a:spAutoFit/>
          </a:bodyPr>
          <a:lstStyle/>
          <a:p>
            <a:r>
              <a:rPr lang="en-GB" sz="1000" b="1" dirty="0">
                <a:solidFill>
                  <a:schemeClr val="bg1"/>
                </a:solidFill>
              </a:rPr>
              <a:t>Change colour of box</a:t>
            </a:r>
          </a:p>
          <a:p>
            <a:endParaRPr lang="en-GB" sz="800" dirty="0">
              <a:solidFill>
                <a:schemeClr val="bg1"/>
              </a:solidFill>
            </a:endParaRPr>
          </a:p>
          <a:p>
            <a:pPr marL="228600" indent="-228600">
              <a:buFont typeface="+mj-lt"/>
              <a:buAutoNum type="arabicPeriod"/>
            </a:pPr>
            <a:r>
              <a:rPr lang="en-GB" sz="800" dirty="0">
                <a:solidFill>
                  <a:schemeClr val="bg1"/>
                </a:solidFill>
              </a:rPr>
              <a:t>Click in the box to select it.</a:t>
            </a:r>
          </a:p>
          <a:p>
            <a:pPr marL="228600" indent="-228600">
              <a:buFont typeface="+mj-lt"/>
              <a:buAutoNum type="arabicPeriod"/>
            </a:pPr>
            <a:r>
              <a:rPr lang="en-GB" sz="800" dirty="0">
                <a:solidFill>
                  <a:schemeClr val="bg1"/>
                </a:solidFill>
              </a:rPr>
              <a:t>Right-click the box and scroll down to ‘Shape Format’ (or ‘Format Shape…’ on PC version).</a:t>
            </a:r>
          </a:p>
        </p:txBody>
      </p:sp>
      <p:sp>
        <p:nvSpPr>
          <p:cNvPr id="43" name="TextBox 42">
            <a:extLst>
              <a:ext uri="{FF2B5EF4-FFF2-40B4-BE49-F238E27FC236}">
                <a16:creationId xmlns:a16="http://schemas.microsoft.com/office/drawing/2014/main" id="{55E6EAAE-E747-EE70-E9E2-D66B924F07D3}"/>
              </a:ext>
            </a:extLst>
          </p:cNvPr>
          <p:cNvSpPr txBox="1"/>
          <p:nvPr userDrawn="1"/>
        </p:nvSpPr>
        <p:spPr>
          <a:xfrm>
            <a:off x="12411009" y="5472760"/>
            <a:ext cx="1964210" cy="2246769"/>
          </a:xfrm>
          <a:prstGeom prst="rect">
            <a:avLst/>
          </a:prstGeom>
          <a:noFill/>
        </p:spPr>
        <p:txBody>
          <a:bodyPr wrap="square" lIns="0" tIns="0" rIns="0" bIns="0" rtlCol="0">
            <a:spAutoFit/>
          </a:bodyPr>
          <a:lstStyle/>
          <a:p>
            <a:r>
              <a:rPr lang="en-GB" sz="1000" b="1" dirty="0">
                <a:solidFill>
                  <a:schemeClr val="bg1"/>
                </a:solidFill>
              </a:rPr>
              <a:t>Insert an image into the box</a:t>
            </a:r>
          </a:p>
          <a:p>
            <a:endParaRPr lang="en-GB" sz="800" dirty="0">
              <a:solidFill>
                <a:schemeClr val="bg1"/>
              </a:solidFill>
            </a:endParaRPr>
          </a:p>
          <a:p>
            <a:pPr marL="228600" indent="-228600">
              <a:buFont typeface="+mj-lt"/>
              <a:buAutoNum type="arabicPeriod"/>
            </a:pPr>
            <a:r>
              <a:rPr lang="en-GB" sz="800" dirty="0">
                <a:solidFill>
                  <a:schemeClr val="bg1"/>
                </a:solidFill>
              </a:rPr>
              <a:t>Click the picture icon in the centre of the box and select your image. PNG images work best in PowerPoint.</a:t>
            </a:r>
            <a:br>
              <a:rPr lang="en-GB" sz="800" dirty="0">
                <a:solidFill>
                  <a:schemeClr val="bg1"/>
                </a:solidFill>
              </a:rPr>
            </a:br>
            <a:r>
              <a:rPr lang="en-GB" sz="800" dirty="0">
                <a:solidFill>
                  <a:schemeClr val="bg1"/>
                </a:solidFill>
              </a:rPr>
              <a:t>(Alternatively drag and drop your image into the box).</a:t>
            </a:r>
          </a:p>
          <a:p>
            <a:pPr marL="228600" indent="-228600">
              <a:buFont typeface="+mj-lt"/>
              <a:buAutoNum type="arabicPeriod"/>
            </a:pPr>
            <a:r>
              <a:rPr lang="en-GB" sz="800" dirty="0">
                <a:solidFill>
                  <a:schemeClr val="bg1"/>
                </a:solidFill>
              </a:rPr>
              <a:t>The image may need to be cropped to fit better – select the crop tool from the ribbon or right-click the image and scroll down to ‘Crop’. See full usage guidelines for information on how to crop images.</a:t>
            </a:r>
            <a:br>
              <a:rPr lang="en-GB" sz="800" dirty="0">
                <a:solidFill>
                  <a:schemeClr val="bg1"/>
                </a:solidFill>
              </a:rPr>
            </a:br>
            <a:r>
              <a:rPr lang="en-GB" sz="800" dirty="0">
                <a:solidFill>
                  <a:schemeClr val="bg1"/>
                </a:solidFill>
              </a:rPr>
              <a:t>A selection of images can be found here: </a:t>
            </a:r>
            <a:r>
              <a:rPr lang="en-GB" sz="800" b="1" dirty="0">
                <a:solidFill>
                  <a:schemeClr val="bg1"/>
                </a:solidFill>
              </a:rPr>
              <a:t>Public Drive (P Drive) &gt; Marketing and Brand Library &gt; SE PPT &gt; Imagery for PPT_NOT TO BE SHARED</a:t>
            </a:r>
            <a:endParaRPr lang="en-GB" sz="800" dirty="0">
              <a:solidFill>
                <a:schemeClr val="bg1"/>
              </a:solidFill>
            </a:endParaRPr>
          </a:p>
        </p:txBody>
      </p:sp>
    </p:spTree>
    <p:extLst>
      <p:ext uri="{BB962C8B-B14F-4D97-AF65-F5344CB8AC3E}">
        <p14:creationId xmlns:p14="http://schemas.microsoft.com/office/powerpoint/2010/main" val="1496597407"/>
      </p:ext>
    </p:extLst>
  </p:cSld>
  <p:clrMapOvr>
    <a:masterClrMapping/>
  </p:clrMapOvr>
  <p:extLst>
    <p:ext uri="{DCECCB84-F9BA-43D5-87BE-67443E8EF086}">
      <p15:sldGuideLst xmlns:p15="http://schemas.microsoft.com/office/powerpoint/2012/main">
        <p15:guide id="1" pos="4180" userDrawn="1">
          <p15:clr>
            <a:srgbClr val="FBAE40"/>
          </p15:clr>
        </p15:guide>
        <p15:guide id="2" pos="968" userDrawn="1">
          <p15:clr>
            <a:srgbClr val="FBAE40"/>
          </p15:clr>
        </p15:guide>
        <p15:guide id="3" orient="horz" pos="1045" userDrawn="1">
          <p15:clr>
            <a:srgbClr val="FBAE40"/>
          </p15:clr>
        </p15:guide>
        <p15:guide id="4" orient="horz" pos="1232" userDrawn="1">
          <p15:clr>
            <a:srgbClr val="FBAE40"/>
          </p15:clr>
        </p15:guide>
        <p15:guide id="5" pos="2071" userDrawn="1">
          <p15:clr>
            <a:srgbClr val="5ACBF0"/>
          </p15:clr>
        </p15:guide>
        <p15:guide id="6" pos="5609" userDrawn="1">
          <p15:clr>
            <a:srgbClr val="5ACBF0"/>
          </p15:clr>
        </p15:guide>
        <p15:guide id="7" pos="2661" userDrawn="1">
          <p15:clr>
            <a:srgbClr val="9FCC3B"/>
          </p15:clr>
        </p15:guide>
        <p15:guide id="8" pos="5019" userDrawn="1">
          <p15:clr>
            <a:srgbClr val="9FCC3B"/>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TANDARD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548DE5F1-3DDD-4B59-BEA9-E23FC2D0AFDF}" type="datetime2">
              <a:rPr lang="en-GB" smtClean="0"/>
              <a:t>Monday, 21 August 2023</a:t>
            </a:fld>
            <a:endParaRPr lang="en-GB" dirty="0"/>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r>
              <a:rPr lang="en-GB"/>
              <a:t>Water Wellbeing Accreditation</a:t>
            </a:r>
            <a:endParaRPr lang="en-GB" dirty="0"/>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pPr/>
              <a:t>‹#›</a:t>
            </a:fld>
            <a:endParaRPr lang="en-GB"/>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chemeClr val="bg1"/>
                </a:solidFill>
              </a:rPr>
              <a:t>STANDARD LAYOUTS</a:t>
            </a:r>
          </a:p>
        </p:txBody>
      </p:sp>
    </p:spTree>
    <p:extLst>
      <p:ext uri="{BB962C8B-B14F-4D97-AF65-F5344CB8AC3E}">
        <p14:creationId xmlns:p14="http://schemas.microsoft.com/office/powerpoint/2010/main" val="2699263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E1D176A8-0985-2543-8BCC-D9D8E8DCF85A}"/>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D0CBFBD0-93CB-27F8-B351-CA6DB6E9F886}"/>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AA7DB0C3-A0D9-8667-99A3-D2C3FFAE5881}"/>
              </a:ext>
            </a:extLst>
          </p:cNvPr>
          <p:cNvSpPr>
            <a:spLocks noGrp="1"/>
          </p:cNvSpPr>
          <p:nvPr>
            <p:ph type="dt" sz="half" idx="10"/>
          </p:nvPr>
        </p:nvSpPr>
        <p:spPr/>
        <p:txBody>
          <a:bodyPr/>
          <a:lstStyle/>
          <a:p>
            <a:fld id="{EBBCDEC8-DB1B-46CE-A0BA-5105810F25FB}" type="datetime2">
              <a:rPr lang="en-GB" smtClean="0"/>
              <a:t>Monday, 21 August 2023</a:t>
            </a:fld>
            <a:endParaRPr lang="en-GB"/>
          </a:p>
        </p:txBody>
      </p:sp>
      <p:sp>
        <p:nvSpPr>
          <p:cNvPr id="5" name="Slide Number Placeholder 4">
            <a:extLst>
              <a:ext uri="{FF2B5EF4-FFF2-40B4-BE49-F238E27FC236}">
                <a16:creationId xmlns:a16="http://schemas.microsoft.com/office/drawing/2014/main" id="{DE77F473-A3CF-C0FD-E4F3-05CF4C58D14F}"/>
              </a:ext>
            </a:extLst>
          </p:cNvPr>
          <p:cNvSpPr>
            <a:spLocks noGrp="1"/>
          </p:cNvSpPr>
          <p:nvPr>
            <p:ph type="sldNum" sz="quarter" idx="12"/>
          </p:nvPr>
        </p:nvSpPr>
        <p:spPr/>
        <p:txBody>
          <a:bodyPr/>
          <a:lstStyle/>
          <a:p>
            <a:fld id="{D396FEAD-8A25-914B-BA16-EEF988A0D975}" type="slidenum">
              <a:rPr lang="en-GB" smtClean="0"/>
              <a:t>‹#›</a:t>
            </a:fld>
            <a:endParaRPr lang="en-GB"/>
          </a:p>
        </p:txBody>
      </p:sp>
      <p:pic>
        <p:nvPicPr>
          <p:cNvPr id="8" name="Graphic 7">
            <a:extLst>
              <a:ext uri="{FF2B5EF4-FFF2-40B4-BE49-F238E27FC236}">
                <a16:creationId xmlns:a16="http://schemas.microsoft.com/office/drawing/2014/main" id="{ED022D6B-331D-80F8-A968-F7E3F80E348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351F66E4-A3C6-D3FB-4286-A65E3E7BC3ED}"/>
              </a:ext>
            </a:extLst>
          </p:cNvPr>
          <p:cNvSpPr>
            <a:spLocks noGrp="1"/>
          </p:cNvSpPr>
          <p:nvPr>
            <p:ph type="ftr" sz="quarter" idx="11"/>
          </p:nvPr>
        </p:nvSpPr>
        <p:spPr>
          <a:xfrm>
            <a:off x="1536701" y="396000"/>
            <a:ext cx="6443999" cy="142651"/>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D4147835-1D4B-E8CF-9533-852B152401B9}"/>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927C1DB3-A8A6-30FC-7632-4E5FC5244457}"/>
              </a:ext>
            </a:extLst>
          </p:cNvPr>
          <p:cNvSpPr>
            <a:spLocks noGrp="1"/>
          </p:cNvSpPr>
          <p:nvPr>
            <p:ph type="title"/>
          </p:nvPr>
        </p:nvSpPr>
        <p:spPr>
          <a:xfrm>
            <a:off x="486000" y="1108800"/>
            <a:ext cx="5608800" cy="936000"/>
          </a:xfrm>
        </p:spPr>
        <p:txBody>
          <a:bodyPr/>
          <a:lstStyle/>
          <a:p>
            <a:r>
              <a:rPr lang="en-US"/>
              <a:t>Click to edit Master title style</a:t>
            </a:r>
            <a:endParaRPr lang="en-GB" dirty="0"/>
          </a:p>
        </p:txBody>
      </p:sp>
    </p:spTree>
    <p:extLst>
      <p:ext uri="{BB962C8B-B14F-4D97-AF65-F5344CB8AC3E}">
        <p14:creationId xmlns:p14="http://schemas.microsoft.com/office/powerpoint/2010/main" val="2109884399"/>
      </p:ext>
    </p:extLst>
  </p:cSld>
  <p:clrMapOvr>
    <a:masterClrMapping/>
  </p:clrMapOvr>
  <p:extLst>
    <p:ext uri="{DCECCB84-F9BA-43D5-87BE-67443E8EF086}">
      <p15:sldGuideLst xmlns:p15="http://schemas.microsoft.com/office/powerpoint/2012/main">
        <p15:guide id="1" pos="968" userDrawn="1">
          <p15:clr>
            <a:srgbClr val="FBAE40"/>
          </p15:clr>
        </p15:guide>
        <p15:guide id="2" orient="horz" pos="913" userDrawn="1">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4">
            <a:alpha val="10268"/>
          </a:schemeClr>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DB1310D-4DFE-ABBA-330D-C27FB47E2886}"/>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C979849-1D3C-9AB0-223F-3721C261583F}"/>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1">
            <a:extLst>
              <a:ext uri="{FF2B5EF4-FFF2-40B4-BE49-F238E27FC236}">
                <a16:creationId xmlns:a16="http://schemas.microsoft.com/office/drawing/2014/main" id="{1F750209-28F4-8372-8000-10A1C79FE57B}"/>
              </a:ext>
            </a:extLst>
          </p:cNvPr>
          <p:cNvSpPr>
            <a:spLocks noGrp="1"/>
          </p:cNvSpPr>
          <p:nvPr>
            <p:ph type="dt" sz="half" idx="10"/>
          </p:nvPr>
        </p:nvSpPr>
        <p:spPr/>
        <p:txBody>
          <a:bodyPr/>
          <a:lstStyle/>
          <a:p>
            <a:fld id="{885F3A8E-F77B-411B-A43B-5B44490863B2}" type="datetime2">
              <a:rPr lang="en-GB" smtClean="0"/>
              <a:t>Monday, 21 August 2023</a:t>
            </a:fld>
            <a:endParaRPr lang="en-GB"/>
          </a:p>
        </p:txBody>
      </p:sp>
      <p:sp>
        <p:nvSpPr>
          <p:cNvPr id="4" name="Slide Number Placeholder 3">
            <a:extLst>
              <a:ext uri="{FF2B5EF4-FFF2-40B4-BE49-F238E27FC236}">
                <a16:creationId xmlns:a16="http://schemas.microsoft.com/office/drawing/2014/main" id="{46544CAB-85A9-4D5D-4C20-296898843FC8}"/>
              </a:ext>
            </a:extLst>
          </p:cNvPr>
          <p:cNvSpPr>
            <a:spLocks noGrp="1"/>
          </p:cNvSpPr>
          <p:nvPr>
            <p:ph type="sldNum" sz="quarter" idx="12"/>
          </p:nvPr>
        </p:nvSpPr>
        <p:spPr/>
        <p:txBody>
          <a:bodyPr/>
          <a:lstStyle/>
          <a:p>
            <a:fld id="{D396FEAD-8A25-914B-BA16-EEF988A0D975}" type="slidenum">
              <a:rPr lang="en-GB" smtClean="0"/>
              <a:t>‹#›</a:t>
            </a:fld>
            <a:endParaRPr lang="en-GB"/>
          </a:p>
        </p:txBody>
      </p:sp>
      <p:pic>
        <p:nvPicPr>
          <p:cNvPr id="7" name="Graphic 6">
            <a:extLst>
              <a:ext uri="{FF2B5EF4-FFF2-40B4-BE49-F238E27FC236}">
                <a16:creationId xmlns:a16="http://schemas.microsoft.com/office/drawing/2014/main" id="{D9BEDB4A-0E9C-64C7-9710-75E20A7E1C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3" name="Footer Placeholder 2">
            <a:extLst>
              <a:ext uri="{FF2B5EF4-FFF2-40B4-BE49-F238E27FC236}">
                <a16:creationId xmlns:a16="http://schemas.microsoft.com/office/drawing/2014/main" id="{68223779-D3F1-0D46-DDB5-18E8DD7BA4B4}"/>
              </a:ext>
            </a:extLst>
          </p:cNvPr>
          <p:cNvSpPr>
            <a:spLocks noGrp="1"/>
          </p:cNvSpPr>
          <p:nvPr>
            <p:ph type="ftr" sz="quarter" idx="11"/>
          </p:nvPr>
        </p:nvSpPr>
        <p:spPr>
          <a:xfrm>
            <a:off x="1536701" y="396000"/>
            <a:ext cx="6443999" cy="142651"/>
          </a:xfrm>
        </p:spPr>
        <p:txBody>
          <a:bodyPr/>
          <a:lstStyle/>
          <a:p>
            <a:r>
              <a:rPr lang="en-GB"/>
              <a:t>Water Wellbeing Accreditation</a:t>
            </a:r>
            <a:endParaRPr lang="en-GB" dirty="0"/>
          </a:p>
        </p:txBody>
      </p:sp>
      <p:cxnSp>
        <p:nvCxnSpPr>
          <p:cNvPr id="8" name="Straight Connector 7">
            <a:extLst>
              <a:ext uri="{FF2B5EF4-FFF2-40B4-BE49-F238E27FC236}">
                <a16:creationId xmlns:a16="http://schemas.microsoft.com/office/drawing/2014/main" id="{2669B69B-95F1-AC75-2A1F-ABBE99C57AE5}"/>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03567128"/>
      </p:ext>
    </p:extLst>
  </p:cSld>
  <p:clrMapOvr>
    <a:masterClrMapping/>
  </p:clrMapOvr>
  <p:extLst>
    <p:ext uri="{DCECCB84-F9BA-43D5-87BE-67443E8EF086}">
      <p15:sldGuideLst xmlns:p15="http://schemas.microsoft.com/office/powerpoint/2012/main">
        <p15:guide id="1" pos="968" userDrawn="1">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4">
            <a:alpha val="9973"/>
          </a:schemeClr>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46AAA267-5654-D899-8C9E-75BA667328D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4A0CDE5-10F8-0524-7F5F-C0917D53E008}"/>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4">
            <a:extLst>
              <a:ext uri="{FF2B5EF4-FFF2-40B4-BE49-F238E27FC236}">
                <a16:creationId xmlns:a16="http://schemas.microsoft.com/office/drawing/2014/main" id="{A2F9EE9D-3362-CAA2-0C16-4282222547A1}"/>
              </a:ext>
            </a:extLst>
          </p:cNvPr>
          <p:cNvSpPr>
            <a:spLocks noGrp="1"/>
          </p:cNvSpPr>
          <p:nvPr>
            <p:ph type="dt" sz="half" idx="10"/>
          </p:nvPr>
        </p:nvSpPr>
        <p:spPr/>
        <p:txBody>
          <a:bodyPr/>
          <a:lstStyle/>
          <a:p>
            <a:fld id="{9C365B0C-8BFC-40CD-AA82-DF5EDEB42A03}" type="datetime2">
              <a:rPr lang="en-GB" smtClean="0"/>
              <a:t>Monday, 21 August 2023</a:t>
            </a:fld>
            <a:endParaRPr lang="en-GB"/>
          </a:p>
        </p:txBody>
      </p:sp>
      <p:sp>
        <p:nvSpPr>
          <p:cNvPr id="7" name="Slide Number Placeholder 6">
            <a:extLst>
              <a:ext uri="{FF2B5EF4-FFF2-40B4-BE49-F238E27FC236}">
                <a16:creationId xmlns:a16="http://schemas.microsoft.com/office/drawing/2014/main" id="{9373E9C3-B82C-D3D3-8045-1AAE2C8CC187}"/>
              </a:ext>
            </a:extLst>
          </p:cNvPr>
          <p:cNvSpPr>
            <a:spLocks noGrp="1"/>
          </p:cNvSpPr>
          <p:nvPr>
            <p:ph type="sldNum" sz="quarter" idx="12"/>
          </p:nvPr>
        </p:nvSpPr>
        <p:spPr/>
        <p:txBody>
          <a:bodyPr/>
          <a:lstStyle/>
          <a:p>
            <a:fld id="{D396FEAD-8A25-914B-BA16-EEF988A0D975}" type="slidenum">
              <a:rPr lang="en-GB" smtClean="0"/>
              <a:t>‹#›</a:t>
            </a:fld>
            <a:endParaRPr lang="en-GB"/>
          </a:p>
        </p:txBody>
      </p:sp>
      <p:pic>
        <p:nvPicPr>
          <p:cNvPr id="10" name="Graphic 9">
            <a:extLst>
              <a:ext uri="{FF2B5EF4-FFF2-40B4-BE49-F238E27FC236}">
                <a16:creationId xmlns:a16="http://schemas.microsoft.com/office/drawing/2014/main" id="{9FC77FBB-E31B-B435-90DF-2555886C1C3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6" name="Footer Placeholder 5">
            <a:extLst>
              <a:ext uri="{FF2B5EF4-FFF2-40B4-BE49-F238E27FC236}">
                <a16:creationId xmlns:a16="http://schemas.microsoft.com/office/drawing/2014/main" id="{BFF7929D-5A78-3C17-A835-B6A9C7960191}"/>
              </a:ext>
            </a:extLst>
          </p:cNvPr>
          <p:cNvSpPr>
            <a:spLocks noGrp="1"/>
          </p:cNvSpPr>
          <p:nvPr>
            <p:ph type="ftr" sz="quarter" idx="11"/>
          </p:nvPr>
        </p:nvSpPr>
        <p:spPr>
          <a:xfrm>
            <a:off x="1536700" y="396000"/>
            <a:ext cx="6443999" cy="142651"/>
          </a:xfrm>
        </p:spPr>
        <p:txBody>
          <a:bodyPr/>
          <a:lstStyle/>
          <a:p>
            <a:r>
              <a:rPr lang="en-GB"/>
              <a:t>Water Wellbeing Accreditation</a:t>
            </a:r>
            <a:endParaRPr lang="en-GB" dirty="0"/>
          </a:p>
        </p:txBody>
      </p:sp>
      <p:cxnSp>
        <p:nvCxnSpPr>
          <p:cNvPr id="11" name="Straight Connector 10">
            <a:extLst>
              <a:ext uri="{FF2B5EF4-FFF2-40B4-BE49-F238E27FC236}">
                <a16:creationId xmlns:a16="http://schemas.microsoft.com/office/drawing/2014/main" id="{9CE887D8-6A31-6E49-9846-B2D953E8688D}"/>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B1F6313C-98B0-10F7-D6EB-B3AB4BFF7915}"/>
              </a:ext>
            </a:extLst>
          </p:cNvPr>
          <p:cNvSpPr>
            <a:spLocks noGrp="1"/>
          </p:cNvSpPr>
          <p:nvPr>
            <p:ph type="title"/>
          </p:nvPr>
        </p:nvSpPr>
        <p:spPr>
          <a:xfrm>
            <a:off x="486000" y="1108800"/>
            <a:ext cx="5608483" cy="93600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D8EC0C2-8E45-1E9B-0B37-53B2D4DAF387}"/>
              </a:ext>
            </a:extLst>
          </p:cNvPr>
          <p:cNvSpPr>
            <a:spLocks noGrp="1"/>
          </p:cNvSpPr>
          <p:nvPr>
            <p:ph sz="half" idx="1"/>
          </p:nvPr>
        </p:nvSpPr>
        <p:spPr>
          <a:xfrm>
            <a:off x="486000" y="2457450"/>
            <a:ext cx="5397499" cy="39001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14293D1E-4344-8153-9D93-EEEB44E00333}"/>
              </a:ext>
            </a:extLst>
          </p:cNvPr>
          <p:cNvSpPr>
            <a:spLocks noGrp="1"/>
          </p:cNvSpPr>
          <p:nvPr>
            <p:ph sz="half" idx="2"/>
          </p:nvPr>
        </p:nvSpPr>
        <p:spPr>
          <a:xfrm>
            <a:off x="6300000" y="2457450"/>
            <a:ext cx="5397499" cy="39001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44083805"/>
      </p:ext>
    </p:extLst>
  </p:cSld>
  <p:clrMapOvr>
    <a:masterClrMapping/>
  </p:clrMapOvr>
  <p:extLst>
    <p:ext uri="{DCECCB84-F9BA-43D5-87BE-67443E8EF086}">
      <p15:sldGuideLst xmlns:p15="http://schemas.microsoft.com/office/powerpoint/2012/main">
        <p15:guide id="1" pos="969" userDrawn="1">
          <p15:clr>
            <a:srgbClr val="FBAE40"/>
          </p15:clr>
        </p15:guide>
        <p15:guide id="2" orient="horz" pos="913" userDrawn="1">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4">
            <a:alpha val="10000"/>
          </a:schemeClr>
        </a:solid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2D543428-7174-1C85-CC3A-2FF3284BB188}"/>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BF9E51AF-9559-823C-2C3E-6EB4FE897EC7}"/>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a:extLst>
              <a:ext uri="{FF2B5EF4-FFF2-40B4-BE49-F238E27FC236}">
                <a16:creationId xmlns:a16="http://schemas.microsoft.com/office/drawing/2014/main" id="{5031416F-1453-275E-7F2C-5CBB45ABA6B5}"/>
              </a:ext>
            </a:extLst>
          </p:cNvPr>
          <p:cNvSpPr>
            <a:spLocks noGrp="1"/>
          </p:cNvSpPr>
          <p:nvPr>
            <p:ph type="dt" sz="half" idx="10"/>
          </p:nvPr>
        </p:nvSpPr>
        <p:spPr/>
        <p:txBody>
          <a:bodyPr/>
          <a:lstStyle/>
          <a:p>
            <a:fld id="{68C54D62-B238-4D3E-86C3-6B2837DC5471}" type="datetime2">
              <a:rPr lang="en-GB" smtClean="0"/>
              <a:t>Monday, 21 August 2023</a:t>
            </a:fld>
            <a:endParaRPr lang="en-GB"/>
          </a:p>
        </p:txBody>
      </p:sp>
      <p:sp>
        <p:nvSpPr>
          <p:cNvPr id="9" name="Slide Number Placeholder 8">
            <a:extLst>
              <a:ext uri="{FF2B5EF4-FFF2-40B4-BE49-F238E27FC236}">
                <a16:creationId xmlns:a16="http://schemas.microsoft.com/office/drawing/2014/main" id="{2AF3458E-5AC5-3B93-637A-E21987C24D99}"/>
              </a:ext>
            </a:extLst>
          </p:cNvPr>
          <p:cNvSpPr>
            <a:spLocks noGrp="1"/>
          </p:cNvSpPr>
          <p:nvPr>
            <p:ph type="sldNum" sz="quarter" idx="12"/>
          </p:nvPr>
        </p:nvSpPr>
        <p:spPr/>
        <p:txBody>
          <a:bodyPr/>
          <a:lstStyle/>
          <a:p>
            <a:fld id="{D396FEAD-8A25-914B-BA16-EEF988A0D975}" type="slidenum">
              <a:rPr lang="en-GB" smtClean="0"/>
              <a:t>‹#›</a:t>
            </a:fld>
            <a:endParaRPr lang="en-GB"/>
          </a:p>
        </p:txBody>
      </p:sp>
      <p:pic>
        <p:nvPicPr>
          <p:cNvPr id="12" name="Graphic 11">
            <a:extLst>
              <a:ext uri="{FF2B5EF4-FFF2-40B4-BE49-F238E27FC236}">
                <a16:creationId xmlns:a16="http://schemas.microsoft.com/office/drawing/2014/main" id="{29D99243-0076-B8DF-E4B7-3105BAA3E5A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8" name="Footer Placeholder 7">
            <a:extLst>
              <a:ext uri="{FF2B5EF4-FFF2-40B4-BE49-F238E27FC236}">
                <a16:creationId xmlns:a16="http://schemas.microsoft.com/office/drawing/2014/main" id="{D274C6A3-BB6F-3949-B00A-6676D4D427C7}"/>
              </a:ext>
            </a:extLst>
          </p:cNvPr>
          <p:cNvSpPr>
            <a:spLocks noGrp="1"/>
          </p:cNvSpPr>
          <p:nvPr>
            <p:ph type="ftr" sz="quarter" idx="11"/>
          </p:nvPr>
        </p:nvSpPr>
        <p:spPr>
          <a:xfrm>
            <a:off x="1538287" y="396000"/>
            <a:ext cx="6444000" cy="142651"/>
          </a:xfrm>
        </p:spPr>
        <p:txBody>
          <a:bodyPr/>
          <a:lstStyle/>
          <a:p>
            <a:r>
              <a:rPr lang="en-GB"/>
              <a:t>Water Wellbeing Accreditation</a:t>
            </a:r>
            <a:endParaRPr lang="en-GB" dirty="0"/>
          </a:p>
        </p:txBody>
      </p:sp>
      <p:cxnSp>
        <p:nvCxnSpPr>
          <p:cNvPr id="13" name="Straight Connector 12">
            <a:extLst>
              <a:ext uri="{FF2B5EF4-FFF2-40B4-BE49-F238E27FC236}">
                <a16:creationId xmlns:a16="http://schemas.microsoft.com/office/drawing/2014/main" id="{34872B60-56D6-9D65-428F-FDD770C2F5CB}"/>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2777A7AB-B66E-B691-35AE-21770AE9DC67}"/>
              </a:ext>
            </a:extLst>
          </p:cNvPr>
          <p:cNvSpPr>
            <a:spLocks noGrp="1"/>
          </p:cNvSpPr>
          <p:nvPr>
            <p:ph type="title"/>
          </p:nvPr>
        </p:nvSpPr>
        <p:spPr>
          <a:xfrm>
            <a:off x="486000" y="1108800"/>
            <a:ext cx="5608800" cy="936000"/>
          </a:xfrm>
        </p:spPr>
        <p:txBody>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0013AF4-2BC8-F07D-9BD4-1D9EF41611A6}"/>
              </a:ext>
            </a:extLst>
          </p:cNvPr>
          <p:cNvSpPr>
            <a:spLocks noGrp="1"/>
          </p:cNvSpPr>
          <p:nvPr>
            <p:ph type="body" idx="1"/>
          </p:nvPr>
        </p:nvSpPr>
        <p:spPr>
          <a:xfrm>
            <a:off x="486000" y="2484000"/>
            <a:ext cx="5405403"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96CC5C-B7F7-9886-56AA-7FC3692978FD}"/>
              </a:ext>
            </a:extLst>
          </p:cNvPr>
          <p:cNvSpPr>
            <a:spLocks noGrp="1"/>
          </p:cNvSpPr>
          <p:nvPr>
            <p:ph sz="half" idx="2"/>
          </p:nvPr>
        </p:nvSpPr>
        <p:spPr>
          <a:xfrm>
            <a:off x="481643" y="3429000"/>
            <a:ext cx="5400000" cy="292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15E43986-7FD8-E05B-2827-97728F10E3B5}"/>
              </a:ext>
            </a:extLst>
          </p:cNvPr>
          <p:cNvSpPr>
            <a:spLocks noGrp="1"/>
          </p:cNvSpPr>
          <p:nvPr>
            <p:ph type="body" sz="quarter" idx="3"/>
          </p:nvPr>
        </p:nvSpPr>
        <p:spPr>
          <a:xfrm>
            <a:off x="6300598" y="2484000"/>
            <a:ext cx="5400000"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B18FF4-4EB0-9C65-37CA-1DCC00D38D0B}"/>
              </a:ext>
            </a:extLst>
          </p:cNvPr>
          <p:cNvSpPr>
            <a:spLocks noGrp="1"/>
          </p:cNvSpPr>
          <p:nvPr>
            <p:ph sz="quarter" idx="4"/>
          </p:nvPr>
        </p:nvSpPr>
        <p:spPr>
          <a:xfrm>
            <a:off x="6300598" y="3429000"/>
            <a:ext cx="5400000" cy="292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67585948"/>
      </p:ext>
    </p:extLst>
  </p:cSld>
  <p:clrMapOvr>
    <a:masterClrMapping/>
  </p:clrMapOvr>
  <p:extLst>
    <p:ext uri="{DCECCB84-F9BA-43D5-87BE-67443E8EF086}">
      <p15:sldGuideLst xmlns:p15="http://schemas.microsoft.com/office/powerpoint/2012/main">
        <p15:guide id="1" orient="horz" pos="913" userDrawn="1">
          <p15:clr>
            <a:srgbClr val="FBAE40"/>
          </p15:clr>
        </p15:guide>
        <p15:guide id="3" pos="969" userDrawn="1">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OTE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D065A530-7CC2-42C7-8411-B9EBB75665EA}" type="datetime2">
              <a:rPr lang="en-GB" smtClean="0"/>
              <a:t>Monday, 21 August 2023</a:t>
            </a:fld>
            <a:endParaRPr lang="en-GB" dirty="0"/>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r>
              <a:rPr lang="en-GB"/>
              <a:t>Water Wellbeing Accreditation</a:t>
            </a:r>
            <a:endParaRPr lang="en-GB" dirty="0"/>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pPr/>
              <a:t>‹#›</a:t>
            </a:fld>
            <a:endParaRPr lang="en-GB"/>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chemeClr val="bg1"/>
                </a:solidFill>
              </a:rPr>
              <a:t>QUOTE LAYOUTS</a:t>
            </a:r>
          </a:p>
        </p:txBody>
      </p:sp>
    </p:spTree>
    <p:extLst>
      <p:ext uri="{BB962C8B-B14F-4D97-AF65-F5344CB8AC3E}">
        <p14:creationId xmlns:p14="http://schemas.microsoft.com/office/powerpoint/2010/main" val="15211541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 full pic">
    <p:bg>
      <p:bgRef idx="1001">
        <a:schemeClr val="bg2"/>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E77010-0A79-CA37-D6E5-5D0D9C8EE9DB}"/>
              </a:ext>
            </a:extLst>
          </p:cNvPr>
          <p:cNvSpPr>
            <a:spLocks noGrp="1"/>
          </p:cNvSpPr>
          <p:nvPr>
            <p:ph type="dt" sz="half" idx="10"/>
          </p:nvPr>
        </p:nvSpPr>
        <p:spPr>
          <a:xfrm>
            <a:off x="8958263" y="7743072"/>
            <a:ext cx="2743200" cy="142651"/>
          </a:xfrm>
        </p:spPr>
        <p:txBody>
          <a:bodyPr/>
          <a:lstStyle/>
          <a:p>
            <a:fld id="{2F9323FB-74D7-4641-BB7E-6437B847CD22}"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A1E0856B-80E0-22DE-561D-ECA0163BE60A}"/>
              </a:ext>
            </a:extLst>
          </p:cNvPr>
          <p:cNvSpPr>
            <a:spLocks noGrp="1"/>
          </p:cNvSpPr>
          <p:nvPr>
            <p:ph type="sldNum" sz="quarter" idx="12"/>
          </p:nvPr>
        </p:nvSpPr>
        <p:spPr>
          <a:xfrm>
            <a:off x="11701463" y="7743072"/>
            <a:ext cx="215899" cy="142651"/>
          </a:xfrm>
        </p:spPr>
        <p:txBody>
          <a:bodyPr/>
          <a:lstStyle/>
          <a:p>
            <a:fld id="{D396FEAD-8A25-914B-BA16-EEF988A0D975}" type="slidenum">
              <a:rPr lang="en-GB" smtClean="0"/>
              <a:pPr/>
              <a:t>‹#›</a:t>
            </a:fld>
            <a:endParaRPr lang="en-GB"/>
          </a:p>
        </p:txBody>
      </p:sp>
      <p:sp>
        <p:nvSpPr>
          <p:cNvPr id="4" name="Footer Placeholder 3">
            <a:extLst>
              <a:ext uri="{FF2B5EF4-FFF2-40B4-BE49-F238E27FC236}">
                <a16:creationId xmlns:a16="http://schemas.microsoft.com/office/drawing/2014/main" id="{EEE919C2-41F4-A156-8CBE-6A03135AE9D9}"/>
              </a:ext>
            </a:extLst>
          </p:cNvPr>
          <p:cNvSpPr>
            <a:spLocks noGrp="1"/>
          </p:cNvSpPr>
          <p:nvPr>
            <p:ph type="ftr" sz="quarter" idx="11"/>
          </p:nvPr>
        </p:nvSpPr>
        <p:spPr>
          <a:xfrm>
            <a:off x="284643" y="7743072"/>
            <a:ext cx="5811357" cy="142651"/>
          </a:xfrm>
        </p:spPr>
        <p:txBody>
          <a:bodyPr/>
          <a:lstStyle/>
          <a:p>
            <a:r>
              <a:rPr lang="en-GB"/>
              <a:t>Water Wellbeing Accreditation</a:t>
            </a:r>
            <a:endParaRPr lang="en-GB" dirty="0"/>
          </a:p>
        </p:txBody>
      </p:sp>
      <p:sp>
        <p:nvSpPr>
          <p:cNvPr id="7" name="Picture Placeholder 6">
            <a:extLst>
              <a:ext uri="{FF2B5EF4-FFF2-40B4-BE49-F238E27FC236}">
                <a16:creationId xmlns:a16="http://schemas.microsoft.com/office/drawing/2014/main" id="{6BB2526E-F2EA-9D1C-1B26-08FBFF89E144}"/>
              </a:ext>
            </a:extLst>
          </p:cNvPr>
          <p:cNvSpPr>
            <a:spLocks noGrp="1"/>
          </p:cNvSpPr>
          <p:nvPr>
            <p:ph type="pic" sz="quarter" idx="13"/>
          </p:nvPr>
        </p:nvSpPr>
        <p:spPr>
          <a:xfrm>
            <a:off x="0" y="0"/>
            <a:ext cx="12192000" cy="6858000"/>
          </a:xfrm>
          <a:solidFill>
            <a:schemeClr val="bg1">
              <a:lumMod val="10000"/>
              <a:lumOff val="90000"/>
            </a:schemeClr>
          </a:solidFill>
        </p:spPr>
        <p:txBody>
          <a:bodyPr/>
          <a:lstStyle>
            <a:lvl1pPr marL="0" indent="0">
              <a:buNone/>
              <a:defRPr>
                <a:solidFill>
                  <a:schemeClr val="bg1"/>
                </a:solidFill>
              </a:defRPr>
            </a:lvl1pPr>
          </a:lstStyle>
          <a:p>
            <a:r>
              <a:rPr lang="en-US"/>
              <a:t>Click icon to add picture</a:t>
            </a:r>
            <a:endParaRPr lang="en-GB" dirty="0"/>
          </a:p>
        </p:txBody>
      </p:sp>
      <p:sp>
        <p:nvSpPr>
          <p:cNvPr id="9" name="Text Placeholder 8">
            <a:extLst>
              <a:ext uri="{FF2B5EF4-FFF2-40B4-BE49-F238E27FC236}">
                <a16:creationId xmlns:a16="http://schemas.microsoft.com/office/drawing/2014/main" id="{5EDE321F-F52B-FEEB-AAFF-1C98D38F45CB}"/>
              </a:ext>
            </a:extLst>
          </p:cNvPr>
          <p:cNvSpPr>
            <a:spLocks noGrp="1"/>
          </p:cNvSpPr>
          <p:nvPr>
            <p:ph type="body" sz="quarter" idx="14" hasCustomPrompt="1"/>
          </p:nvPr>
        </p:nvSpPr>
        <p:spPr>
          <a:xfrm>
            <a:off x="479424" y="512763"/>
            <a:ext cx="3744913" cy="2916237"/>
          </a:xfrm>
          <a:solidFill>
            <a:schemeClr val="accent2"/>
          </a:solidFill>
        </p:spPr>
        <p:txBody>
          <a:bodyPr lIns="216000" tIns="216000" rIns="216000" bIns="216000"/>
          <a:lstStyle>
            <a:lvl1pPr marL="0" indent="0">
              <a:lnSpc>
                <a:spcPct val="100000"/>
              </a:lnSpc>
              <a:buNone/>
              <a:defRPr sz="1800" b="1"/>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edit Quote text styles”</a:t>
            </a:r>
          </a:p>
        </p:txBody>
      </p:sp>
      <p:sp>
        <p:nvSpPr>
          <p:cNvPr id="11" name="Text Placeholder 10">
            <a:extLst>
              <a:ext uri="{FF2B5EF4-FFF2-40B4-BE49-F238E27FC236}">
                <a16:creationId xmlns:a16="http://schemas.microsoft.com/office/drawing/2014/main" id="{D192335A-B2A5-E916-3645-6203D3199B1F}"/>
              </a:ext>
            </a:extLst>
          </p:cNvPr>
          <p:cNvSpPr>
            <a:spLocks noGrp="1"/>
          </p:cNvSpPr>
          <p:nvPr>
            <p:ph type="body" sz="quarter" idx="15" hasCustomPrompt="1"/>
          </p:nvPr>
        </p:nvSpPr>
        <p:spPr>
          <a:xfrm>
            <a:off x="742248" y="2945568"/>
            <a:ext cx="3184525" cy="179882"/>
          </a:xfrm>
        </p:spPr>
        <p:txBody>
          <a:bodyPr/>
          <a:lstStyle>
            <a:lvl1pPr marL="0" indent="0">
              <a:buNone/>
              <a:defRPr sz="1200">
                <a:solidFill>
                  <a:schemeClr val="tx1"/>
                </a:solidFill>
              </a:defRPr>
            </a:lvl1pPr>
          </a:lstStyle>
          <a:p>
            <a:pPr lvl="0"/>
            <a:r>
              <a:rPr lang="en-GB" dirty="0"/>
              <a:t>Attribution name</a:t>
            </a:r>
          </a:p>
        </p:txBody>
      </p:sp>
      <p:sp>
        <p:nvSpPr>
          <p:cNvPr id="2" name="Rounded Rectangle 1">
            <a:extLst>
              <a:ext uri="{FF2B5EF4-FFF2-40B4-BE49-F238E27FC236}">
                <a16:creationId xmlns:a16="http://schemas.microsoft.com/office/drawing/2014/main" id="{E4ADC265-A047-38D1-69CD-93FC4D5CDF18}"/>
              </a:ext>
            </a:extLst>
          </p:cNvPr>
          <p:cNvSpPr/>
          <p:nvPr userDrawn="1"/>
        </p:nvSpPr>
        <p:spPr>
          <a:xfrm>
            <a:off x="12296487" y="-2"/>
            <a:ext cx="2178000" cy="545167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D4ABAC95-2FC6-D22A-B654-0080CB3668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5413" y="118702"/>
            <a:ext cx="347311" cy="343176"/>
          </a:xfrm>
          <a:prstGeom prst="rect">
            <a:avLst/>
          </a:prstGeom>
        </p:spPr>
      </p:pic>
      <p:sp>
        <p:nvSpPr>
          <p:cNvPr id="8" name="TextBox 7">
            <a:extLst>
              <a:ext uri="{FF2B5EF4-FFF2-40B4-BE49-F238E27FC236}">
                <a16:creationId xmlns:a16="http://schemas.microsoft.com/office/drawing/2014/main" id="{9E8337A9-6915-95D8-8FF3-8110088D4769}"/>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chemeClr val="tx1"/>
                </a:solidFill>
              </a:rPr>
              <a:t>Quick Tips</a:t>
            </a:r>
          </a:p>
          <a:p>
            <a:r>
              <a:rPr lang="en-GB" sz="600" b="0" dirty="0">
                <a:solidFill>
                  <a:schemeClr val="tx1"/>
                </a:solidFill>
              </a:rPr>
              <a:t>The box is not visible in presentation mode</a:t>
            </a:r>
          </a:p>
        </p:txBody>
      </p:sp>
      <p:sp>
        <p:nvSpPr>
          <p:cNvPr id="14" name="TextBox 13">
            <a:extLst>
              <a:ext uri="{FF2B5EF4-FFF2-40B4-BE49-F238E27FC236}">
                <a16:creationId xmlns:a16="http://schemas.microsoft.com/office/drawing/2014/main" id="{F7CA7688-F564-BC38-89B1-33D50976407D}"/>
              </a:ext>
            </a:extLst>
          </p:cNvPr>
          <p:cNvSpPr txBox="1"/>
          <p:nvPr userDrawn="1"/>
        </p:nvSpPr>
        <p:spPr>
          <a:xfrm>
            <a:off x="12411008" y="4681820"/>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
        <p:nvSpPr>
          <p:cNvPr id="16" name="TextBox 15">
            <a:extLst>
              <a:ext uri="{FF2B5EF4-FFF2-40B4-BE49-F238E27FC236}">
                <a16:creationId xmlns:a16="http://schemas.microsoft.com/office/drawing/2014/main" id="{D604D01D-DC5D-3129-724E-E1FEA943FB9A}"/>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chemeClr val="tx1"/>
                </a:solidFill>
              </a:rPr>
              <a:t>Insert an image into the box</a:t>
            </a:r>
          </a:p>
          <a:p>
            <a:endParaRPr lang="en-GB" sz="800" dirty="0">
              <a:solidFill>
                <a:schemeClr val="tx1"/>
              </a:solidFill>
            </a:endParaRPr>
          </a:p>
          <a:p>
            <a:pPr marL="228600" indent="-228600">
              <a:buFont typeface="+mj-lt"/>
              <a:buAutoNum type="arabicPeriod"/>
            </a:pPr>
            <a:r>
              <a:rPr lang="en-GB" sz="800" dirty="0">
                <a:solidFill>
                  <a:schemeClr val="tx1"/>
                </a:solidFill>
              </a:rPr>
              <a:t>Click the picture icon in the centre of the box and select your image. PNG images work best in PowerPoint.</a:t>
            </a:r>
            <a:br>
              <a:rPr lang="en-GB" sz="800" dirty="0">
                <a:solidFill>
                  <a:schemeClr val="tx1"/>
                </a:solidFill>
              </a:rPr>
            </a:br>
            <a:r>
              <a:rPr lang="en-GB" sz="800" dirty="0">
                <a:solidFill>
                  <a:schemeClr val="tx1"/>
                </a:solidFill>
              </a:rPr>
              <a:t>(Alternatively drag and drop your image into the box).</a:t>
            </a:r>
          </a:p>
          <a:p>
            <a:pPr marL="228600" indent="-228600">
              <a:buFont typeface="+mj-lt"/>
              <a:buAutoNum type="arabicPeriod"/>
            </a:pPr>
            <a:r>
              <a:rPr lang="en-GB" sz="800" dirty="0">
                <a:solidFill>
                  <a:schemeClr val="tx1"/>
                </a:solidFill>
              </a:rPr>
              <a:t>The image may need to be cropped to fit better – select the crop tool from the ribbon or right-click the image and scroll down to ‘Crop’. See full usage guidelines for information on how to crop images.</a:t>
            </a:r>
            <a:br>
              <a:rPr lang="en-GB" sz="800" dirty="0">
                <a:solidFill>
                  <a:schemeClr val="tx1"/>
                </a:solidFill>
              </a:rPr>
            </a:br>
            <a:r>
              <a:rPr lang="en-GB" sz="800" dirty="0">
                <a:solidFill>
                  <a:schemeClr val="tx1"/>
                </a:solidFill>
              </a:rPr>
              <a:t>A selection of images can be found here: </a:t>
            </a:r>
            <a:r>
              <a:rPr lang="en-GB" sz="800" b="1" dirty="0"/>
              <a:t>Public Drive (P Drive) &gt; Marketing and Brand Library &gt; SE PPT &gt; Imagery for PPT_NOT TO BE SHARED</a:t>
            </a:r>
            <a:endParaRPr lang="en-GB" sz="800" dirty="0">
              <a:solidFill>
                <a:schemeClr val="tx1"/>
              </a:solidFill>
            </a:endParaRPr>
          </a:p>
        </p:txBody>
      </p:sp>
      <p:sp>
        <p:nvSpPr>
          <p:cNvPr id="17" name="TextBox 16">
            <a:extLst>
              <a:ext uri="{FF2B5EF4-FFF2-40B4-BE49-F238E27FC236}">
                <a16:creationId xmlns:a16="http://schemas.microsoft.com/office/drawing/2014/main" id="{9A5CA30A-74D5-6E78-B4A7-3AD5031FCD36}"/>
              </a:ext>
            </a:extLst>
          </p:cNvPr>
          <p:cNvSpPr txBox="1"/>
          <p:nvPr userDrawn="1"/>
        </p:nvSpPr>
        <p:spPr>
          <a:xfrm>
            <a:off x="12411009" y="2954056"/>
            <a:ext cx="1964210" cy="1508105"/>
          </a:xfrm>
          <a:prstGeom prst="rect">
            <a:avLst/>
          </a:prstGeom>
          <a:noFill/>
        </p:spPr>
        <p:txBody>
          <a:bodyPr wrap="square" lIns="0" tIns="0" rIns="0" bIns="0" rtlCol="0">
            <a:spAutoFit/>
          </a:bodyPr>
          <a:lstStyle/>
          <a:p>
            <a:r>
              <a:rPr lang="en-GB" sz="1000" b="1" dirty="0">
                <a:solidFill>
                  <a:schemeClr val="tx1"/>
                </a:solidFill>
              </a:rPr>
              <a:t>Editing the Quote text box</a:t>
            </a:r>
          </a:p>
          <a:p>
            <a:endParaRPr lang="en-GB" sz="800" dirty="0">
              <a:solidFill>
                <a:schemeClr val="tx1"/>
              </a:solidFill>
            </a:endParaRPr>
          </a:p>
          <a:p>
            <a:pPr marL="228600" indent="-228600">
              <a:buFont typeface="+mj-lt"/>
              <a:buAutoNum type="arabicPeriod"/>
            </a:pPr>
            <a:r>
              <a:rPr lang="en-GB" sz="800" dirty="0">
                <a:solidFill>
                  <a:schemeClr val="tx1"/>
                </a:solidFill>
              </a:rPr>
              <a:t>Enter your text in between the quotation marks.</a:t>
            </a:r>
          </a:p>
          <a:p>
            <a:pPr marL="228600" indent="-228600">
              <a:buFont typeface="+mj-lt"/>
              <a:buAutoNum type="arabicPeriod"/>
            </a:pPr>
            <a:r>
              <a:rPr lang="en-GB" sz="800" dirty="0">
                <a:solidFill>
                  <a:schemeClr val="tx1"/>
                </a:solidFill>
              </a:rPr>
              <a:t>Enter your attribution name in its text box.</a:t>
            </a:r>
          </a:p>
          <a:p>
            <a:pPr marL="228600" indent="-228600">
              <a:buFont typeface="+mj-lt"/>
              <a:buAutoNum type="arabicPeriod"/>
            </a:pPr>
            <a:r>
              <a:rPr lang="en-GB" sz="800" dirty="0">
                <a:solidFill>
                  <a:schemeClr val="tx1"/>
                </a:solidFill>
              </a:rPr>
              <a:t>Resize the quote box to fit your text so it is balanced and move the Attribution name box if necessary.</a:t>
            </a:r>
          </a:p>
          <a:p>
            <a:pPr marL="228600" indent="-228600">
              <a:buFont typeface="+mj-lt"/>
              <a:buAutoNum type="arabicPeriod"/>
            </a:pPr>
            <a:r>
              <a:rPr lang="en-GB" sz="800" dirty="0">
                <a:solidFill>
                  <a:schemeClr val="tx1"/>
                </a:solidFill>
              </a:rPr>
              <a:t>The text boxes may need to be repositioned so as not to obscure important detail on your image.</a:t>
            </a:r>
          </a:p>
        </p:txBody>
      </p:sp>
    </p:spTree>
    <p:extLst>
      <p:ext uri="{BB962C8B-B14F-4D97-AF65-F5344CB8AC3E}">
        <p14:creationId xmlns:p14="http://schemas.microsoft.com/office/powerpoint/2010/main" val="347721595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A3CC3-4FAD-466E-BC94-57A2852FA75F}"/>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003CAE73-72C6-4A9D-BA66-B060E1F20718}"/>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6B66BA-4980-411E-A885-945FFEEF3885}"/>
              </a:ext>
            </a:extLst>
          </p:cNvPr>
          <p:cNvSpPr txBox="1">
            <a:spLocks noGrp="1"/>
          </p:cNvSpPr>
          <p:nvPr>
            <p:ph type="dt" sz="half" idx="7"/>
          </p:nvPr>
        </p:nvSpPr>
        <p:spPr/>
        <p:txBody>
          <a:bodyPr/>
          <a:lstStyle>
            <a:lvl1pPr>
              <a:defRPr/>
            </a:lvl1pPr>
          </a:lstStyle>
          <a:p>
            <a:pPr lvl="0"/>
            <a:fld id="{54CECDD4-0E47-4D1B-9193-41732ED2DDB6}" type="datetime1">
              <a:rPr lang="en-GB"/>
              <a:pPr lvl="0"/>
              <a:t>21/08/2023</a:t>
            </a:fld>
            <a:endParaRPr lang="en-GB"/>
          </a:p>
        </p:txBody>
      </p:sp>
      <p:sp>
        <p:nvSpPr>
          <p:cNvPr id="5" name="Footer Placeholder 4">
            <a:extLst>
              <a:ext uri="{FF2B5EF4-FFF2-40B4-BE49-F238E27FC236}">
                <a16:creationId xmlns:a16="http://schemas.microsoft.com/office/drawing/2014/main" id="{4B4CB791-D205-48A0-8D60-5CCAA2C28732}"/>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80CCF17-8FAA-4524-9FA5-A3805A1DD9E4}"/>
              </a:ext>
            </a:extLst>
          </p:cNvPr>
          <p:cNvSpPr txBox="1">
            <a:spLocks noGrp="1"/>
          </p:cNvSpPr>
          <p:nvPr>
            <p:ph type="sldNum" sz="quarter" idx="8"/>
          </p:nvPr>
        </p:nvSpPr>
        <p:spPr/>
        <p:txBody>
          <a:bodyPr/>
          <a:lstStyle>
            <a:lvl1pPr>
              <a:defRPr/>
            </a:lvl1pPr>
          </a:lstStyle>
          <a:p>
            <a:pPr lvl="0"/>
            <a:r>
              <a:rPr lang="en-GB"/>
              <a:t>Copy Right 2020</a:t>
            </a:r>
          </a:p>
        </p:txBody>
      </p:sp>
    </p:spTree>
    <p:extLst>
      <p:ext uri="{BB962C8B-B14F-4D97-AF65-F5344CB8AC3E}">
        <p14:creationId xmlns:p14="http://schemas.microsoft.com/office/powerpoint/2010/main" val="2530647652"/>
      </p:ext>
    </p:extLst>
  </p:cSld>
  <p:clrMapOvr>
    <a:masterClrMapping/>
  </p:clrMapOvr>
  <p:hf sldNum="0"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 on Left">
    <p:bg>
      <p:bgPr>
        <a:solidFill>
          <a:schemeClr val="accent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E77010-0A79-CA37-D6E5-5D0D9C8EE9DB}"/>
              </a:ext>
            </a:extLst>
          </p:cNvPr>
          <p:cNvSpPr>
            <a:spLocks noGrp="1"/>
          </p:cNvSpPr>
          <p:nvPr>
            <p:ph type="dt" sz="half" idx="10"/>
          </p:nvPr>
        </p:nvSpPr>
        <p:spPr>
          <a:xfrm>
            <a:off x="8958263" y="7743072"/>
            <a:ext cx="2743200" cy="142651"/>
          </a:xfrm>
        </p:spPr>
        <p:txBody>
          <a:bodyPr/>
          <a:lstStyle/>
          <a:p>
            <a:fld id="{C8437F54-ACB0-4EC4-8F5C-095CC89CC834}"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A1E0856B-80E0-22DE-561D-ECA0163BE60A}"/>
              </a:ext>
            </a:extLst>
          </p:cNvPr>
          <p:cNvSpPr>
            <a:spLocks noGrp="1"/>
          </p:cNvSpPr>
          <p:nvPr>
            <p:ph type="sldNum" sz="quarter" idx="12"/>
          </p:nvPr>
        </p:nvSpPr>
        <p:spPr>
          <a:xfrm>
            <a:off x="11701463" y="7743072"/>
            <a:ext cx="215899" cy="142651"/>
          </a:xfrm>
        </p:spPr>
        <p:txBody>
          <a:bodyPr/>
          <a:lstStyle/>
          <a:p>
            <a:fld id="{D396FEAD-8A25-914B-BA16-EEF988A0D975}" type="slidenum">
              <a:rPr lang="en-GB" smtClean="0"/>
              <a:pPr/>
              <a:t>‹#›</a:t>
            </a:fld>
            <a:endParaRPr lang="en-GB"/>
          </a:p>
        </p:txBody>
      </p:sp>
      <p:sp>
        <p:nvSpPr>
          <p:cNvPr id="4" name="Footer Placeholder 3">
            <a:extLst>
              <a:ext uri="{FF2B5EF4-FFF2-40B4-BE49-F238E27FC236}">
                <a16:creationId xmlns:a16="http://schemas.microsoft.com/office/drawing/2014/main" id="{EEE919C2-41F4-A156-8CBE-6A03135AE9D9}"/>
              </a:ext>
            </a:extLst>
          </p:cNvPr>
          <p:cNvSpPr>
            <a:spLocks noGrp="1"/>
          </p:cNvSpPr>
          <p:nvPr>
            <p:ph type="ftr" sz="quarter" idx="11"/>
          </p:nvPr>
        </p:nvSpPr>
        <p:spPr>
          <a:xfrm>
            <a:off x="284643" y="7743072"/>
            <a:ext cx="5811357" cy="142651"/>
          </a:xfrm>
        </p:spPr>
        <p:txBody>
          <a:bodyPr/>
          <a:lstStyle/>
          <a:p>
            <a:r>
              <a:rPr lang="en-GB"/>
              <a:t>Water Wellbeing Accreditation</a:t>
            </a:r>
            <a:endParaRPr lang="en-GB" dirty="0"/>
          </a:p>
        </p:txBody>
      </p:sp>
      <p:sp>
        <p:nvSpPr>
          <p:cNvPr id="9" name="Text Placeholder 8">
            <a:extLst>
              <a:ext uri="{FF2B5EF4-FFF2-40B4-BE49-F238E27FC236}">
                <a16:creationId xmlns:a16="http://schemas.microsoft.com/office/drawing/2014/main" id="{5EDE321F-F52B-FEEB-AAFF-1C98D38F45CB}"/>
              </a:ext>
            </a:extLst>
          </p:cNvPr>
          <p:cNvSpPr>
            <a:spLocks noGrp="1"/>
          </p:cNvSpPr>
          <p:nvPr>
            <p:ph type="body" sz="quarter" idx="14" hasCustomPrompt="1"/>
          </p:nvPr>
        </p:nvSpPr>
        <p:spPr>
          <a:xfrm>
            <a:off x="479424" y="512763"/>
            <a:ext cx="3263236" cy="5228818"/>
          </a:xfrm>
          <a:noFill/>
        </p:spPr>
        <p:txBody>
          <a:bodyPr lIns="0" tIns="0" rIns="0" bIns="0"/>
          <a:lstStyle>
            <a:lvl1pPr marL="0" indent="0">
              <a:lnSpc>
                <a:spcPct val="100000"/>
              </a:lnSpc>
              <a:buNone/>
              <a:defRPr sz="1800" b="1"/>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edit Quote text styles”</a:t>
            </a:r>
          </a:p>
        </p:txBody>
      </p:sp>
      <p:sp>
        <p:nvSpPr>
          <p:cNvPr id="11" name="Text Placeholder 10">
            <a:extLst>
              <a:ext uri="{FF2B5EF4-FFF2-40B4-BE49-F238E27FC236}">
                <a16:creationId xmlns:a16="http://schemas.microsoft.com/office/drawing/2014/main" id="{D192335A-B2A5-E916-3645-6203D3199B1F}"/>
              </a:ext>
            </a:extLst>
          </p:cNvPr>
          <p:cNvSpPr>
            <a:spLocks noGrp="1"/>
          </p:cNvSpPr>
          <p:nvPr>
            <p:ph type="body" sz="quarter" idx="15" hasCustomPrompt="1"/>
          </p:nvPr>
        </p:nvSpPr>
        <p:spPr>
          <a:xfrm>
            <a:off x="479426" y="6042345"/>
            <a:ext cx="3263234" cy="364257"/>
          </a:xfrm>
        </p:spPr>
        <p:txBody>
          <a:bodyPr anchor="b"/>
          <a:lstStyle>
            <a:lvl1pPr marL="0" indent="0">
              <a:buNone/>
              <a:defRPr sz="1200">
                <a:solidFill>
                  <a:schemeClr val="tx1"/>
                </a:solidFill>
              </a:defRPr>
            </a:lvl1pPr>
          </a:lstStyle>
          <a:p>
            <a:pPr lvl="0"/>
            <a:r>
              <a:rPr lang="en-GB" dirty="0"/>
              <a:t>Attribution name</a:t>
            </a:r>
          </a:p>
        </p:txBody>
      </p:sp>
      <p:sp>
        <p:nvSpPr>
          <p:cNvPr id="7" name="Picture Placeholder 6">
            <a:extLst>
              <a:ext uri="{FF2B5EF4-FFF2-40B4-BE49-F238E27FC236}">
                <a16:creationId xmlns:a16="http://schemas.microsoft.com/office/drawing/2014/main" id="{6BB2526E-F2EA-9D1C-1B26-08FBFF89E144}"/>
              </a:ext>
            </a:extLst>
          </p:cNvPr>
          <p:cNvSpPr>
            <a:spLocks noGrp="1"/>
          </p:cNvSpPr>
          <p:nvPr>
            <p:ph type="pic" sz="quarter" idx="13"/>
          </p:nvPr>
        </p:nvSpPr>
        <p:spPr>
          <a:xfrm>
            <a:off x="4224338" y="0"/>
            <a:ext cx="7967661" cy="6858000"/>
          </a:xfrm>
          <a:solidFill>
            <a:schemeClr val="bg1">
              <a:lumMod val="10000"/>
              <a:lumOff val="90000"/>
            </a:schemeClr>
          </a:solidFill>
        </p:spPr>
        <p:txBody>
          <a:bodyPr/>
          <a:lstStyle>
            <a:lvl1pPr marL="0" indent="0">
              <a:buNone/>
              <a:defRPr>
                <a:solidFill>
                  <a:schemeClr val="bg1"/>
                </a:solidFill>
              </a:defRPr>
            </a:lvl1pPr>
          </a:lstStyle>
          <a:p>
            <a:r>
              <a:rPr lang="en-US"/>
              <a:t>Click icon to add picture</a:t>
            </a:r>
            <a:endParaRPr lang="en-GB" dirty="0"/>
          </a:p>
        </p:txBody>
      </p:sp>
      <p:sp>
        <p:nvSpPr>
          <p:cNvPr id="2" name="Rounded Rectangle 1">
            <a:extLst>
              <a:ext uri="{FF2B5EF4-FFF2-40B4-BE49-F238E27FC236}">
                <a16:creationId xmlns:a16="http://schemas.microsoft.com/office/drawing/2014/main" id="{BC99BCF6-31D0-A91D-3C56-85152B417614}"/>
              </a:ext>
            </a:extLst>
          </p:cNvPr>
          <p:cNvSpPr/>
          <p:nvPr userDrawn="1"/>
        </p:nvSpPr>
        <p:spPr>
          <a:xfrm>
            <a:off x="12296487" y="-2"/>
            <a:ext cx="2178000" cy="545167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CE97C64C-4474-1CC7-C4B9-81C08BE059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5413" y="118702"/>
            <a:ext cx="347311" cy="343176"/>
          </a:xfrm>
          <a:prstGeom prst="rect">
            <a:avLst/>
          </a:prstGeom>
        </p:spPr>
      </p:pic>
      <p:sp>
        <p:nvSpPr>
          <p:cNvPr id="8" name="TextBox 7">
            <a:extLst>
              <a:ext uri="{FF2B5EF4-FFF2-40B4-BE49-F238E27FC236}">
                <a16:creationId xmlns:a16="http://schemas.microsoft.com/office/drawing/2014/main" id="{6CDB81F4-0509-3EC4-59F6-D767285922F9}"/>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chemeClr val="tx1"/>
                </a:solidFill>
              </a:rPr>
              <a:t>Quick Tips</a:t>
            </a:r>
          </a:p>
          <a:p>
            <a:r>
              <a:rPr lang="en-GB" sz="600" b="0" dirty="0">
                <a:solidFill>
                  <a:schemeClr val="tx1"/>
                </a:solidFill>
              </a:rPr>
              <a:t>The box is not visible in presentation mode</a:t>
            </a:r>
          </a:p>
        </p:txBody>
      </p:sp>
      <p:sp>
        <p:nvSpPr>
          <p:cNvPr id="14" name="TextBox 13">
            <a:extLst>
              <a:ext uri="{FF2B5EF4-FFF2-40B4-BE49-F238E27FC236}">
                <a16:creationId xmlns:a16="http://schemas.microsoft.com/office/drawing/2014/main" id="{E97E0EA5-4E77-7010-79EE-E66E0CC00FD0}"/>
              </a:ext>
            </a:extLst>
          </p:cNvPr>
          <p:cNvSpPr txBox="1"/>
          <p:nvPr userDrawn="1"/>
        </p:nvSpPr>
        <p:spPr>
          <a:xfrm>
            <a:off x="12411008" y="4681820"/>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
        <p:nvSpPr>
          <p:cNvPr id="16" name="TextBox 15">
            <a:extLst>
              <a:ext uri="{FF2B5EF4-FFF2-40B4-BE49-F238E27FC236}">
                <a16:creationId xmlns:a16="http://schemas.microsoft.com/office/drawing/2014/main" id="{857DAA1E-2AED-B9BF-117B-B25631FD5FD0}"/>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chemeClr val="tx1"/>
                </a:solidFill>
              </a:rPr>
              <a:t>Insert an image into the box</a:t>
            </a:r>
          </a:p>
          <a:p>
            <a:endParaRPr lang="en-GB" sz="800" dirty="0">
              <a:solidFill>
                <a:schemeClr val="tx1"/>
              </a:solidFill>
            </a:endParaRPr>
          </a:p>
          <a:p>
            <a:pPr marL="228600" indent="-228600">
              <a:buFont typeface="+mj-lt"/>
              <a:buAutoNum type="arabicPeriod"/>
            </a:pPr>
            <a:r>
              <a:rPr lang="en-GB" sz="800" dirty="0">
                <a:solidFill>
                  <a:schemeClr val="tx1"/>
                </a:solidFill>
              </a:rPr>
              <a:t>Click the picture icon in the centre of the box and select your image. PNG images work best in PowerPoint.</a:t>
            </a:r>
            <a:br>
              <a:rPr lang="en-GB" sz="800" dirty="0">
                <a:solidFill>
                  <a:schemeClr val="tx1"/>
                </a:solidFill>
              </a:rPr>
            </a:br>
            <a:r>
              <a:rPr lang="en-GB" sz="800" dirty="0">
                <a:solidFill>
                  <a:schemeClr val="tx1"/>
                </a:solidFill>
              </a:rPr>
              <a:t>(Alternatively drag and drop your image into the box).</a:t>
            </a:r>
          </a:p>
          <a:p>
            <a:pPr marL="228600" indent="-228600">
              <a:buFont typeface="+mj-lt"/>
              <a:buAutoNum type="arabicPeriod"/>
            </a:pPr>
            <a:r>
              <a:rPr lang="en-GB" sz="800" dirty="0">
                <a:solidFill>
                  <a:schemeClr val="tx1"/>
                </a:solidFill>
              </a:rPr>
              <a:t>The image may need to be cropped to fit better – select the crop tool from the ribbon or right-click the image and scroll down to ‘Crop’. See full usage guidelines for information on how to crop images.</a:t>
            </a:r>
            <a:br>
              <a:rPr lang="en-GB" sz="800" dirty="0">
                <a:solidFill>
                  <a:schemeClr val="tx1"/>
                </a:solidFill>
              </a:rPr>
            </a:br>
            <a:r>
              <a:rPr lang="en-GB" sz="800" dirty="0">
                <a:solidFill>
                  <a:schemeClr val="tx1"/>
                </a:solidFill>
              </a:rPr>
              <a:t>A selection of images can be found here: </a:t>
            </a:r>
            <a:r>
              <a:rPr lang="en-GB" sz="800" b="1" dirty="0"/>
              <a:t>Public Drive (P Drive) &gt; Marketing and Brand Library &gt; SE PPT &gt; Imagery for PPT_NOT TO BE SHARED</a:t>
            </a:r>
            <a:endParaRPr lang="en-GB" sz="800" dirty="0">
              <a:solidFill>
                <a:schemeClr val="tx1"/>
              </a:solidFill>
            </a:endParaRPr>
          </a:p>
        </p:txBody>
      </p:sp>
      <p:sp>
        <p:nvSpPr>
          <p:cNvPr id="17" name="TextBox 16">
            <a:extLst>
              <a:ext uri="{FF2B5EF4-FFF2-40B4-BE49-F238E27FC236}">
                <a16:creationId xmlns:a16="http://schemas.microsoft.com/office/drawing/2014/main" id="{D73EDA6C-E288-5B86-5741-C3909BB7981E}"/>
              </a:ext>
            </a:extLst>
          </p:cNvPr>
          <p:cNvSpPr txBox="1"/>
          <p:nvPr userDrawn="1"/>
        </p:nvSpPr>
        <p:spPr>
          <a:xfrm>
            <a:off x="12411009" y="2954056"/>
            <a:ext cx="1964210" cy="1508105"/>
          </a:xfrm>
          <a:prstGeom prst="rect">
            <a:avLst/>
          </a:prstGeom>
          <a:noFill/>
        </p:spPr>
        <p:txBody>
          <a:bodyPr wrap="square" lIns="0" tIns="0" rIns="0" bIns="0" rtlCol="0">
            <a:spAutoFit/>
          </a:bodyPr>
          <a:lstStyle/>
          <a:p>
            <a:r>
              <a:rPr lang="en-GB" sz="1000" b="1" dirty="0">
                <a:solidFill>
                  <a:schemeClr val="tx1"/>
                </a:solidFill>
              </a:rPr>
              <a:t>Editing the Quote text box</a:t>
            </a:r>
          </a:p>
          <a:p>
            <a:endParaRPr lang="en-GB" sz="800" dirty="0">
              <a:solidFill>
                <a:schemeClr val="tx1"/>
              </a:solidFill>
            </a:endParaRPr>
          </a:p>
          <a:p>
            <a:pPr marL="228600" indent="-228600">
              <a:buFont typeface="+mj-lt"/>
              <a:buAutoNum type="arabicPeriod"/>
            </a:pPr>
            <a:r>
              <a:rPr lang="en-GB" sz="800" dirty="0">
                <a:solidFill>
                  <a:schemeClr val="tx1"/>
                </a:solidFill>
              </a:rPr>
              <a:t>Enter your text in between the quotation marks.</a:t>
            </a:r>
          </a:p>
          <a:p>
            <a:pPr marL="228600" indent="-228600">
              <a:buFont typeface="+mj-lt"/>
              <a:buAutoNum type="arabicPeriod"/>
            </a:pPr>
            <a:r>
              <a:rPr lang="en-GB" sz="800" dirty="0">
                <a:solidFill>
                  <a:schemeClr val="tx1"/>
                </a:solidFill>
              </a:rPr>
              <a:t>Enter your attribution name in its text box.</a:t>
            </a:r>
          </a:p>
          <a:p>
            <a:pPr marL="228600" indent="-228600">
              <a:buFont typeface="+mj-lt"/>
              <a:buAutoNum type="arabicPeriod"/>
            </a:pPr>
            <a:r>
              <a:rPr lang="en-GB" sz="800" dirty="0">
                <a:solidFill>
                  <a:schemeClr val="tx1"/>
                </a:solidFill>
              </a:rPr>
              <a:t>Resize the quote box to fit your text so it is balanced and move the Attribution name box if necessary.</a:t>
            </a:r>
          </a:p>
          <a:p>
            <a:pPr marL="228600" indent="-228600">
              <a:buFont typeface="+mj-lt"/>
              <a:buAutoNum type="arabicPeriod"/>
            </a:pPr>
            <a:r>
              <a:rPr lang="en-GB" sz="800" dirty="0">
                <a:solidFill>
                  <a:schemeClr val="tx1"/>
                </a:solidFill>
              </a:rPr>
              <a:t>The text boxes may need to be repositioned so as not to obscure important detail on your image.</a:t>
            </a:r>
          </a:p>
        </p:txBody>
      </p:sp>
    </p:spTree>
    <p:extLst>
      <p:ext uri="{BB962C8B-B14F-4D97-AF65-F5344CB8AC3E}">
        <p14:creationId xmlns:p14="http://schemas.microsoft.com/office/powerpoint/2010/main" val="129060222"/>
      </p:ext>
    </p:extLst>
  </p:cSld>
  <p:clrMapOvr>
    <a:overrideClrMapping bg1="dk1" tx1="lt1" bg2="dk2"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 with Headshot">
    <p:bg>
      <p:bgPr>
        <a:solidFill>
          <a:schemeClr val="accent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E77010-0A79-CA37-D6E5-5D0D9C8EE9DB}"/>
              </a:ext>
            </a:extLst>
          </p:cNvPr>
          <p:cNvSpPr>
            <a:spLocks noGrp="1"/>
          </p:cNvSpPr>
          <p:nvPr>
            <p:ph type="dt" sz="half" idx="10"/>
          </p:nvPr>
        </p:nvSpPr>
        <p:spPr>
          <a:xfrm>
            <a:off x="8958263" y="7743072"/>
            <a:ext cx="2743200" cy="142651"/>
          </a:xfrm>
        </p:spPr>
        <p:txBody>
          <a:bodyPr/>
          <a:lstStyle/>
          <a:p>
            <a:fld id="{9E2C51AB-7EBA-4E9C-8075-AFFDE56AF07E}"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A1E0856B-80E0-22DE-561D-ECA0163BE60A}"/>
              </a:ext>
            </a:extLst>
          </p:cNvPr>
          <p:cNvSpPr>
            <a:spLocks noGrp="1"/>
          </p:cNvSpPr>
          <p:nvPr>
            <p:ph type="sldNum" sz="quarter" idx="12"/>
          </p:nvPr>
        </p:nvSpPr>
        <p:spPr>
          <a:xfrm>
            <a:off x="11701463" y="7743072"/>
            <a:ext cx="215899" cy="142651"/>
          </a:xfrm>
        </p:spPr>
        <p:txBody>
          <a:bodyPr/>
          <a:lstStyle/>
          <a:p>
            <a:fld id="{D396FEAD-8A25-914B-BA16-EEF988A0D975}" type="slidenum">
              <a:rPr lang="en-GB" smtClean="0"/>
              <a:pPr/>
              <a:t>‹#›</a:t>
            </a:fld>
            <a:endParaRPr lang="en-GB"/>
          </a:p>
        </p:txBody>
      </p:sp>
      <p:sp>
        <p:nvSpPr>
          <p:cNvPr id="4" name="Footer Placeholder 3">
            <a:extLst>
              <a:ext uri="{FF2B5EF4-FFF2-40B4-BE49-F238E27FC236}">
                <a16:creationId xmlns:a16="http://schemas.microsoft.com/office/drawing/2014/main" id="{EEE919C2-41F4-A156-8CBE-6A03135AE9D9}"/>
              </a:ext>
            </a:extLst>
          </p:cNvPr>
          <p:cNvSpPr>
            <a:spLocks noGrp="1"/>
          </p:cNvSpPr>
          <p:nvPr>
            <p:ph type="ftr" sz="quarter" idx="11"/>
          </p:nvPr>
        </p:nvSpPr>
        <p:spPr>
          <a:xfrm>
            <a:off x="284643" y="7743072"/>
            <a:ext cx="5811357" cy="142651"/>
          </a:xfrm>
        </p:spPr>
        <p:txBody>
          <a:bodyPr/>
          <a:lstStyle/>
          <a:p>
            <a:r>
              <a:rPr lang="en-GB"/>
              <a:t>Water Wellbeing Accreditation</a:t>
            </a:r>
            <a:endParaRPr lang="en-GB" dirty="0"/>
          </a:p>
        </p:txBody>
      </p:sp>
      <p:sp>
        <p:nvSpPr>
          <p:cNvPr id="6" name="Picture Placeholder 5">
            <a:extLst>
              <a:ext uri="{FF2B5EF4-FFF2-40B4-BE49-F238E27FC236}">
                <a16:creationId xmlns:a16="http://schemas.microsoft.com/office/drawing/2014/main" id="{9379AA05-B34B-71E3-D382-E40602877BB9}"/>
              </a:ext>
            </a:extLst>
          </p:cNvPr>
          <p:cNvSpPr>
            <a:spLocks noGrp="1"/>
          </p:cNvSpPr>
          <p:nvPr>
            <p:ph type="pic" sz="quarter" idx="16"/>
          </p:nvPr>
        </p:nvSpPr>
        <p:spPr>
          <a:xfrm>
            <a:off x="479425" y="287338"/>
            <a:ext cx="2297393" cy="2181809"/>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9" name="Text Placeholder 8">
            <a:extLst>
              <a:ext uri="{FF2B5EF4-FFF2-40B4-BE49-F238E27FC236}">
                <a16:creationId xmlns:a16="http://schemas.microsoft.com/office/drawing/2014/main" id="{5EDE321F-F52B-FEEB-AAFF-1C98D38F45CB}"/>
              </a:ext>
            </a:extLst>
          </p:cNvPr>
          <p:cNvSpPr>
            <a:spLocks noGrp="1"/>
          </p:cNvSpPr>
          <p:nvPr>
            <p:ph type="body" sz="quarter" idx="14" hasCustomPrompt="1"/>
          </p:nvPr>
        </p:nvSpPr>
        <p:spPr>
          <a:xfrm>
            <a:off x="479424" y="2850776"/>
            <a:ext cx="2808289" cy="2890805"/>
          </a:xfrm>
          <a:noFill/>
        </p:spPr>
        <p:txBody>
          <a:bodyPr lIns="0" tIns="0" rIns="0" bIns="0"/>
          <a:lstStyle>
            <a:lvl1pPr marL="0" indent="0">
              <a:lnSpc>
                <a:spcPct val="100000"/>
              </a:lnSpc>
              <a:buNone/>
              <a:defRPr sz="1800" b="1"/>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edit Quote text styles”</a:t>
            </a:r>
          </a:p>
        </p:txBody>
      </p:sp>
      <p:sp>
        <p:nvSpPr>
          <p:cNvPr id="11" name="Text Placeholder 10">
            <a:extLst>
              <a:ext uri="{FF2B5EF4-FFF2-40B4-BE49-F238E27FC236}">
                <a16:creationId xmlns:a16="http://schemas.microsoft.com/office/drawing/2014/main" id="{D192335A-B2A5-E916-3645-6203D3199B1F}"/>
              </a:ext>
            </a:extLst>
          </p:cNvPr>
          <p:cNvSpPr>
            <a:spLocks noGrp="1"/>
          </p:cNvSpPr>
          <p:nvPr>
            <p:ph type="body" sz="quarter" idx="15" hasCustomPrompt="1"/>
          </p:nvPr>
        </p:nvSpPr>
        <p:spPr>
          <a:xfrm>
            <a:off x="479426" y="6042345"/>
            <a:ext cx="2808287" cy="364257"/>
          </a:xfrm>
        </p:spPr>
        <p:txBody>
          <a:bodyPr anchor="b"/>
          <a:lstStyle>
            <a:lvl1pPr marL="0" indent="0">
              <a:buNone/>
              <a:defRPr sz="1200">
                <a:solidFill>
                  <a:schemeClr val="tx1"/>
                </a:solidFill>
              </a:defRPr>
            </a:lvl1pPr>
          </a:lstStyle>
          <a:p>
            <a:pPr lvl="0"/>
            <a:r>
              <a:rPr lang="en-GB" dirty="0"/>
              <a:t>Attribution name</a:t>
            </a:r>
          </a:p>
        </p:txBody>
      </p:sp>
      <p:sp>
        <p:nvSpPr>
          <p:cNvPr id="7" name="Picture Placeholder 6">
            <a:extLst>
              <a:ext uri="{FF2B5EF4-FFF2-40B4-BE49-F238E27FC236}">
                <a16:creationId xmlns:a16="http://schemas.microsoft.com/office/drawing/2014/main" id="{6BB2526E-F2EA-9D1C-1B26-08FBFF89E144}"/>
              </a:ext>
            </a:extLst>
          </p:cNvPr>
          <p:cNvSpPr>
            <a:spLocks noGrp="1"/>
          </p:cNvSpPr>
          <p:nvPr>
            <p:ph type="pic" sz="quarter" idx="13"/>
          </p:nvPr>
        </p:nvSpPr>
        <p:spPr>
          <a:xfrm>
            <a:off x="3778624" y="0"/>
            <a:ext cx="8413375" cy="6858000"/>
          </a:xfrm>
          <a:solidFill>
            <a:schemeClr val="bg1">
              <a:lumMod val="10000"/>
              <a:lumOff val="90000"/>
            </a:schemeClr>
          </a:solidFill>
        </p:spPr>
        <p:txBody>
          <a:bodyPr/>
          <a:lstStyle>
            <a:lvl1pPr marL="0" indent="0">
              <a:buNone/>
              <a:defRPr>
                <a:solidFill>
                  <a:schemeClr val="bg1"/>
                </a:solidFill>
              </a:defRPr>
            </a:lvl1pPr>
          </a:lstStyle>
          <a:p>
            <a:r>
              <a:rPr lang="en-US"/>
              <a:t>Click icon to add picture</a:t>
            </a:r>
            <a:endParaRPr lang="en-GB" dirty="0"/>
          </a:p>
        </p:txBody>
      </p:sp>
      <p:sp>
        <p:nvSpPr>
          <p:cNvPr id="2" name="Rounded Rectangle 1">
            <a:extLst>
              <a:ext uri="{FF2B5EF4-FFF2-40B4-BE49-F238E27FC236}">
                <a16:creationId xmlns:a16="http://schemas.microsoft.com/office/drawing/2014/main" id="{F36D7B2A-AF8E-855E-921B-4936E2A4F2BE}"/>
              </a:ext>
            </a:extLst>
          </p:cNvPr>
          <p:cNvSpPr/>
          <p:nvPr userDrawn="1"/>
        </p:nvSpPr>
        <p:spPr>
          <a:xfrm>
            <a:off x="12296487" y="-2"/>
            <a:ext cx="2178000" cy="545167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89C26262-A908-5B87-6C8F-48465969C4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5413" y="118702"/>
            <a:ext cx="347311" cy="343176"/>
          </a:xfrm>
          <a:prstGeom prst="rect">
            <a:avLst/>
          </a:prstGeom>
        </p:spPr>
      </p:pic>
      <p:sp>
        <p:nvSpPr>
          <p:cNvPr id="14" name="TextBox 13">
            <a:extLst>
              <a:ext uri="{FF2B5EF4-FFF2-40B4-BE49-F238E27FC236}">
                <a16:creationId xmlns:a16="http://schemas.microsoft.com/office/drawing/2014/main" id="{444B5C61-8CF4-8BB0-37A0-1DA61B147B15}"/>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chemeClr val="tx1"/>
                </a:solidFill>
              </a:rPr>
              <a:t>Quick Tips</a:t>
            </a:r>
          </a:p>
          <a:p>
            <a:r>
              <a:rPr lang="en-GB" sz="600" b="0" dirty="0">
                <a:solidFill>
                  <a:schemeClr val="tx1"/>
                </a:solidFill>
              </a:rPr>
              <a:t>The box is not visible in presentation mode</a:t>
            </a:r>
          </a:p>
        </p:txBody>
      </p:sp>
      <p:sp>
        <p:nvSpPr>
          <p:cNvPr id="16" name="TextBox 15">
            <a:extLst>
              <a:ext uri="{FF2B5EF4-FFF2-40B4-BE49-F238E27FC236}">
                <a16:creationId xmlns:a16="http://schemas.microsoft.com/office/drawing/2014/main" id="{D1C1B2D3-EA16-1973-A509-186DA7AF06DF}"/>
              </a:ext>
            </a:extLst>
          </p:cNvPr>
          <p:cNvSpPr txBox="1"/>
          <p:nvPr userDrawn="1"/>
        </p:nvSpPr>
        <p:spPr>
          <a:xfrm>
            <a:off x="12411008" y="4681820"/>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
        <p:nvSpPr>
          <p:cNvPr id="17" name="TextBox 16">
            <a:extLst>
              <a:ext uri="{FF2B5EF4-FFF2-40B4-BE49-F238E27FC236}">
                <a16:creationId xmlns:a16="http://schemas.microsoft.com/office/drawing/2014/main" id="{60F12E6C-D19A-27F6-6F5D-B80C5D0D7891}"/>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chemeClr val="tx1"/>
                </a:solidFill>
              </a:rPr>
              <a:t>Insert an image into the box</a:t>
            </a:r>
          </a:p>
          <a:p>
            <a:endParaRPr lang="en-GB" sz="800" dirty="0">
              <a:solidFill>
                <a:schemeClr val="tx1"/>
              </a:solidFill>
            </a:endParaRPr>
          </a:p>
          <a:p>
            <a:pPr marL="228600" indent="-228600">
              <a:buFont typeface="+mj-lt"/>
              <a:buAutoNum type="arabicPeriod"/>
            </a:pPr>
            <a:r>
              <a:rPr lang="en-GB" sz="800" dirty="0">
                <a:solidFill>
                  <a:schemeClr val="tx1"/>
                </a:solidFill>
              </a:rPr>
              <a:t>Click the picture icon in the centre of the box and select your image. PNG images work best in PowerPoint.</a:t>
            </a:r>
            <a:br>
              <a:rPr lang="en-GB" sz="800" dirty="0">
                <a:solidFill>
                  <a:schemeClr val="tx1"/>
                </a:solidFill>
              </a:rPr>
            </a:br>
            <a:r>
              <a:rPr lang="en-GB" sz="800" dirty="0">
                <a:solidFill>
                  <a:schemeClr val="tx1"/>
                </a:solidFill>
              </a:rPr>
              <a:t>(Alternatively drag and drop your image into the box).</a:t>
            </a:r>
          </a:p>
          <a:p>
            <a:pPr marL="228600" indent="-228600">
              <a:buFont typeface="+mj-lt"/>
              <a:buAutoNum type="arabicPeriod"/>
            </a:pPr>
            <a:r>
              <a:rPr lang="en-GB" sz="800" dirty="0">
                <a:solidFill>
                  <a:schemeClr val="tx1"/>
                </a:solidFill>
              </a:rPr>
              <a:t>The image may need to be cropped to fit better – select the crop tool from the ribbon or right-click the image and scroll down to ‘Crop’. See full usage guidelines for information on how to crop images.</a:t>
            </a:r>
            <a:br>
              <a:rPr lang="en-GB" sz="800" dirty="0">
                <a:solidFill>
                  <a:schemeClr val="tx1"/>
                </a:solidFill>
              </a:rPr>
            </a:br>
            <a:r>
              <a:rPr lang="en-GB" sz="800" dirty="0">
                <a:solidFill>
                  <a:schemeClr val="tx1"/>
                </a:solidFill>
              </a:rPr>
              <a:t>A selection of images can be found here: </a:t>
            </a:r>
            <a:r>
              <a:rPr lang="en-GB" sz="800" b="1" dirty="0"/>
              <a:t>Public Drive (P Drive) &gt; Marketing and Brand Library &gt; SE PPT &gt; Imagery for PPT_NOT TO BE SHARED</a:t>
            </a:r>
            <a:endParaRPr lang="en-GB" sz="800" dirty="0">
              <a:solidFill>
                <a:schemeClr val="tx1"/>
              </a:solidFill>
            </a:endParaRPr>
          </a:p>
        </p:txBody>
      </p:sp>
      <p:sp>
        <p:nvSpPr>
          <p:cNvPr id="20" name="TextBox 19">
            <a:extLst>
              <a:ext uri="{FF2B5EF4-FFF2-40B4-BE49-F238E27FC236}">
                <a16:creationId xmlns:a16="http://schemas.microsoft.com/office/drawing/2014/main" id="{78DF0BFE-8DAE-374F-B3BB-C99851492A59}"/>
              </a:ext>
            </a:extLst>
          </p:cNvPr>
          <p:cNvSpPr txBox="1"/>
          <p:nvPr userDrawn="1"/>
        </p:nvSpPr>
        <p:spPr>
          <a:xfrm>
            <a:off x="12411009" y="2954056"/>
            <a:ext cx="1964210" cy="1508105"/>
          </a:xfrm>
          <a:prstGeom prst="rect">
            <a:avLst/>
          </a:prstGeom>
          <a:noFill/>
        </p:spPr>
        <p:txBody>
          <a:bodyPr wrap="square" lIns="0" tIns="0" rIns="0" bIns="0" rtlCol="0">
            <a:spAutoFit/>
          </a:bodyPr>
          <a:lstStyle/>
          <a:p>
            <a:r>
              <a:rPr lang="en-GB" sz="1000" b="1" dirty="0">
                <a:solidFill>
                  <a:schemeClr val="tx1"/>
                </a:solidFill>
              </a:rPr>
              <a:t>Editing the Quote text box</a:t>
            </a:r>
          </a:p>
          <a:p>
            <a:endParaRPr lang="en-GB" sz="800" dirty="0">
              <a:solidFill>
                <a:schemeClr val="tx1"/>
              </a:solidFill>
            </a:endParaRPr>
          </a:p>
          <a:p>
            <a:pPr marL="228600" indent="-228600">
              <a:buFont typeface="+mj-lt"/>
              <a:buAutoNum type="arabicPeriod"/>
            </a:pPr>
            <a:r>
              <a:rPr lang="en-GB" sz="800" dirty="0">
                <a:solidFill>
                  <a:schemeClr val="tx1"/>
                </a:solidFill>
              </a:rPr>
              <a:t>Enter your text in between the quotation marks.</a:t>
            </a:r>
          </a:p>
          <a:p>
            <a:pPr marL="228600" indent="-228600">
              <a:buFont typeface="+mj-lt"/>
              <a:buAutoNum type="arabicPeriod"/>
            </a:pPr>
            <a:r>
              <a:rPr lang="en-GB" sz="800" dirty="0">
                <a:solidFill>
                  <a:schemeClr val="tx1"/>
                </a:solidFill>
              </a:rPr>
              <a:t>Enter your attribution name in its text box.</a:t>
            </a:r>
          </a:p>
          <a:p>
            <a:pPr marL="228600" indent="-228600">
              <a:buFont typeface="+mj-lt"/>
              <a:buAutoNum type="arabicPeriod"/>
            </a:pPr>
            <a:r>
              <a:rPr lang="en-GB" sz="800" dirty="0">
                <a:solidFill>
                  <a:schemeClr val="tx1"/>
                </a:solidFill>
              </a:rPr>
              <a:t>Resize the quote box to fit your text so it is balanced and move the Attribution name box if necessary.</a:t>
            </a:r>
          </a:p>
          <a:p>
            <a:pPr marL="228600" indent="-228600">
              <a:buFont typeface="+mj-lt"/>
              <a:buAutoNum type="arabicPeriod"/>
            </a:pPr>
            <a:r>
              <a:rPr lang="en-GB" sz="800" dirty="0">
                <a:solidFill>
                  <a:schemeClr val="tx1"/>
                </a:solidFill>
              </a:rPr>
              <a:t>The text boxes may need to be repositioned so as not to obscure important detail on your image.</a:t>
            </a:r>
          </a:p>
        </p:txBody>
      </p:sp>
    </p:spTree>
    <p:extLst>
      <p:ext uri="{BB962C8B-B14F-4D97-AF65-F5344CB8AC3E}">
        <p14:creationId xmlns:p14="http://schemas.microsoft.com/office/powerpoint/2010/main" val="1185925292"/>
      </p:ext>
    </p:extLst>
  </p:cSld>
  <p:clrMapOvr>
    <a:overrideClrMapping bg1="dk1" tx1="lt1" bg2="dk2" tx2="lt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35954467-3FD5-4252-81CB-2224BB892490}" type="datetime2">
              <a:rPr lang="en-GB" smtClean="0"/>
              <a:t>Monday, 21 August 2023</a:t>
            </a:fld>
            <a:endParaRPr lang="en-GB" dirty="0"/>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r>
              <a:rPr lang="en-GB"/>
              <a:t>Water Wellbeing Accreditation</a:t>
            </a:r>
            <a:endParaRPr lang="en-GB" dirty="0"/>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pPr/>
              <a:t>‹#›</a:t>
            </a:fld>
            <a:endParaRPr lang="en-GB"/>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chemeClr val="bg1"/>
                </a:solidFill>
              </a:rPr>
              <a:t>CONTENT LAYOUTS</a:t>
            </a:r>
          </a:p>
        </p:txBody>
      </p:sp>
    </p:spTree>
    <p:extLst>
      <p:ext uri="{BB962C8B-B14F-4D97-AF65-F5344CB8AC3E}">
        <p14:creationId xmlns:p14="http://schemas.microsoft.com/office/powerpoint/2010/main" val="9264331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4">
            <a:alpha val="10272"/>
          </a:schemeClr>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115435A8-0ACA-10D1-8291-7FE3C684967E}"/>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BA9CCC92-F509-2F3A-731B-352C1E74884D}"/>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Date Placeholder 12">
            <a:extLst>
              <a:ext uri="{FF2B5EF4-FFF2-40B4-BE49-F238E27FC236}">
                <a16:creationId xmlns:a16="http://schemas.microsoft.com/office/drawing/2014/main" id="{47026EE9-FFE3-B536-23C7-CBC37D9FEFA3}"/>
              </a:ext>
            </a:extLst>
          </p:cNvPr>
          <p:cNvSpPr>
            <a:spLocks noGrp="1"/>
          </p:cNvSpPr>
          <p:nvPr>
            <p:ph type="dt" sz="half" idx="10"/>
          </p:nvPr>
        </p:nvSpPr>
        <p:spPr/>
        <p:txBody>
          <a:bodyPr/>
          <a:lstStyle/>
          <a:p>
            <a:fld id="{89DBE768-E886-486C-964D-E05F872E5DB1}" type="datetime2">
              <a:rPr lang="en-GB" smtClean="0"/>
              <a:t>Monday, 21 August 2023</a:t>
            </a:fld>
            <a:endParaRPr lang="en-GB" dirty="0"/>
          </a:p>
        </p:txBody>
      </p:sp>
      <p:sp>
        <p:nvSpPr>
          <p:cNvPr id="15" name="Slide Number Placeholder 14">
            <a:extLst>
              <a:ext uri="{FF2B5EF4-FFF2-40B4-BE49-F238E27FC236}">
                <a16:creationId xmlns:a16="http://schemas.microsoft.com/office/drawing/2014/main" id="{E767D5D0-C313-F7EA-8FED-74E5F7C67243}"/>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10" name="Graphic 9">
            <a:extLst>
              <a:ext uri="{FF2B5EF4-FFF2-40B4-BE49-F238E27FC236}">
                <a16:creationId xmlns:a16="http://schemas.microsoft.com/office/drawing/2014/main" id="{3F40C256-2D8E-B312-C34B-2A98063B486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14" name="Footer Placeholder 13">
            <a:extLst>
              <a:ext uri="{FF2B5EF4-FFF2-40B4-BE49-F238E27FC236}">
                <a16:creationId xmlns:a16="http://schemas.microsoft.com/office/drawing/2014/main" id="{74EF3ECE-602F-0659-69C2-537ECA1A3DDF}"/>
              </a:ext>
            </a:extLst>
          </p:cNvPr>
          <p:cNvSpPr>
            <a:spLocks noGrp="1"/>
          </p:cNvSpPr>
          <p:nvPr>
            <p:ph type="ftr" sz="quarter" idx="11"/>
          </p:nvPr>
        </p:nvSpPr>
        <p:spPr>
          <a:xfrm>
            <a:off x="1536700" y="394621"/>
            <a:ext cx="6443999" cy="142651"/>
          </a:xfrm>
        </p:spPr>
        <p:txBody>
          <a:bodyPr/>
          <a:lstStyle/>
          <a:p>
            <a:r>
              <a:rPr lang="en-GB"/>
              <a:t>Water Wellbeing Accreditation</a:t>
            </a:r>
            <a:endParaRPr lang="en-GB" dirty="0"/>
          </a:p>
        </p:txBody>
      </p:sp>
      <p:cxnSp>
        <p:nvCxnSpPr>
          <p:cNvPr id="12" name="Straight Connector 11">
            <a:extLst>
              <a:ext uri="{FF2B5EF4-FFF2-40B4-BE49-F238E27FC236}">
                <a16:creationId xmlns:a16="http://schemas.microsoft.com/office/drawing/2014/main" id="{8DBEF9B4-E4D9-C65F-F5F7-92D4A41551AC}"/>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084A9D3E-2AA8-86BF-B8C9-FE7511238E11}"/>
              </a:ext>
            </a:extLst>
          </p:cNvPr>
          <p:cNvSpPr>
            <a:spLocks noGrp="1"/>
          </p:cNvSpPr>
          <p:nvPr>
            <p:ph type="title"/>
          </p:nvPr>
        </p:nvSpPr>
        <p:spPr>
          <a:xfrm>
            <a:off x="487517" y="1110595"/>
            <a:ext cx="5608483" cy="935669"/>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B1D8ED3-6E72-9A16-97B1-E5CFF44FAC7C}"/>
              </a:ext>
            </a:extLst>
          </p:cNvPr>
          <p:cNvSpPr>
            <a:spLocks noGrp="1"/>
          </p:cNvSpPr>
          <p:nvPr>
            <p:ph idx="1" hasCustomPrompt="1"/>
          </p:nvPr>
        </p:nvSpPr>
        <p:spPr>
          <a:xfrm>
            <a:off x="487517" y="2483315"/>
            <a:ext cx="11213946" cy="3874623"/>
          </a:xfrm>
        </p:spPr>
        <p:txBody>
          <a:bodyPr/>
          <a:lstStyle>
            <a:lvl1pPr marL="0" indent="0">
              <a:buNone/>
              <a:defRPr sz="1400"/>
            </a:lvl1pPr>
            <a:lvl2pPr>
              <a:defRPr sz="1600"/>
            </a:lvl2pPr>
            <a:lvl3pPr>
              <a:defRPr sz="1400"/>
            </a:lvl3pPr>
            <a:lvl4pPr>
              <a:defRPr sz="1200"/>
            </a:lvl4pPr>
            <a:lvl5pPr>
              <a:defRPr sz="1200"/>
            </a:lvl5pPr>
          </a:lstStyle>
          <a:p>
            <a:pPr lvl="0"/>
            <a:r>
              <a:rPr lang="en-GB" dirty="0"/>
              <a:t>Content placeholder – click an icon to add content or click to edit Master text styles</a:t>
            </a:r>
          </a:p>
        </p:txBody>
      </p:sp>
    </p:spTree>
    <p:extLst>
      <p:ext uri="{BB962C8B-B14F-4D97-AF65-F5344CB8AC3E}">
        <p14:creationId xmlns:p14="http://schemas.microsoft.com/office/powerpoint/2010/main" val="43902113"/>
      </p:ext>
    </p:extLst>
  </p:cSld>
  <p:clrMapOvr>
    <a:masterClrMapping/>
  </p:clrMapOvr>
  <p:extLst>
    <p:ext uri="{DCECCB84-F9BA-43D5-87BE-67443E8EF086}">
      <p15:sldGuideLst xmlns:p15="http://schemas.microsoft.com/office/powerpoint/2012/main">
        <p15:guide id="3" orient="horz" pos="913" userDrawn="1">
          <p15:clr>
            <a:srgbClr val="FBAE40"/>
          </p15:clr>
        </p15:guide>
        <p15:guide id="4" orient="horz" pos="1557" userDrawn="1">
          <p15:clr>
            <a:srgbClr val="FBAE40"/>
          </p15:clr>
        </p15:guide>
        <p15:guide id="6" pos="968" userDrawn="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imple Content">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F8B20B5-04F6-42CF-8DC5-FCE8526D98D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48E02734-0980-D4FE-D658-200D525225C1}"/>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71C81549-D988-0AF8-337C-FFA7E214A37C}"/>
              </a:ext>
            </a:extLst>
          </p:cNvPr>
          <p:cNvSpPr>
            <a:spLocks noGrp="1"/>
          </p:cNvSpPr>
          <p:nvPr>
            <p:ph type="dt" sz="half" idx="10"/>
          </p:nvPr>
        </p:nvSpPr>
        <p:spPr/>
        <p:txBody>
          <a:bodyPr/>
          <a:lstStyle/>
          <a:p>
            <a:fld id="{B610D0C5-B883-49CF-B2C8-AC38BAB5A7E2}"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EF692D4B-630F-3C88-5C23-29E3917E636B}"/>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12" name="Picture Placeholder 12">
            <a:extLst>
              <a:ext uri="{FF2B5EF4-FFF2-40B4-BE49-F238E27FC236}">
                <a16:creationId xmlns:a16="http://schemas.microsoft.com/office/drawing/2014/main" id="{FA93A9CD-A804-71D1-98EA-9309B3314ABE}"/>
              </a:ext>
            </a:extLst>
          </p:cNvPr>
          <p:cNvSpPr>
            <a:spLocks noGrp="1"/>
          </p:cNvSpPr>
          <p:nvPr>
            <p:ph type="pic" sz="quarter" idx="24" hasCustomPrompt="1"/>
          </p:nvPr>
        </p:nvSpPr>
        <p:spPr>
          <a:xfrm>
            <a:off x="0" y="-6350"/>
            <a:ext cx="12192000" cy="2247900"/>
          </a:xfrm>
          <a:solidFill>
            <a:schemeClr val="accent2"/>
          </a:solidFill>
        </p:spPr>
        <p:txBody>
          <a:bodyPr/>
          <a:lstStyle>
            <a:lvl1pPr marL="0" indent="0" algn="ctr">
              <a:buNone/>
              <a:defRPr sz="1400">
                <a:solidFill>
                  <a:schemeClr val="accent4"/>
                </a:solidFill>
              </a:defRPr>
            </a:lvl1pPr>
          </a:lstStyle>
          <a:p>
            <a:br>
              <a:rPr lang="en-GB" dirty="0"/>
            </a:br>
            <a:r>
              <a:rPr lang="en-GB" dirty="0"/>
              <a:t>Click to change colour – see Quick Tip on right &gt;&gt;</a:t>
            </a:r>
          </a:p>
        </p:txBody>
      </p:sp>
      <p:sp>
        <p:nvSpPr>
          <p:cNvPr id="10" name="Picture Placeholder 9">
            <a:extLst>
              <a:ext uri="{FF2B5EF4-FFF2-40B4-BE49-F238E27FC236}">
                <a16:creationId xmlns:a16="http://schemas.microsoft.com/office/drawing/2014/main" id="{B4F99B2D-373E-E749-FBAD-F87900EB43BC}"/>
              </a:ext>
            </a:extLst>
          </p:cNvPr>
          <p:cNvSpPr>
            <a:spLocks noGrp="1"/>
          </p:cNvSpPr>
          <p:nvPr>
            <p:ph type="pic" sz="quarter" idx="14"/>
          </p:nvPr>
        </p:nvSpPr>
        <p:spPr>
          <a:xfrm>
            <a:off x="479425" y="288000"/>
            <a:ext cx="853200" cy="270000"/>
          </a:xfrm>
          <a:blipFill>
            <a:blip r:embed="rId2">
              <a:extLst>
                <a:ext uri="{96DAC541-7B7A-43D3-8B79-37D633B846F1}">
                  <asvg:svgBlip xmlns:asvg="http://schemas.microsoft.com/office/drawing/2016/SVG/main" r:embed="rId3"/>
                </a:ext>
              </a:extLst>
            </a:blip>
            <a:stretch>
              <a:fillRect l="-39663" t="-150000" r="-39663" b="-150000"/>
            </a:stretch>
          </a:blipFill>
        </p:spPr>
        <p:txBody>
          <a:bodyPr/>
          <a:lstStyle>
            <a:lvl1pPr marL="0" indent="0">
              <a:buNone/>
              <a:defRPr sz="100">
                <a:solidFill>
                  <a:schemeClr val="accent2"/>
                </a:solidFill>
              </a:defRPr>
            </a:lvl1pPr>
          </a:lstStyle>
          <a:p>
            <a:r>
              <a:rPr lang="en-US"/>
              <a:t>Click icon to add picture</a:t>
            </a:r>
            <a:endParaRPr lang="en-GB" dirty="0"/>
          </a:p>
        </p:txBody>
      </p:sp>
      <p:sp>
        <p:nvSpPr>
          <p:cNvPr id="4" name="Footer Placeholder 3">
            <a:extLst>
              <a:ext uri="{FF2B5EF4-FFF2-40B4-BE49-F238E27FC236}">
                <a16:creationId xmlns:a16="http://schemas.microsoft.com/office/drawing/2014/main" id="{408BD365-8F17-E65C-244B-A9009064F7B4}"/>
              </a:ext>
            </a:extLst>
          </p:cNvPr>
          <p:cNvSpPr>
            <a:spLocks noGrp="1"/>
          </p:cNvSpPr>
          <p:nvPr>
            <p:ph type="ftr" sz="quarter" idx="11"/>
          </p:nvPr>
        </p:nvSpPr>
        <p:spPr>
          <a:xfrm>
            <a:off x="1536700" y="396000"/>
            <a:ext cx="6443999" cy="142651"/>
          </a:xfrm>
        </p:spPr>
        <p:txBody>
          <a:bodyPr/>
          <a:lstStyle>
            <a:lvl1pPr>
              <a:defRPr>
                <a:solidFill>
                  <a:schemeClr val="bg1"/>
                </a:solidFill>
              </a:defRPr>
            </a:lvl1pPr>
          </a:lstStyle>
          <a:p>
            <a:r>
              <a:rPr lang="en-GB"/>
              <a:t>Water Wellbeing Accreditation</a:t>
            </a:r>
            <a:endParaRPr lang="en-GB" dirty="0"/>
          </a:p>
        </p:txBody>
      </p:sp>
      <p:sp>
        <p:nvSpPr>
          <p:cNvPr id="32" name="Media Placeholder 31">
            <a:extLst>
              <a:ext uri="{FF2B5EF4-FFF2-40B4-BE49-F238E27FC236}">
                <a16:creationId xmlns:a16="http://schemas.microsoft.com/office/drawing/2014/main" id="{2B2E9BAF-F89E-8804-64F0-5E037EFB45EF}"/>
              </a:ext>
            </a:extLst>
          </p:cNvPr>
          <p:cNvSpPr>
            <a:spLocks noGrp="1"/>
          </p:cNvSpPr>
          <p:nvPr>
            <p:ph type="media" sz="quarter" idx="25" hasCustomPrompt="1"/>
          </p:nvPr>
        </p:nvSpPr>
        <p:spPr>
          <a:xfrm>
            <a:off x="479425" y="705600"/>
            <a:ext cx="11221200" cy="3600"/>
          </a:xfrm>
          <a:solidFill>
            <a:schemeClr val="bg1"/>
          </a:solidFill>
        </p:spPr>
        <p:txBody>
          <a:bodyPr/>
          <a:lstStyle>
            <a:lvl1pPr marL="0" indent="0">
              <a:buNone/>
              <a:defRPr sz="800"/>
            </a:lvl1pPr>
          </a:lstStyle>
          <a:p>
            <a:r>
              <a:rPr lang="en-GB" sz="800" dirty="0"/>
              <a:t> </a:t>
            </a:r>
            <a:endParaRPr lang="en-GB" dirty="0"/>
          </a:p>
        </p:txBody>
      </p:sp>
      <p:sp>
        <p:nvSpPr>
          <p:cNvPr id="2" name="Title 1">
            <a:extLst>
              <a:ext uri="{FF2B5EF4-FFF2-40B4-BE49-F238E27FC236}">
                <a16:creationId xmlns:a16="http://schemas.microsoft.com/office/drawing/2014/main" id="{D4491786-AD5F-6B87-0CC2-D20029340A7A}"/>
              </a:ext>
            </a:extLst>
          </p:cNvPr>
          <p:cNvSpPr>
            <a:spLocks noGrp="1"/>
          </p:cNvSpPr>
          <p:nvPr>
            <p:ph type="title"/>
          </p:nvPr>
        </p:nvSpPr>
        <p:spPr>
          <a:xfrm>
            <a:off x="1536699" y="1199215"/>
            <a:ext cx="9113812" cy="752448"/>
          </a:xfrm>
        </p:spPr>
        <p:txBody>
          <a:bodyPr/>
          <a:lstStyle>
            <a:lvl1pPr algn="ctr">
              <a:defRPr sz="2400" b="1">
                <a:solidFill>
                  <a:schemeClr val="bg1"/>
                </a:solidFill>
              </a:defRPr>
            </a:lvl1pPr>
          </a:lstStyle>
          <a:p>
            <a:r>
              <a:rPr lang="en-US"/>
              <a:t>Click to edit Master title style</a:t>
            </a:r>
            <a:endParaRPr lang="en-GB" dirty="0"/>
          </a:p>
        </p:txBody>
      </p:sp>
      <p:sp>
        <p:nvSpPr>
          <p:cNvPr id="11" name="Content Placeholder 10">
            <a:extLst>
              <a:ext uri="{FF2B5EF4-FFF2-40B4-BE49-F238E27FC236}">
                <a16:creationId xmlns:a16="http://schemas.microsoft.com/office/drawing/2014/main" id="{55067375-2544-BD8C-F8C9-4959DF113C70}"/>
              </a:ext>
            </a:extLst>
          </p:cNvPr>
          <p:cNvSpPr>
            <a:spLocks noGrp="1"/>
          </p:cNvSpPr>
          <p:nvPr>
            <p:ph sz="quarter" idx="13" hasCustomPrompt="1"/>
          </p:nvPr>
        </p:nvSpPr>
        <p:spPr>
          <a:xfrm>
            <a:off x="479425" y="2457450"/>
            <a:ext cx="11222038" cy="3900488"/>
          </a:xfrm>
        </p:spPr>
        <p:txBody>
          <a:bodyPr/>
          <a:lstStyle>
            <a:lvl1pPr marL="0" indent="0" algn="ctr">
              <a:buNone/>
              <a:defRPr sz="1800"/>
            </a:lvl1pPr>
          </a:lstStyle>
          <a:p>
            <a:pPr lvl="0"/>
            <a:r>
              <a:rPr lang="en-GB" dirty="0"/>
              <a:t>Content placeholder – click an icon to add content or click to edit Master text styles</a:t>
            </a:r>
          </a:p>
        </p:txBody>
      </p:sp>
      <p:sp>
        <p:nvSpPr>
          <p:cNvPr id="8" name="Rounded Rectangle 7">
            <a:extLst>
              <a:ext uri="{FF2B5EF4-FFF2-40B4-BE49-F238E27FC236}">
                <a16:creationId xmlns:a16="http://schemas.microsoft.com/office/drawing/2014/main" id="{6A4E3BA1-C625-B8CD-7157-79D1A9B23EB4}"/>
              </a:ext>
            </a:extLst>
          </p:cNvPr>
          <p:cNvSpPr/>
          <p:nvPr userDrawn="1"/>
        </p:nvSpPr>
        <p:spPr>
          <a:xfrm>
            <a:off x="12304711" y="-6629"/>
            <a:ext cx="2178000" cy="7113485"/>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BDF5D510-4094-CCED-5EBE-426FB745A1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14" name="TextBox 13">
            <a:extLst>
              <a:ext uri="{FF2B5EF4-FFF2-40B4-BE49-F238E27FC236}">
                <a16:creationId xmlns:a16="http://schemas.microsoft.com/office/drawing/2014/main" id="{910669AC-E08F-C975-D991-98C40EF2DEA6}"/>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pic>
        <p:nvPicPr>
          <p:cNvPr id="15" name="Picture 14">
            <a:extLst>
              <a:ext uri="{FF2B5EF4-FFF2-40B4-BE49-F238E27FC236}">
                <a16:creationId xmlns:a16="http://schemas.microsoft.com/office/drawing/2014/main" id="{AAB5D5C0-68CE-C043-35B0-1CBE3D220F95}"/>
              </a:ext>
            </a:extLst>
          </p:cNvPr>
          <p:cNvPicPr>
            <a:picLocks noChangeAspect="1"/>
          </p:cNvPicPr>
          <p:nvPr userDrawn="1"/>
        </p:nvPicPr>
        <p:blipFill>
          <a:blip r:embed="rId6"/>
          <a:srcRect/>
          <a:stretch/>
        </p:blipFill>
        <p:spPr>
          <a:xfrm>
            <a:off x="12629327" y="1403733"/>
            <a:ext cx="1365529" cy="1929947"/>
          </a:xfrm>
          <a:prstGeom prst="rect">
            <a:avLst/>
          </a:prstGeom>
        </p:spPr>
      </p:pic>
      <p:sp>
        <p:nvSpPr>
          <p:cNvPr id="16" name="TextBox 15">
            <a:extLst>
              <a:ext uri="{FF2B5EF4-FFF2-40B4-BE49-F238E27FC236}">
                <a16:creationId xmlns:a16="http://schemas.microsoft.com/office/drawing/2014/main" id="{7DFA07BF-62BF-7D1F-1CE0-4AD11A453B5C}"/>
              </a:ext>
            </a:extLst>
          </p:cNvPr>
          <p:cNvSpPr txBox="1"/>
          <p:nvPr userDrawn="1"/>
        </p:nvSpPr>
        <p:spPr>
          <a:xfrm>
            <a:off x="12411009" y="3424836"/>
            <a:ext cx="1964210" cy="984885"/>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chemeClr val="bg1"/>
                </a:solidFill>
              </a:rPr>
              <a:t>Click the paint bucket icon (which shows the current colour) to bring up the ‘Theme Colours’ box and select either dark grey, red, dark blue, turquoise light blue*, dark red or light grey* from the top line.</a:t>
            </a:r>
            <a:br>
              <a:rPr lang="en-GB" sz="800" dirty="0">
                <a:solidFill>
                  <a:schemeClr val="bg1"/>
                </a:solidFill>
              </a:rPr>
            </a:br>
            <a:r>
              <a:rPr lang="en-GB" sz="800" dirty="0">
                <a:solidFill>
                  <a:schemeClr val="bg1"/>
                </a:solidFill>
              </a:rPr>
              <a:t>* Refer to User Guides if selecting these colours</a:t>
            </a:r>
          </a:p>
        </p:txBody>
      </p:sp>
      <p:pic>
        <p:nvPicPr>
          <p:cNvPr id="17" name="Picture 16">
            <a:extLst>
              <a:ext uri="{FF2B5EF4-FFF2-40B4-BE49-F238E27FC236}">
                <a16:creationId xmlns:a16="http://schemas.microsoft.com/office/drawing/2014/main" id="{0263384C-006B-4D79-6C5C-032FC671966A}"/>
              </a:ext>
            </a:extLst>
          </p:cNvPr>
          <p:cNvPicPr>
            <a:picLocks noChangeAspect="1"/>
          </p:cNvPicPr>
          <p:nvPr userDrawn="1"/>
        </p:nvPicPr>
        <p:blipFill>
          <a:blip r:embed="rId7"/>
          <a:srcRect/>
          <a:stretch/>
        </p:blipFill>
        <p:spPr>
          <a:xfrm>
            <a:off x="12629327" y="4550488"/>
            <a:ext cx="1365529" cy="1639777"/>
          </a:xfrm>
          <a:prstGeom prst="rect">
            <a:avLst/>
          </a:prstGeom>
        </p:spPr>
      </p:pic>
      <p:sp>
        <p:nvSpPr>
          <p:cNvPr id="18" name="TextBox 17">
            <a:extLst>
              <a:ext uri="{FF2B5EF4-FFF2-40B4-BE49-F238E27FC236}">
                <a16:creationId xmlns:a16="http://schemas.microsoft.com/office/drawing/2014/main" id="{9AA3F45D-8557-3667-1782-EA0D8E842DD7}"/>
              </a:ext>
            </a:extLst>
          </p:cNvPr>
          <p:cNvSpPr txBox="1"/>
          <p:nvPr userDrawn="1"/>
        </p:nvSpPr>
        <p:spPr>
          <a:xfrm>
            <a:off x="12411008" y="6363574"/>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19" name="TextBox 18">
            <a:extLst>
              <a:ext uri="{FF2B5EF4-FFF2-40B4-BE49-F238E27FC236}">
                <a16:creationId xmlns:a16="http://schemas.microsoft.com/office/drawing/2014/main" id="{777A02C6-3EEC-8CB8-988E-0F288F966485}"/>
              </a:ext>
            </a:extLst>
          </p:cNvPr>
          <p:cNvSpPr txBox="1"/>
          <p:nvPr userDrawn="1"/>
        </p:nvSpPr>
        <p:spPr>
          <a:xfrm>
            <a:off x="12411009" y="629674"/>
            <a:ext cx="1964210" cy="646331"/>
          </a:xfrm>
          <a:prstGeom prst="rect">
            <a:avLst/>
          </a:prstGeom>
          <a:noFill/>
        </p:spPr>
        <p:txBody>
          <a:bodyPr wrap="square" lIns="0" tIns="0" rIns="0" bIns="0" rtlCol="0">
            <a:spAutoFit/>
          </a:bodyPr>
          <a:lstStyle/>
          <a:p>
            <a:r>
              <a:rPr lang="en-GB" sz="1000" b="1" dirty="0">
                <a:solidFill>
                  <a:schemeClr val="bg1"/>
                </a:solidFill>
              </a:rPr>
              <a:t>Change colour of box</a:t>
            </a:r>
          </a:p>
          <a:p>
            <a:endParaRPr lang="en-GB" sz="800" dirty="0">
              <a:solidFill>
                <a:schemeClr val="bg1"/>
              </a:solidFill>
            </a:endParaRPr>
          </a:p>
          <a:p>
            <a:pPr marL="228600" indent="-228600">
              <a:buFont typeface="+mj-lt"/>
              <a:buAutoNum type="arabicPeriod"/>
            </a:pPr>
            <a:r>
              <a:rPr lang="en-GB" sz="800" dirty="0">
                <a:solidFill>
                  <a:schemeClr val="bg1"/>
                </a:solidFill>
              </a:rPr>
              <a:t>Right-click in the box and scroll down to ‘Shape Format’ (or ‘Format Shape…’ on PC version).</a:t>
            </a:r>
          </a:p>
        </p:txBody>
      </p:sp>
    </p:spTree>
    <p:extLst>
      <p:ext uri="{BB962C8B-B14F-4D97-AF65-F5344CB8AC3E}">
        <p14:creationId xmlns:p14="http://schemas.microsoft.com/office/powerpoint/2010/main" val="22202511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imple Conten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9499A61-22B8-CEB1-9712-0C73D3A09CA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142"/>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C83A7117-AFD3-6A43-29C4-834C60F80586}"/>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35613EBE-32B4-E463-B51C-748BACBE7C35}"/>
              </a:ext>
            </a:extLst>
          </p:cNvPr>
          <p:cNvSpPr>
            <a:spLocks noGrp="1"/>
          </p:cNvSpPr>
          <p:nvPr>
            <p:ph type="dt" sz="half" idx="10"/>
          </p:nvPr>
        </p:nvSpPr>
        <p:spPr>
          <a:xfrm>
            <a:off x="8958263" y="6573600"/>
            <a:ext cx="2743200" cy="142651"/>
          </a:xfrm>
        </p:spPr>
        <p:txBody>
          <a:bodyPr/>
          <a:lstStyle>
            <a:lvl1pPr>
              <a:defRPr>
                <a:solidFill>
                  <a:schemeClr val="bg1"/>
                </a:solidFill>
              </a:defRPr>
            </a:lvl1pPr>
          </a:lstStyle>
          <a:p>
            <a:fld id="{5E4C8F7C-9BD2-4F0E-B2DD-F9430C7B71A4}"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C7BA7C7C-167A-867A-F73C-BD84D1090AF1}"/>
              </a:ext>
            </a:extLst>
          </p:cNvPr>
          <p:cNvSpPr>
            <a:spLocks noGrp="1"/>
          </p:cNvSpPr>
          <p:nvPr>
            <p:ph type="sldNum" sz="quarter" idx="12"/>
          </p:nvPr>
        </p:nvSpPr>
        <p:spPr>
          <a:xfrm>
            <a:off x="11701463" y="6573600"/>
            <a:ext cx="215899" cy="142651"/>
          </a:xfrm>
        </p:spPr>
        <p:txBody>
          <a:bodyPr/>
          <a:lstStyle/>
          <a:p>
            <a:fld id="{D396FEAD-8A25-914B-BA16-EEF988A0D975}" type="slidenum">
              <a:rPr lang="en-GB" smtClean="0"/>
              <a:pPr/>
              <a:t>‹#›</a:t>
            </a:fld>
            <a:endParaRPr lang="en-GB"/>
          </a:p>
        </p:txBody>
      </p:sp>
      <p:pic>
        <p:nvPicPr>
          <p:cNvPr id="7" name="Graphic 6">
            <a:extLst>
              <a:ext uri="{FF2B5EF4-FFF2-40B4-BE49-F238E27FC236}">
                <a16:creationId xmlns:a16="http://schemas.microsoft.com/office/drawing/2014/main" id="{A22FF662-81B4-400B-8CEE-10CD7BD5211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EEDA0B1E-FD7C-A13A-9561-411BC9673F53}"/>
              </a:ext>
            </a:extLst>
          </p:cNvPr>
          <p:cNvSpPr>
            <a:spLocks noGrp="1"/>
          </p:cNvSpPr>
          <p:nvPr>
            <p:ph type="ftr" sz="quarter" idx="11"/>
          </p:nvPr>
        </p:nvSpPr>
        <p:spPr>
          <a:xfrm>
            <a:off x="1536700" y="396000"/>
            <a:ext cx="6443999" cy="142651"/>
          </a:xfrm>
        </p:spPr>
        <p:txBody>
          <a:bodyPr/>
          <a:lstStyle/>
          <a:p>
            <a:r>
              <a:rPr lang="en-GB"/>
              <a:t>Water Wellbeing Accreditation</a:t>
            </a:r>
            <a:endParaRPr lang="en-GB" dirty="0"/>
          </a:p>
        </p:txBody>
      </p:sp>
      <p:cxnSp>
        <p:nvCxnSpPr>
          <p:cNvPr id="8" name="Straight Connector 7">
            <a:extLst>
              <a:ext uri="{FF2B5EF4-FFF2-40B4-BE49-F238E27FC236}">
                <a16:creationId xmlns:a16="http://schemas.microsoft.com/office/drawing/2014/main" id="{028F98C1-F2C6-E48A-F554-930D750B9FEF}"/>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9" name="Title 1">
            <a:extLst>
              <a:ext uri="{FF2B5EF4-FFF2-40B4-BE49-F238E27FC236}">
                <a16:creationId xmlns:a16="http://schemas.microsoft.com/office/drawing/2014/main" id="{85A4F536-736A-25D9-B81F-81430D6CA392}"/>
              </a:ext>
            </a:extLst>
          </p:cNvPr>
          <p:cNvSpPr>
            <a:spLocks noGrp="1"/>
          </p:cNvSpPr>
          <p:nvPr>
            <p:ph type="title"/>
          </p:nvPr>
        </p:nvSpPr>
        <p:spPr>
          <a:xfrm>
            <a:off x="1536699" y="1191722"/>
            <a:ext cx="9115200" cy="759942"/>
          </a:xfrm>
        </p:spPr>
        <p:txBody>
          <a:bodyPr/>
          <a:lstStyle>
            <a:lvl1pPr algn="ctr">
              <a:defRPr sz="2400" b="1">
                <a:solidFill>
                  <a:schemeClr val="tx1"/>
                </a:solidFill>
              </a:defRPr>
            </a:lvl1pPr>
          </a:lstStyle>
          <a:p>
            <a:r>
              <a:rPr lang="en-US"/>
              <a:t>Click to edit Master title style</a:t>
            </a:r>
            <a:endParaRPr lang="en-GB" dirty="0"/>
          </a:p>
        </p:txBody>
      </p:sp>
      <p:sp>
        <p:nvSpPr>
          <p:cNvPr id="10" name="Content Placeholder 10">
            <a:extLst>
              <a:ext uri="{FF2B5EF4-FFF2-40B4-BE49-F238E27FC236}">
                <a16:creationId xmlns:a16="http://schemas.microsoft.com/office/drawing/2014/main" id="{C70E4E79-24D7-F45C-6595-24E61BEB3621}"/>
              </a:ext>
            </a:extLst>
          </p:cNvPr>
          <p:cNvSpPr>
            <a:spLocks noGrp="1"/>
          </p:cNvSpPr>
          <p:nvPr>
            <p:ph sz="quarter" idx="13" hasCustomPrompt="1"/>
          </p:nvPr>
        </p:nvSpPr>
        <p:spPr>
          <a:xfrm>
            <a:off x="479425" y="2457450"/>
            <a:ext cx="11222038" cy="3900488"/>
          </a:xfrm>
        </p:spPr>
        <p:txBody>
          <a:bodyPr/>
          <a:lstStyle>
            <a:lvl1pPr marL="0" indent="0" algn="ctr">
              <a:buNone/>
              <a:defRPr sz="1800"/>
            </a:lvl1pPr>
          </a:lstStyle>
          <a:p>
            <a:pPr lvl="0"/>
            <a:r>
              <a:rPr lang="en-GB" dirty="0"/>
              <a:t>Content placeholder – click an icon to add content or click to edit Master text styles</a:t>
            </a:r>
          </a:p>
        </p:txBody>
      </p:sp>
      <p:sp>
        <p:nvSpPr>
          <p:cNvPr id="19" name="Rounded Rectangle 18">
            <a:extLst>
              <a:ext uri="{FF2B5EF4-FFF2-40B4-BE49-F238E27FC236}">
                <a16:creationId xmlns:a16="http://schemas.microsoft.com/office/drawing/2014/main" id="{6AE67AE4-1E8B-CFB2-ED99-5871FDFF7228}"/>
              </a:ext>
            </a:extLst>
          </p:cNvPr>
          <p:cNvSpPr/>
          <p:nvPr userDrawn="1"/>
        </p:nvSpPr>
        <p:spPr>
          <a:xfrm>
            <a:off x="12291461" y="-6627"/>
            <a:ext cx="2179452" cy="700931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0" name="Graphic 19">
            <a:extLst>
              <a:ext uri="{FF2B5EF4-FFF2-40B4-BE49-F238E27FC236}">
                <a16:creationId xmlns:a16="http://schemas.microsoft.com/office/drawing/2014/main" id="{98E69FF5-92E6-12F7-1FF8-ECBE7FE7FF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1" name="TextBox 20">
            <a:extLst>
              <a:ext uri="{FF2B5EF4-FFF2-40B4-BE49-F238E27FC236}">
                <a16:creationId xmlns:a16="http://schemas.microsoft.com/office/drawing/2014/main" id="{FA3F8E77-7B08-7FA0-4029-21F252358510}"/>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2" name="TextBox 21">
            <a:extLst>
              <a:ext uri="{FF2B5EF4-FFF2-40B4-BE49-F238E27FC236}">
                <a16:creationId xmlns:a16="http://schemas.microsoft.com/office/drawing/2014/main" id="{B7FC7878-82D2-DB7C-1E1D-4003F0DAAC1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23" name="Picture 22">
            <a:extLst>
              <a:ext uri="{FF2B5EF4-FFF2-40B4-BE49-F238E27FC236}">
                <a16:creationId xmlns:a16="http://schemas.microsoft.com/office/drawing/2014/main" id="{301FD95C-FD50-D5CF-5EF0-7702EBB2C332}"/>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4" name="TextBox 23">
            <a:extLst>
              <a:ext uri="{FF2B5EF4-FFF2-40B4-BE49-F238E27FC236}">
                <a16:creationId xmlns:a16="http://schemas.microsoft.com/office/drawing/2014/main" id="{84A3169D-349C-4B55-7EFA-68A1FFF9643E}"/>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light blue*, dark red or light grey* from the top line.</a:t>
            </a:r>
            <a:br>
              <a:rPr lang="en-GB" sz="800" dirty="0"/>
            </a:br>
            <a:r>
              <a:rPr lang="en-GB" sz="800" dirty="0"/>
              <a:t>* Refer to User Guides if selecting these colours</a:t>
            </a:r>
          </a:p>
        </p:txBody>
      </p:sp>
      <p:pic>
        <p:nvPicPr>
          <p:cNvPr id="25" name="Picture 24">
            <a:extLst>
              <a:ext uri="{FF2B5EF4-FFF2-40B4-BE49-F238E27FC236}">
                <a16:creationId xmlns:a16="http://schemas.microsoft.com/office/drawing/2014/main" id="{9887B1EE-916C-F00E-89EE-0DE7E7DAFD6D}"/>
              </a:ext>
            </a:extLst>
          </p:cNvPr>
          <p:cNvPicPr>
            <a:picLocks noChangeAspect="1"/>
          </p:cNvPicPr>
          <p:nvPr userDrawn="1"/>
        </p:nvPicPr>
        <p:blipFill>
          <a:blip r:embed="rId7"/>
          <a:srcRect/>
          <a:stretch/>
        </p:blipFill>
        <p:spPr>
          <a:xfrm>
            <a:off x="12629327" y="4358197"/>
            <a:ext cx="1365529" cy="1639777"/>
          </a:xfrm>
          <a:prstGeom prst="rect">
            <a:avLst/>
          </a:prstGeom>
        </p:spPr>
      </p:pic>
      <p:sp>
        <p:nvSpPr>
          <p:cNvPr id="26" name="TextBox 25">
            <a:extLst>
              <a:ext uri="{FF2B5EF4-FFF2-40B4-BE49-F238E27FC236}">
                <a16:creationId xmlns:a16="http://schemas.microsoft.com/office/drawing/2014/main" id="{BE2D8C9B-9DE1-4E5D-61E2-7C47EF8DE916}"/>
              </a:ext>
            </a:extLst>
          </p:cNvPr>
          <p:cNvSpPr txBox="1"/>
          <p:nvPr userDrawn="1"/>
        </p:nvSpPr>
        <p:spPr>
          <a:xfrm>
            <a:off x="12411009" y="6233001"/>
            <a:ext cx="1940258"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t>Public Drive (P Drive) &gt; Marketing and Brand Library &gt; SE PPT &gt; User Guides for Mac and PC</a:t>
            </a:r>
            <a:endParaRPr lang="en-GB" sz="800" b="1" dirty="0">
              <a:solidFill>
                <a:schemeClr val="tx1"/>
              </a:solidFill>
            </a:endParaRPr>
          </a:p>
        </p:txBody>
      </p:sp>
    </p:spTree>
    <p:extLst>
      <p:ext uri="{BB962C8B-B14F-4D97-AF65-F5344CB8AC3E}">
        <p14:creationId xmlns:p14="http://schemas.microsoft.com/office/powerpoint/2010/main" val="9554959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968" userDrawn="1">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imple Content 2">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352B963-4A66-8991-A091-ACE1AA590A0F}"/>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B391E6D-D1C1-8D30-2C3D-8365F709A66B}"/>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859F1F6D-99F4-5312-D12D-D4734B11584F}"/>
              </a:ext>
            </a:extLst>
          </p:cNvPr>
          <p:cNvSpPr>
            <a:spLocks noGrp="1"/>
          </p:cNvSpPr>
          <p:nvPr>
            <p:ph type="dt" sz="half" idx="10"/>
          </p:nvPr>
        </p:nvSpPr>
        <p:spPr/>
        <p:txBody>
          <a:bodyPr/>
          <a:lstStyle/>
          <a:p>
            <a:fld id="{34951529-BAA2-48D0-B85F-68E58C7A6AB5}"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5262236-4435-C54F-706B-53EA426A8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8" name="Graphic 7">
            <a:extLst>
              <a:ext uri="{FF2B5EF4-FFF2-40B4-BE49-F238E27FC236}">
                <a16:creationId xmlns:a16="http://schemas.microsoft.com/office/drawing/2014/main" id="{93D6EB81-BBFF-2B8C-6269-11F8C5937AF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B4F4BBA1-48B6-4D56-52D3-50070F5969CC}"/>
              </a:ext>
            </a:extLst>
          </p:cNvPr>
          <p:cNvSpPr>
            <a:spLocks noGrp="1"/>
          </p:cNvSpPr>
          <p:nvPr>
            <p:ph type="ftr" sz="quarter" idx="11"/>
          </p:nvPr>
        </p:nvSpPr>
        <p:spPr>
          <a:xfrm>
            <a:off x="1536700" y="396000"/>
            <a:ext cx="6443999" cy="142651"/>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A9B372FC-6126-A848-7611-CFD6B0E01F88}"/>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6741C018-C813-6BA9-B354-DBD0F0A29C56}"/>
              </a:ext>
            </a:extLst>
          </p:cNvPr>
          <p:cNvSpPr>
            <a:spLocks noGrp="1"/>
          </p:cNvSpPr>
          <p:nvPr>
            <p:ph type="title"/>
          </p:nvPr>
        </p:nvSpPr>
        <p:spPr>
          <a:xfrm>
            <a:off x="1942691" y="1053469"/>
            <a:ext cx="8310494" cy="935669"/>
          </a:xfrm>
        </p:spPr>
        <p:txBody>
          <a:bodyPr/>
          <a:lstStyle>
            <a:lvl1pPr algn="ctr">
              <a:defRPr/>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B98B0FF6-0067-5580-DCFD-1A0A064BFBE7}"/>
              </a:ext>
            </a:extLst>
          </p:cNvPr>
          <p:cNvSpPr>
            <a:spLocks noGrp="1"/>
          </p:cNvSpPr>
          <p:nvPr>
            <p:ph type="body" sz="quarter" idx="13"/>
          </p:nvPr>
        </p:nvSpPr>
        <p:spPr>
          <a:xfrm>
            <a:off x="3287713" y="2457450"/>
            <a:ext cx="5616575" cy="971550"/>
          </a:xfrm>
        </p:spPr>
        <p:txBody>
          <a:bodyPr/>
          <a:lstStyle>
            <a:lvl1pPr marL="0" indent="0" algn="ctr">
              <a:buNone/>
              <a:defRPr>
                <a:solidFill>
                  <a:schemeClr val="accent3"/>
                </a:solidFill>
              </a:defRPr>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US"/>
              <a:t>Click to edit Master text styles</a:t>
            </a:r>
          </a:p>
        </p:txBody>
      </p:sp>
      <p:sp>
        <p:nvSpPr>
          <p:cNvPr id="14" name="Content Placeholder 13">
            <a:extLst>
              <a:ext uri="{FF2B5EF4-FFF2-40B4-BE49-F238E27FC236}">
                <a16:creationId xmlns:a16="http://schemas.microsoft.com/office/drawing/2014/main" id="{7A26DEAE-8E5F-34FC-DE8F-523D201CC39B}"/>
              </a:ext>
            </a:extLst>
          </p:cNvPr>
          <p:cNvSpPr>
            <a:spLocks noGrp="1"/>
          </p:cNvSpPr>
          <p:nvPr>
            <p:ph sz="quarter" idx="14" hasCustomPrompt="1"/>
          </p:nvPr>
        </p:nvSpPr>
        <p:spPr>
          <a:xfrm>
            <a:off x="1544196" y="3657600"/>
            <a:ext cx="9098820" cy="2700338"/>
          </a:xfrm>
        </p:spPr>
        <p:txBody>
          <a:bodyPr/>
          <a:lstStyle>
            <a:lvl1pPr marL="0" indent="0" algn="ctr">
              <a:buNone/>
              <a:defRPr sz="1600"/>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GB" dirty="0"/>
              <a:t>Content placeholder – click an icon to add content or click to edit Master text styles</a:t>
            </a:r>
          </a:p>
        </p:txBody>
      </p:sp>
    </p:spTree>
    <p:extLst>
      <p:ext uri="{BB962C8B-B14F-4D97-AF65-F5344CB8AC3E}">
        <p14:creationId xmlns:p14="http://schemas.microsoft.com/office/powerpoint/2010/main" val="9353603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imple Content 2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352B963-4A66-8991-A091-ACE1AA590A0F}"/>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174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B391E6D-D1C1-8D30-2C3D-8365F709A66B}"/>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859F1F6D-99F4-5312-D12D-D4734B11584F}"/>
              </a:ext>
            </a:extLst>
          </p:cNvPr>
          <p:cNvSpPr>
            <a:spLocks noGrp="1"/>
          </p:cNvSpPr>
          <p:nvPr>
            <p:ph type="dt" sz="half" idx="10"/>
          </p:nvPr>
        </p:nvSpPr>
        <p:spPr/>
        <p:txBody>
          <a:bodyPr/>
          <a:lstStyle>
            <a:lvl1pPr>
              <a:defRPr>
                <a:solidFill>
                  <a:schemeClr val="bg1"/>
                </a:solidFill>
              </a:defRPr>
            </a:lvl1pPr>
          </a:lstStyle>
          <a:p>
            <a:fld id="{26B8D40D-4F28-4086-B3D4-8A1297B83D1B}"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5262236-4435-C54F-706B-53EA426A8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10" name="Graphic 9">
            <a:extLst>
              <a:ext uri="{FF2B5EF4-FFF2-40B4-BE49-F238E27FC236}">
                <a16:creationId xmlns:a16="http://schemas.microsoft.com/office/drawing/2014/main" id="{8E4BF911-6164-E224-E806-32CDEE196E3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B4F4BBA1-48B6-4D56-52D3-50070F5969CC}"/>
              </a:ext>
            </a:extLst>
          </p:cNvPr>
          <p:cNvSpPr>
            <a:spLocks noGrp="1"/>
          </p:cNvSpPr>
          <p:nvPr>
            <p:ph type="ftr" sz="quarter" idx="11"/>
          </p:nvPr>
        </p:nvSpPr>
        <p:spPr>
          <a:xfrm>
            <a:off x="1536700" y="396000"/>
            <a:ext cx="6443999" cy="142651"/>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A9B372FC-6126-A848-7611-CFD6B0E01F88}"/>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6741C018-C813-6BA9-B354-DBD0F0A29C56}"/>
              </a:ext>
            </a:extLst>
          </p:cNvPr>
          <p:cNvSpPr>
            <a:spLocks noGrp="1"/>
          </p:cNvSpPr>
          <p:nvPr>
            <p:ph type="title"/>
          </p:nvPr>
        </p:nvSpPr>
        <p:spPr>
          <a:xfrm>
            <a:off x="1942691" y="1053469"/>
            <a:ext cx="8310494" cy="935669"/>
          </a:xfrm>
        </p:spPr>
        <p:txBody>
          <a:bodyPr/>
          <a:lstStyle>
            <a:lvl1pPr algn="ctr">
              <a:defRPr>
                <a:solidFill>
                  <a:schemeClr val="tx1"/>
                </a:solidFill>
              </a:defRPr>
            </a:lvl1pPr>
          </a:lstStyle>
          <a:p>
            <a:r>
              <a:rPr lang="en-US"/>
              <a:t>Click to edit Master title style</a:t>
            </a:r>
            <a:endParaRPr lang="en-GB"/>
          </a:p>
        </p:txBody>
      </p:sp>
      <p:sp>
        <p:nvSpPr>
          <p:cNvPr id="11" name="Text Placeholder 10">
            <a:extLst>
              <a:ext uri="{FF2B5EF4-FFF2-40B4-BE49-F238E27FC236}">
                <a16:creationId xmlns:a16="http://schemas.microsoft.com/office/drawing/2014/main" id="{B98B0FF6-0067-5580-DCFD-1A0A064BFBE7}"/>
              </a:ext>
            </a:extLst>
          </p:cNvPr>
          <p:cNvSpPr>
            <a:spLocks noGrp="1"/>
          </p:cNvSpPr>
          <p:nvPr>
            <p:ph type="body" sz="quarter" idx="13"/>
          </p:nvPr>
        </p:nvSpPr>
        <p:spPr>
          <a:xfrm>
            <a:off x="3287713" y="2457450"/>
            <a:ext cx="5616575" cy="971550"/>
          </a:xfrm>
        </p:spPr>
        <p:txBody>
          <a:bodyPr/>
          <a:lstStyle>
            <a:lvl1pPr marL="0" indent="0" algn="ctr">
              <a:buNone/>
              <a:defRPr/>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US"/>
              <a:t>Click to edit Master text styles</a:t>
            </a:r>
          </a:p>
        </p:txBody>
      </p:sp>
      <p:sp>
        <p:nvSpPr>
          <p:cNvPr id="14" name="Content Placeholder 13">
            <a:extLst>
              <a:ext uri="{FF2B5EF4-FFF2-40B4-BE49-F238E27FC236}">
                <a16:creationId xmlns:a16="http://schemas.microsoft.com/office/drawing/2014/main" id="{7A26DEAE-8E5F-34FC-DE8F-523D201CC39B}"/>
              </a:ext>
            </a:extLst>
          </p:cNvPr>
          <p:cNvSpPr>
            <a:spLocks noGrp="1"/>
          </p:cNvSpPr>
          <p:nvPr>
            <p:ph sz="quarter" idx="14" hasCustomPrompt="1"/>
          </p:nvPr>
        </p:nvSpPr>
        <p:spPr>
          <a:xfrm>
            <a:off x="1544196" y="3657600"/>
            <a:ext cx="9098820" cy="2700338"/>
          </a:xfrm>
        </p:spPr>
        <p:txBody>
          <a:bodyPr/>
          <a:lstStyle>
            <a:lvl1pPr marL="0" indent="0" algn="ctr">
              <a:buNone/>
              <a:defRPr sz="1600"/>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GB" dirty="0"/>
              <a:t>Content placeholder – click an icon to add content or click to edit Master text styles</a:t>
            </a:r>
          </a:p>
        </p:txBody>
      </p:sp>
      <p:sp>
        <p:nvSpPr>
          <p:cNvPr id="20" name="Rounded Rectangle 19">
            <a:extLst>
              <a:ext uri="{FF2B5EF4-FFF2-40B4-BE49-F238E27FC236}">
                <a16:creationId xmlns:a16="http://schemas.microsoft.com/office/drawing/2014/main" id="{3798898E-F9A8-E581-1065-72DFDD648F54}"/>
              </a:ext>
            </a:extLst>
          </p:cNvPr>
          <p:cNvSpPr/>
          <p:nvPr userDrawn="1"/>
        </p:nvSpPr>
        <p:spPr>
          <a:xfrm>
            <a:off x="12291461" y="-6627"/>
            <a:ext cx="2179452" cy="6974586"/>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1" name="Graphic 20">
            <a:extLst>
              <a:ext uri="{FF2B5EF4-FFF2-40B4-BE49-F238E27FC236}">
                <a16:creationId xmlns:a16="http://schemas.microsoft.com/office/drawing/2014/main" id="{0C52FF88-5AE2-6DFA-4F67-1D65DBE511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6A2CBC4D-D103-55C7-C078-FAF383612998}"/>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3" name="TextBox 22">
            <a:extLst>
              <a:ext uri="{FF2B5EF4-FFF2-40B4-BE49-F238E27FC236}">
                <a16:creationId xmlns:a16="http://schemas.microsoft.com/office/drawing/2014/main" id="{0EAB738B-C031-B95B-6521-B71111423B4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5BA7689C-F93C-B59A-72A8-949488FD427C}"/>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3E35EA09-05B3-0389-BAAF-7BF5C0CA9DE2}"/>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26" name="Picture 25">
            <a:extLst>
              <a:ext uri="{FF2B5EF4-FFF2-40B4-BE49-F238E27FC236}">
                <a16:creationId xmlns:a16="http://schemas.microsoft.com/office/drawing/2014/main" id="{7105E863-2937-54E2-B02B-B6BE70E2577B}"/>
              </a:ext>
            </a:extLst>
          </p:cNvPr>
          <p:cNvPicPr>
            <a:picLocks noChangeAspect="1"/>
          </p:cNvPicPr>
          <p:nvPr userDrawn="1"/>
        </p:nvPicPr>
        <p:blipFill>
          <a:blip r:embed="rId7"/>
          <a:srcRect/>
          <a:stretch/>
        </p:blipFill>
        <p:spPr>
          <a:xfrm>
            <a:off x="12629327" y="4358197"/>
            <a:ext cx="1365529" cy="1639777"/>
          </a:xfrm>
          <a:prstGeom prst="rect">
            <a:avLst/>
          </a:prstGeom>
        </p:spPr>
      </p:pic>
      <p:sp>
        <p:nvSpPr>
          <p:cNvPr id="27" name="TextBox 26">
            <a:extLst>
              <a:ext uri="{FF2B5EF4-FFF2-40B4-BE49-F238E27FC236}">
                <a16:creationId xmlns:a16="http://schemas.microsoft.com/office/drawing/2014/main" id="{80859331-04A8-FF46-9E76-1B5A7B0BC2AC}"/>
              </a:ext>
            </a:extLst>
          </p:cNvPr>
          <p:cNvSpPr txBox="1"/>
          <p:nvPr userDrawn="1"/>
        </p:nvSpPr>
        <p:spPr>
          <a:xfrm>
            <a:off x="12411009" y="6233001"/>
            <a:ext cx="1940258"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t>Public Drive (P Drive) &gt; Marketing and Brand Library &gt; SE PPT &gt; User Guides for Mac and PC</a:t>
            </a:r>
            <a:endParaRPr lang="en-GB" sz="800" b="1" dirty="0">
              <a:solidFill>
                <a:schemeClr val="tx1"/>
              </a:solidFill>
            </a:endParaRPr>
          </a:p>
        </p:txBody>
      </p:sp>
    </p:spTree>
    <p:extLst>
      <p:ext uri="{BB962C8B-B14F-4D97-AF65-F5344CB8AC3E}">
        <p14:creationId xmlns:p14="http://schemas.microsoft.com/office/powerpoint/2010/main" val="508223112"/>
      </p:ext>
    </p:extLst>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accent4">
            <a:alpha val="10057"/>
          </a:schemeClr>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4271FF1-9C40-98A0-7D1A-6138A3507E1A}"/>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2834BAFD-3F1B-FB5B-F568-EC5FF6DCB555}"/>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4">
            <a:extLst>
              <a:ext uri="{FF2B5EF4-FFF2-40B4-BE49-F238E27FC236}">
                <a16:creationId xmlns:a16="http://schemas.microsoft.com/office/drawing/2014/main" id="{AD56DC27-9C88-4955-AF80-D047B7577C74}"/>
              </a:ext>
            </a:extLst>
          </p:cNvPr>
          <p:cNvSpPr>
            <a:spLocks noGrp="1"/>
          </p:cNvSpPr>
          <p:nvPr>
            <p:ph type="dt" sz="half" idx="10"/>
          </p:nvPr>
        </p:nvSpPr>
        <p:spPr/>
        <p:txBody>
          <a:bodyPr/>
          <a:lstStyle/>
          <a:p>
            <a:fld id="{F4458136-9F61-4780-BF12-5B84D2049AAC}" type="datetime2">
              <a:rPr lang="en-GB" smtClean="0"/>
              <a:t>Monday, 21 August 2023</a:t>
            </a:fld>
            <a:endParaRPr lang="en-GB"/>
          </a:p>
        </p:txBody>
      </p:sp>
      <p:sp>
        <p:nvSpPr>
          <p:cNvPr id="7" name="Slide Number Placeholder 6">
            <a:extLst>
              <a:ext uri="{FF2B5EF4-FFF2-40B4-BE49-F238E27FC236}">
                <a16:creationId xmlns:a16="http://schemas.microsoft.com/office/drawing/2014/main" id="{2746DC09-C787-770E-192B-E6799535C133}"/>
              </a:ext>
            </a:extLst>
          </p:cNvPr>
          <p:cNvSpPr>
            <a:spLocks noGrp="1"/>
          </p:cNvSpPr>
          <p:nvPr>
            <p:ph type="sldNum" sz="quarter" idx="12"/>
          </p:nvPr>
        </p:nvSpPr>
        <p:spPr/>
        <p:txBody>
          <a:bodyPr/>
          <a:lstStyle/>
          <a:p>
            <a:fld id="{D396FEAD-8A25-914B-BA16-EEF988A0D975}" type="slidenum">
              <a:rPr lang="en-GB" smtClean="0"/>
              <a:t>‹#›</a:t>
            </a:fld>
            <a:endParaRPr lang="en-GB"/>
          </a:p>
        </p:txBody>
      </p:sp>
      <p:pic>
        <p:nvPicPr>
          <p:cNvPr id="10" name="Graphic 9">
            <a:extLst>
              <a:ext uri="{FF2B5EF4-FFF2-40B4-BE49-F238E27FC236}">
                <a16:creationId xmlns:a16="http://schemas.microsoft.com/office/drawing/2014/main" id="{CFF571C2-1E00-C489-7255-B1970A6658A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6" name="Footer Placeholder 5">
            <a:extLst>
              <a:ext uri="{FF2B5EF4-FFF2-40B4-BE49-F238E27FC236}">
                <a16:creationId xmlns:a16="http://schemas.microsoft.com/office/drawing/2014/main" id="{EDDCBCAE-3D78-6A84-98D1-8080C20BC86B}"/>
              </a:ext>
            </a:extLst>
          </p:cNvPr>
          <p:cNvSpPr>
            <a:spLocks noGrp="1"/>
          </p:cNvSpPr>
          <p:nvPr>
            <p:ph type="ftr" sz="quarter" idx="11"/>
          </p:nvPr>
        </p:nvSpPr>
        <p:spPr>
          <a:xfrm>
            <a:off x="1536701" y="396000"/>
            <a:ext cx="6443999" cy="142651"/>
          </a:xfrm>
        </p:spPr>
        <p:txBody>
          <a:bodyPr/>
          <a:lstStyle/>
          <a:p>
            <a:r>
              <a:rPr lang="en-GB"/>
              <a:t>Water Wellbeing Accreditation</a:t>
            </a:r>
            <a:endParaRPr lang="en-GB" dirty="0"/>
          </a:p>
        </p:txBody>
      </p:sp>
      <p:cxnSp>
        <p:nvCxnSpPr>
          <p:cNvPr id="11" name="Straight Connector 10">
            <a:extLst>
              <a:ext uri="{FF2B5EF4-FFF2-40B4-BE49-F238E27FC236}">
                <a16:creationId xmlns:a16="http://schemas.microsoft.com/office/drawing/2014/main" id="{BA0409D0-15F9-79DA-975D-CC5713462657}"/>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1A04759D-9D06-F899-E126-8A5FFCC651E1}"/>
              </a:ext>
            </a:extLst>
          </p:cNvPr>
          <p:cNvSpPr>
            <a:spLocks noGrp="1"/>
          </p:cNvSpPr>
          <p:nvPr>
            <p:ph type="title"/>
          </p:nvPr>
        </p:nvSpPr>
        <p:spPr>
          <a:xfrm>
            <a:off x="486000" y="1134142"/>
            <a:ext cx="3932237" cy="848017"/>
          </a:xfrm>
        </p:spPr>
        <p:txBody>
          <a:bodyPr anchor="b"/>
          <a:lstStyle>
            <a:lvl1pPr>
              <a:defRPr sz="3200"/>
            </a:lvl1p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4BDA9852-6CD4-96A9-588D-2EAC3595F43E}"/>
              </a:ext>
            </a:extLst>
          </p:cNvPr>
          <p:cNvSpPr>
            <a:spLocks noGrp="1"/>
          </p:cNvSpPr>
          <p:nvPr>
            <p:ph type="body" sz="half" idx="2"/>
          </p:nvPr>
        </p:nvSpPr>
        <p:spPr>
          <a:xfrm>
            <a:off x="486000" y="2254102"/>
            <a:ext cx="3932237" cy="4103836"/>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C33C4493-E58A-7663-74A3-EC7743BABF62}"/>
              </a:ext>
            </a:extLst>
          </p:cNvPr>
          <p:cNvSpPr>
            <a:spLocks noGrp="1"/>
          </p:cNvSpPr>
          <p:nvPr>
            <p:ph idx="1" hasCustomPrompt="1"/>
          </p:nvPr>
        </p:nvSpPr>
        <p:spPr>
          <a:xfrm>
            <a:off x="5183188" y="1134142"/>
            <a:ext cx="6518274" cy="5223795"/>
          </a:xfrm>
        </p:spPr>
        <p:txBody>
          <a:bodyPr/>
          <a:lstStyle>
            <a:lvl1pPr marL="0" indent="0">
              <a:buNone/>
              <a:defRPr sz="20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dirty="0"/>
              <a:t>Content placeholder – click an icon to add content or click to edit Master text styles</a:t>
            </a:r>
            <a:br>
              <a:rPr lang="en-GB" dirty="0"/>
            </a:br>
            <a:br>
              <a:rPr lang="en-GB" dirty="0"/>
            </a:br>
            <a:r>
              <a:rPr lang="en-GB" dirty="0"/>
              <a:t>Box may need resizing to fit content other than an image or text onto slide</a:t>
            </a:r>
          </a:p>
        </p:txBody>
      </p:sp>
      <p:sp>
        <p:nvSpPr>
          <p:cNvPr id="12" name="Rounded Rectangle 11">
            <a:extLst>
              <a:ext uri="{FF2B5EF4-FFF2-40B4-BE49-F238E27FC236}">
                <a16:creationId xmlns:a16="http://schemas.microsoft.com/office/drawing/2014/main" id="{80D1844B-2C39-7D15-B1AB-500AB32FE9B4}"/>
              </a:ext>
            </a:extLst>
          </p:cNvPr>
          <p:cNvSpPr/>
          <p:nvPr userDrawn="1"/>
        </p:nvSpPr>
        <p:spPr>
          <a:xfrm>
            <a:off x="12291461" y="-6630"/>
            <a:ext cx="2178000" cy="7865840"/>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728E88CB-FDBC-E3C2-193C-71C6B65DBF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14" name="TextBox 13">
            <a:extLst>
              <a:ext uri="{FF2B5EF4-FFF2-40B4-BE49-F238E27FC236}">
                <a16:creationId xmlns:a16="http://schemas.microsoft.com/office/drawing/2014/main" id="{49C7D6DE-4100-F6D9-734E-7CE079AD32EF}"/>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pic>
        <p:nvPicPr>
          <p:cNvPr id="15" name="Picture 14">
            <a:extLst>
              <a:ext uri="{FF2B5EF4-FFF2-40B4-BE49-F238E27FC236}">
                <a16:creationId xmlns:a16="http://schemas.microsoft.com/office/drawing/2014/main" id="{06840F3F-DEA3-BD1E-A36A-F1F852474707}"/>
              </a:ext>
            </a:extLst>
          </p:cNvPr>
          <p:cNvPicPr>
            <a:picLocks noChangeAspect="1"/>
          </p:cNvPicPr>
          <p:nvPr userDrawn="1"/>
        </p:nvPicPr>
        <p:blipFill>
          <a:blip r:embed="rId6"/>
          <a:srcRect/>
          <a:stretch/>
        </p:blipFill>
        <p:spPr>
          <a:xfrm>
            <a:off x="12629327" y="1838383"/>
            <a:ext cx="1365529" cy="1929947"/>
          </a:xfrm>
          <a:prstGeom prst="rect">
            <a:avLst/>
          </a:prstGeom>
        </p:spPr>
      </p:pic>
      <p:sp>
        <p:nvSpPr>
          <p:cNvPr id="16" name="TextBox 15">
            <a:extLst>
              <a:ext uri="{FF2B5EF4-FFF2-40B4-BE49-F238E27FC236}">
                <a16:creationId xmlns:a16="http://schemas.microsoft.com/office/drawing/2014/main" id="{3C35BA97-66A4-05FC-5290-71C4F8DE0E7B}"/>
              </a:ext>
            </a:extLst>
          </p:cNvPr>
          <p:cNvSpPr txBox="1"/>
          <p:nvPr userDrawn="1"/>
        </p:nvSpPr>
        <p:spPr>
          <a:xfrm>
            <a:off x="12411009" y="3859486"/>
            <a:ext cx="1964210" cy="1231106"/>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chemeClr val="bg1"/>
                </a:solidFill>
              </a:rPr>
              <a:t>Click the paint bucket icon (which shows the current colour) to bring up the ‘Theme Colours’ box and select either red, dark blue, turquoise light blue*, dark red or light grey* from the top line.</a:t>
            </a:r>
            <a:br>
              <a:rPr lang="en-GB" sz="800" dirty="0">
                <a:solidFill>
                  <a:schemeClr val="bg1"/>
                </a:solidFill>
              </a:rPr>
            </a:br>
            <a:r>
              <a:rPr lang="en-GB" sz="800" dirty="0">
                <a:solidFill>
                  <a:schemeClr val="bg1"/>
                </a:solidFill>
              </a:rPr>
              <a:t>* Refer to User Guides if selecting these colours</a:t>
            </a:r>
          </a:p>
          <a:p>
            <a:pPr marL="228600" indent="-228600">
              <a:buFont typeface="+mj-lt"/>
              <a:buAutoNum type="arabicPeriod" startAt="3"/>
            </a:pPr>
            <a:r>
              <a:rPr lang="en-GB" sz="800" dirty="0">
                <a:solidFill>
                  <a:schemeClr val="bg1"/>
                </a:solidFill>
              </a:rPr>
              <a:t>For a transparent background, select ‘No fill’.</a:t>
            </a:r>
          </a:p>
        </p:txBody>
      </p:sp>
      <p:pic>
        <p:nvPicPr>
          <p:cNvPr id="17" name="Picture 16">
            <a:extLst>
              <a:ext uri="{FF2B5EF4-FFF2-40B4-BE49-F238E27FC236}">
                <a16:creationId xmlns:a16="http://schemas.microsoft.com/office/drawing/2014/main" id="{DE04D1B3-1510-5106-926E-124B5A9CCA0A}"/>
              </a:ext>
            </a:extLst>
          </p:cNvPr>
          <p:cNvPicPr>
            <a:picLocks noChangeAspect="1"/>
          </p:cNvPicPr>
          <p:nvPr userDrawn="1"/>
        </p:nvPicPr>
        <p:blipFill>
          <a:blip r:embed="rId7"/>
          <a:srcRect/>
          <a:stretch/>
        </p:blipFill>
        <p:spPr>
          <a:xfrm>
            <a:off x="12629327" y="5194388"/>
            <a:ext cx="1365529" cy="1639777"/>
          </a:xfrm>
          <a:prstGeom prst="rect">
            <a:avLst/>
          </a:prstGeom>
        </p:spPr>
      </p:pic>
      <p:sp>
        <p:nvSpPr>
          <p:cNvPr id="18" name="TextBox 17">
            <a:extLst>
              <a:ext uri="{FF2B5EF4-FFF2-40B4-BE49-F238E27FC236}">
                <a16:creationId xmlns:a16="http://schemas.microsoft.com/office/drawing/2014/main" id="{ECD986D0-53C9-4A65-B170-65F924B30050}"/>
              </a:ext>
            </a:extLst>
          </p:cNvPr>
          <p:cNvSpPr txBox="1"/>
          <p:nvPr userDrawn="1"/>
        </p:nvSpPr>
        <p:spPr>
          <a:xfrm>
            <a:off x="12411008" y="7096254"/>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19" name="TextBox 18">
            <a:extLst>
              <a:ext uri="{FF2B5EF4-FFF2-40B4-BE49-F238E27FC236}">
                <a16:creationId xmlns:a16="http://schemas.microsoft.com/office/drawing/2014/main" id="{8D312703-78C8-4B34-A0E1-930EFCC023E6}"/>
              </a:ext>
            </a:extLst>
          </p:cNvPr>
          <p:cNvSpPr txBox="1"/>
          <p:nvPr userDrawn="1"/>
        </p:nvSpPr>
        <p:spPr>
          <a:xfrm>
            <a:off x="12411009" y="629674"/>
            <a:ext cx="1964210" cy="1138773"/>
          </a:xfrm>
          <a:prstGeom prst="rect">
            <a:avLst/>
          </a:prstGeom>
          <a:noFill/>
        </p:spPr>
        <p:txBody>
          <a:bodyPr wrap="square" lIns="0" tIns="0" rIns="0" bIns="0" rtlCol="0">
            <a:spAutoFit/>
          </a:bodyPr>
          <a:lstStyle/>
          <a:p>
            <a:r>
              <a:rPr lang="en-GB" sz="1000" b="1" dirty="0">
                <a:solidFill>
                  <a:schemeClr val="bg1"/>
                </a:solidFill>
              </a:rPr>
              <a:t>Change colour of content box</a:t>
            </a:r>
          </a:p>
          <a:p>
            <a:endParaRPr lang="en-GB" sz="800" dirty="0">
              <a:solidFill>
                <a:schemeClr val="bg1"/>
              </a:solidFill>
            </a:endParaRPr>
          </a:p>
          <a:p>
            <a:pPr marL="228600" indent="-228600">
              <a:buFont typeface="+mj-lt"/>
              <a:buAutoNum type="arabicPeriod"/>
            </a:pPr>
            <a:r>
              <a:rPr lang="en-GB" sz="800" dirty="0">
                <a:solidFill>
                  <a:schemeClr val="bg1"/>
                </a:solidFill>
              </a:rPr>
              <a:t>Click in the box to select it.</a:t>
            </a:r>
          </a:p>
          <a:p>
            <a:pPr marL="228600" indent="-228600">
              <a:buFont typeface="+mj-lt"/>
              <a:buAutoNum type="arabicPeriod"/>
            </a:pPr>
            <a:r>
              <a:rPr lang="en-GB" sz="800" dirty="0">
                <a:solidFill>
                  <a:schemeClr val="bg1"/>
                </a:solidFill>
              </a:rPr>
              <a:t>Click the ‘Shape Format’ tab in the ribbon (or ‘Format tab’ for PC users) to reveal the dialogue box below.</a:t>
            </a:r>
            <a:br>
              <a:rPr lang="en-GB" sz="800" dirty="0">
                <a:solidFill>
                  <a:schemeClr val="bg1"/>
                </a:solidFill>
              </a:rPr>
            </a:br>
            <a:r>
              <a:rPr lang="en-GB" sz="800" dirty="0">
                <a:solidFill>
                  <a:schemeClr val="bg1"/>
                </a:solidFill>
              </a:rPr>
              <a:t>(Alternatively, right-click in the box and scroll down to ‘Shape Format’ – PC users ‘Format Shape…).</a:t>
            </a:r>
          </a:p>
        </p:txBody>
      </p:sp>
    </p:spTree>
    <p:extLst>
      <p:ext uri="{BB962C8B-B14F-4D97-AF65-F5344CB8AC3E}">
        <p14:creationId xmlns:p14="http://schemas.microsoft.com/office/powerpoint/2010/main" val="1483130407"/>
      </p:ext>
    </p:extLst>
  </p:cSld>
  <p:clrMapOvr>
    <a:masterClrMapping/>
  </p:clrMapOvr>
  <p:extLst>
    <p:ext uri="{DCECCB84-F9BA-43D5-87BE-67443E8EF086}">
      <p15:sldGuideLst xmlns:p15="http://schemas.microsoft.com/office/powerpoint/2012/main">
        <p15:guide id="1" pos="968" userDrawn="1">
          <p15:clr>
            <a:srgbClr val="FBAE40"/>
          </p15:clr>
        </p15:guide>
        <p15:guide id="2" orient="horz" pos="913" userDrawn="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HOTO OR CONTENT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27F7ED3D-2448-4A42-9AE9-94723FFCDCF4}" type="datetime2">
              <a:rPr lang="en-GB" smtClean="0"/>
              <a:t>Monday, 21 August 2023</a:t>
            </a:fld>
            <a:endParaRPr lang="en-GB" dirty="0"/>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r>
              <a:rPr lang="en-GB"/>
              <a:t>Water Wellbeing Accreditation</a:t>
            </a:r>
            <a:endParaRPr lang="en-GB" dirty="0"/>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pPr/>
              <a:t>‹#›</a:t>
            </a:fld>
            <a:endParaRPr lang="en-GB"/>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chemeClr val="bg1"/>
                </a:solidFill>
              </a:rPr>
              <a:t>PICTURE AND TEXT LAYOUTS</a:t>
            </a:r>
          </a:p>
        </p:txBody>
      </p:sp>
    </p:spTree>
    <p:extLst>
      <p:ext uri="{BB962C8B-B14F-4D97-AF65-F5344CB8AC3E}">
        <p14:creationId xmlns:p14="http://schemas.microsoft.com/office/powerpoint/2010/main" val="558140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38891-4450-437E-99D7-BEDDB5EED8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08914F4-74E5-4404-8B11-42D10D60E6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9E4B381-8B31-419A-8ACC-536448D671E1}"/>
              </a:ext>
            </a:extLst>
          </p:cNvPr>
          <p:cNvSpPr>
            <a:spLocks noGrp="1"/>
          </p:cNvSpPr>
          <p:nvPr>
            <p:ph type="dt" sz="half" idx="10"/>
          </p:nvPr>
        </p:nvSpPr>
        <p:spPr/>
        <p:txBody>
          <a:bodyPr/>
          <a:lstStyle/>
          <a:p>
            <a:fld id="{A18F61C5-A3B4-4316-A906-70470B231177}" type="datetimeFigureOut">
              <a:rPr lang="en-GB" smtClean="0"/>
              <a:t>21/08/2023</a:t>
            </a:fld>
            <a:endParaRPr lang="en-GB"/>
          </a:p>
        </p:txBody>
      </p:sp>
      <p:sp>
        <p:nvSpPr>
          <p:cNvPr id="5" name="Footer Placeholder 4">
            <a:extLst>
              <a:ext uri="{FF2B5EF4-FFF2-40B4-BE49-F238E27FC236}">
                <a16:creationId xmlns:a16="http://schemas.microsoft.com/office/drawing/2014/main" id="{EDE29914-6954-43CF-BDB8-30C01C7822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40F725-6498-4406-AFF7-2AF36617DF81}"/>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1275387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Thirds Pic Righ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948A9A6C-9555-4545-A456-CE59EBD71F02}"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2195513"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3240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3240000" cy="935669"/>
          </a:xfrm>
        </p:spPr>
        <p:txBody>
          <a:bodyPr/>
          <a:lstStyle>
            <a:lvl1pPr>
              <a:defRPr sz="32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32400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10">
            <a:extLst>
              <a:ext uri="{FF2B5EF4-FFF2-40B4-BE49-F238E27FC236}">
                <a16:creationId xmlns:a16="http://schemas.microsoft.com/office/drawing/2014/main" id="{76EE8C42-51C4-5C91-F310-A5E98518314A}"/>
              </a:ext>
            </a:extLst>
          </p:cNvPr>
          <p:cNvSpPr>
            <a:spLocks noGrp="1"/>
          </p:cNvSpPr>
          <p:nvPr>
            <p:ph type="pic" sz="quarter" idx="15"/>
          </p:nvPr>
        </p:nvSpPr>
        <p:spPr>
          <a:xfrm>
            <a:off x="4224338" y="-6350"/>
            <a:ext cx="7967662"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2641140510"/>
      </p:ext>
    </p:extLst>
  </p:cSld>
  <p:clrMapOvr>
    <a:masterClrMapping/>
  </p:clrMapOvr>
  <p:extLst>
    <p:ext uri="{DCECCB84-F9BA-43D5-87BE-67443E8EF086}">
      <p15:sldGuideLst xmlns:p15="http://schemas.microsoft.com/office/powerpoint/2012/main">
        <p15:guide id="1" pos="2351" userDrawn="1">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Thirds Pic Righ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5EC34F3A-62AC-496F-A770-8D810656844D}"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1" y="266946"/>
            <a:ext cx="2189299" cy="271705"/>
          </a:xfrm>
        </p:spPr>
        <p:txBody>
          <a:bodyPr/>
          <a:lstStyle>
            <a:lvl1pPr>
              <a:defRPr>
                <a:solidFill>
                  <a:schemeClr val="tx1"/>
                </a:solidFill>
              </a:defRPr>
            </a:lvl1p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6" y="702569"/>
            <a:ext cx="3240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6" y="1108800"/>
            <a:ext cx="3240000" cy="935669"/>
          </a:xfrm>
        </p:spPr>
        <p:txBody>
          <a:bodyPr/>
          <a:lstStyle>
            <a:lvl1pPr>
              <a:defRPr sz="3200">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6000" y="2457450"/>
            <a:ext cx="3240000"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Picture Placeholder 10">
            <a:extLst>
              <a:ext uri="{FF2B5EF4-FFF2-40B4-BE49-F238E27FC236}">
                <a16:creationId xmlns:a16="http://schemas.microsoft.com/office/drawing/2014/main" id="{94B81EA7-CC69-1EF2-0A00-FBB11CE45EFE}"/>
              </a:ext>
            </a:extLst>
          </p:cNvPr>
          <p:cNvSpPr>
            <a:spLocks noGrp="1"/>
          </p:cNvSpPr>
          <p:nvPr>
            <p:ph type="pic" sz="quarter" idx="15"/>
          </p:nvPr>
        </p:nvSpPr>
        <p:spPr>
          <a:xfrm>
            <a:off x="4224338" y="-6350"/>
            <a:ext cx="7967662"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20" name="Rounded Rectangle 19">
            <a:extLst>
              <a:ext uri="{FF2B5EF4-FFF2-40B4-BE49-F238E27FC236}">
                <a16:creationId xmlns:a16="http://schemas.microsoft.com/office/drawing/2014/main" id="{8A62993D-668D-3693-696D-F8E32B8C29BF}"/>
              </a:ext>
            </a:extLst>
          </p:cNvPr>
          <p:cNvSpPr/>
          <p:nvPr userDrawn="1"/>
        </p:nvSpPr>
        <p:spPr>
          <a:xfrm>
            <a:off x="12291461" y="-6627"/>
            <a:ext cx="2179452" cy="6986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1" name="Graphic 20">
            <a:extLst>
              <a:ext uri="{FF2B5EF4-FFF2-40B4-BE49-F238E27FC236}">
                <a16:creationId xmlns:a16="http://schemas.microsoft.com/office/drawing/2014/main" id="{EEF49D9D-82F7-3350-C244-EB3AA2A521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62327BB8-4CA0-1F19-C50B-8A58811996BE}"/>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3" name="TextBox 22">
            <a:extLst>
              <a:ext uri="{FF2B5EF4-FFF2-40B4-BE49-F238E27FC236}">
                <a16:creationId xmlns:a16="http://schemas.microsoft.com/office/drawing/2014/main" id="{AF100335-3461-B462-676F-D4BDCB10A331}"/>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2D231ECC-3272-FA9F-06F1-C6F4717C1F2D}"/>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2FA7F4B2-BF72-1B71-1589-65E3AB33AC10}"/>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26" name="Picture 25">
            <a:extLst>
              <a:ext uri="{FF2B5EF4-FFF2-40B4-BE49-F238E27FC236}">
                <a16:creationId xmlns:a16="http://schemas.microsoft.com/office/drawing/2014/main" id="{C7A3A898-07BD-B8BC-8664-78208C772765}"/>
              </a:ext>
            </a:extLst>
          </p:cNvPr>
          <p:cNvPicPr>
            <a:picLocks noChangeAspect="1"/>
          </p:cNvPicPr>
          <p:nvPr userDrawn="1"/>
        </p:nvPicPr>
        <p:blipFill>
          <a:blip r:embed="rId7"/>
          <a:srcRect/>
          <a:stretch/>
        </p:blipFill>
        <p:spPr>
          <a:xfrm>
            <a:off x="12629327" y="4349242"/>
            <a:ext cx="1365529" cy="1639777"/>
          </a:xfrm>
          <a:prstGeom prst="rect">
            <a:avLst/>
          </a:prstGeom>
        </p:spPr>
      </p:pic>
      <p:sp>
        <p:nvSpPr>
          <p:cNvPr id="27" name="TextBox 26">
            <a:extLst>
              <a:ext uri="{FF2B5EF4-FFF2-40B4-BE49-F238E27FC236}">
                <a16:creationId xmlns:a16="http://schemas.microsoft.com/office/drawing/2014/main" id="{E03259BA-2DBD-2BC9-0BCB-8889A14C6727}"/>
              </a:ext>
            </a:extLst>
          </p:cNvPr>
          <p:cNvSpPr txBox="1"/>
          <p:nvPr userDrawn="1"/>
        </p:nvSpPr>
        <p:spPr>
          <a:xfrm>
            <a:off x="12411009" y="6224046"/>
            <a:ext cx="1940258"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t>Public Drive (P Drive) &gt; Marketing and Brand Library &gt; SE PPT &gt; User Guides for Mac and PC</a:t>
            </a:r>
            <a:endParaRPr lang="en-GB" sz="800" b="1" dirty="0">
              <a:solidFill>
                <a:schemeClr val="tx1"/>
              </a:solidFill>
            </a:endParaRPr>
          </a:p>
        </p:txBody>
      </p:sp>
    </p:spTree>
    <p:extLst>
      <p:ext uri="{BB962C8B-B14F-4D97-AF65-F5344CB8AC3E}">
        <p14:creationId xmlns:p14="http://schemas.microsoft.com/office/powerpoint/2010/main" val="24601321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alf Pic Righ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5E0C3D06-B7C6-4F10-85F5-5C62876BD656}"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4069125"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5126400" cy="935669"/>
          </a:xfrm>
        </p:spPr>
        <p:txBody>
          <a:bodyPr/>
          <a:lstStyle>
            <a:lvl1pPr>
              <a:defRPr sz="36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51264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Picture Placeholder 10">
            <a:extLst>
              <a:ext uri="{FF2B5EF4-FFF2-40B4-BE49-F238E27FC236}">
                <a16:creationId xmlns:a16="http://schemas.microsoft.com/office/drawing/2014/main" id="{0C81A7F2-6C69-BE07-0228-B182D84BC04C}"/>
              </a:ext>
            </a:extLst>
          </p:cNvPr>
          <p:cNvSpPr>
            <a:spLocks noGrp="1"/>
          </p:cNvSpPr>
          <p:nvPr>
            <p:ph type="pic" sz="quarter" idx="15"/>
          </p:nvPr>
        </p:nvSpPr>
        <p:spPr>
          <a:xfrm>
            <a:off x="6098398" y="-6350"/>
            <a:ext cx="6093602"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393341261"/>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Half Pic Righ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4BB20F33-1ABF-41B4-BBA7-0CC0E747CF38}"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1" y="266946"/>
            <a:ext cx="4076700" cy="271705"/>
          </a:xfrm>
        </p:spPr>
        <p:txBody>
          <a:bodyPr/>
          <a:lstStyle>
            <a:lvl1pPr>
              <a:defRPr>
                <a:solidFill>
                  <a:schemeClr val="tx1"/>
                </a:solidFill>
              </a:defRPr>
            </a:lvl1p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6"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6" y="1108800"/>
            <a:ext cx="5125884" cy="935669"/>
          </a:xfrm>
        </p:spPr>
        <p:txBody>
          <a:bodyPr/>
          <a:lstStyle>
            <a:lvl1pPr>
              <a:defRPr>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6000" y="2457450"/>
            <a:ext cx="5125884"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Picture Placeholder 10">
            <a:extLst>
              <a:ext uri="{FF2B5EF4-FFF2-40B4-BE49-F238E27FC236}">
                <a16:creationId xmlns:a16="http://schemas.microsoft.com/office/drawing/2014/main" id="{9E05F276-A4B8-CBA7-94C9-B54FCE55E71D}"/>
              </a:ext>
            </a:extLst>
          </p:cNvPr>
          <p:cNvSpPr>
            <a:spLocks noGrp="1"/>
          </p:cNvSpPr>
          <p:nvPr>
            <p:ph type="pic" sz="quarter" idx="15"/>
          </p:nvPr>
        </p:nvSpPr>
        <p:spPr>
          <a:xfrm>
            <a:off x="6098398" y="-6350"/>
            <a:ext cx="6093602"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20" name="Rounded Rectangle 19">
            <a:extLst>
              <a:ext uri="{FF2B5EF4-FFF2-40B4-BE49-F238E27FC236}">
                <a16:creationId xmlns:a16="http://schemas.microsoft.com/office/drawing/2014/main" id="{6CA0BF04-79AD-9267-092A-EEBC38162167}"/>
              </a:ext>
            </a:extLst>
          </p:cNvPr>
          <p:cNvSpPr/>
          <p:nvPr userDrawn="1"/>
        </p:nvSpPr>
        <p:spPr>
          <a:xfrm>
            <a:off x="12291461" y="-6627"/>
            <a:ext cx="2179452" cy="6997736"/>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1" name="Graphic 20">
            <a:extLst>
              <a:ext uri="{FF2B5EF4-FFF2-40B4-BE49-F238E27FC236}">
                <a16:creationId xmlns:a16="http://schemas.microsoft.com/office/drawing/2014/main" id="{EB227205-947B-B79D-F744-F4A013C592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720E68F9-18ED-6A5C-9EFB-9C8B67B50668}"/>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3" name="TextBox 22">
            <a:extLst>
              <a:ext uri="{FF2B5EF4-FFF2-40B4-BE49-F238E27FC236}">
                <a16:creationId xmlns:a16="http://schemas.microsoft.com/office/drawing/2014/main" id="{FC87B9CD-29FF-7695-A65D-51836CF47324}"/>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B4C6ABFA-E5BA-CE68-0027-FBDCF7A00B21}"/>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EF20DE8F-6B94-6179-B0B7-D1361EAF0104}"/>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26" name="Picture 25">
            <a:extLst>
              <a:ext uri="{FF2B5EF4-FFF2-40B4-BE49-F238E27FC236}">
                <a16:creationId xmlns:a16="http://schemas.microsoft.com/office/drawing/2014/main" id="{DE1B40F6-23E0-7ECB-C261-92111BAAA1ED}"/>
              </a:ext>
            </a:extLst>
          </p:cNvPr>
          <p:cNvPicPr>
            <a:picLocks noChangeAspect="1"/>
          </p:cNvPicPr>
          <p:nvPr userDrawn="1"/>
        </p:nvPicPr>
        <p:blipFill>
          <a:blip r:embed="rId7"/>
          <a:srcRect/>
          <a:stretch/>
        </p:blipFill>
        <p:spPr>
          <a:xfrm>
            <a:off x="12629327" y="4349242"/>
            <a:ext cx="1365529" cy="1639777"/>
          </a:xfrm>
          <a:prstGeom prst="rect">
            <a:avLst/>
          </a:prstGeom>
        </p:spPr>
      </p:pic>
      <p:sp>
        <p:nvSpPr>
          <p:cNvPr id="27" name="TextBox 26">
            <a:extLst>
              <a:ext uri="{FF2B5EF4-FFF2-40B4-BE49-F238E27FC236}">
                <a16:creationId xmlns:a16="http://schemas.microsoft.com/office/drawing/2014/main" id="{9F69CF01-81E9-C589-96FA-CE79C057CC7E}"/>
              </a:ext>
            </a:extLst>
          </p:cNvPr>
          <p:cNvSpPr txBox="1"/>
          <p:nvPr userDrawn="1"/>
        </p:nvSpPr>
        <p:spPr>
          <a:xfrm>
            <a:off x="12411009" y="6224046"/>
            <a:ext cx="1940258"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t>Public Drive (P Drive) &gt; Marketing and Brand Library &gt; SE PPT &gt; User Guides for Mac and PC</a:t>
            </a:r>
            <a:endParaRPr lang="en-GB" sz="800" b="1" dirty="0">
              <a:solidFill>
                <a:schemeClr val="tx1"/>
              </a:solidFill>
            </a:endParaRPr>
          </a:p>
        </p:txBody>
      </p:sp>
    </p:spTree>
    <p:extLst>
      <p:ext uri="{BB962C8B-B14F-4D97-AF65-F5344CB8AC3E}">
        <p14:creationId xmlns:p14="http://schemas.microsoft.com/office/powerpoint/2010/main" val="6175445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BAE40"/>
          </p15:clr>
        </p15:guide>
        <p15:guide id="2" pos="3536" userDrawn="1">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One Third Pic Righ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BCAEFEA6-7B8C-440A-A50E-62073D1DA50A}"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5951537"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700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4" y="1108800"/>
            <a:ext cx="7000723" cy="935669"/>
          </a:xfrm>
        </p:spPr>
        <p:txBody>
          <a:body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8" y="2457450"/>
            <a:ext cx="7008813"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Picture Placeholder 10">
            <a:extLst>
              <a:ext uri="{FF2B5EF4-FFF2-40B4-BE49-F238E27FC236}">
                <a16:creationId xmlns:a16="http://schemas.microsoft.com/office/drawing/2014/main" id="{9175BEEE-32E1-E610-CFAA-8B6CA544EE8C}"/>
              </a:ext>
            </a:extLst>
          </p:cNvPr>
          <p:cNvSpPr>
            <a:spLocks noGrp="1"/>
          </p:cNvSpPr>
          <p:nvPr>
            <p:ph type="pic" sz="quarter" idx="15"/>
          </p:nvPr>
        </p:nvSpPr>
        <p:spPr>
          <a:xfrm>
            <a:off x="7975750" y="-6350"/>
            <a:ext cx="4216249"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10" name="Rounded Rectangle 9">
            <a:extLst>
              <a:ext uri="{FF2B5EF4-FFF2-40B4-BE49-F238E27FC236}">
                <a16:creationId xmlns:a16="http://schemas.microsoft.com/office/drawing/2014/main" id="{2267DA26-1270-AEB5-914C-4814D07E8D3A}"/>
              </a:ext>
            </a:extLst>
          </p:cNvPr>
          <p:cNvSpPr/>
          <p:nvPr userDrawn="1"/>
        </p:nvSpPr>
        <p:spPr>
          <a:xfrm>
            <a:off x="12291461" y="-6630"/>
            <a:ext cx="2178000" cy="7865839"/>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B230B4D7-0A18-F856-9618-92AE972B6D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12" name="TextBox 11">
            <a:extLst>
              <a:ext uri="{FF2B5EF4-FFF2-40B4-BE49-F238E27FC236}">
                <a16:creationId xmlns:a16="http://schemas.microsoft.com/office/drawing/2014/main" id="{6BE36137-B21A-E829-E3E7-63C723DBB24B}"/>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pic>
        <p:nvPicPr>
          <p:cNvPr id="14" name="Picture 13">
            <a:extLst>
              <a:ext uri="{FF2B5EF4-FFF2-40B4-BE49-F238E27FC236}">
                <a16:creationId xmlns:a16="http://schemas.microsoft.com/office/drawing/2014/main" id="{E63CA507-A394-F0FE-BBE0-654C414EC779}"/>
              </a:ext>
            </a:extLst>
          </p:cNvPr>
          <p:cNvPicPr>
            <a:picLocks noChangeAspect="1"/>
          </p:cNvPicPr>
          <p:nvPr userDrawn="1"/>
        </p:nvPicPr>
        <p:blipFill>
          <a:blip r:embed="rId6"/>
          <a:srcRect/>
          <a:stretch/>
        </p:blipFill>
        <p:spPr>
          <a:xfrm>
            <a:off x="12629327" y="1990161"/>
            <a:ext cx="1365529" cy="1929947"/>
          </a:xfrm>
          <a:prstGeom prst="rect">
            <a:avLst/>
          </a:prstGeom>
        </p:spPr>
      </p:pic>
      <p:sp>
        <p:nvSpPr>
          <p:cNvPr id="16" name="TextBox 15">
            <a:extLst>
              <a:ext uri="{FF2B5EF4-FFF2-40B4-BE49-F238E27FC236}">
                <a16:creationId xmlns:a16="http://schemas.microsoft.com/office/drawing/2014/main" id="{DE3A8A42-3C26-B3BF-5DDC-9E6897DD450F}"/>
              </a:ext>
            </a:extLst>
          </p:cNvPr>
          <p:cNvSpPr txBox="1"/>
          <p:nvPr userDrawn="1"/>
        </p:nvSpPr>
        <p:spPr>
          <a:xfrm>
            <a:off x="12411009" y="4011264"/>
            <a:ext cx="1964210" cy="1231106"/>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chemeClr val="bg1"/>
                </a:solidFill>
              </a:rPr>
              <a:t>Click the paint bucket icon (which shows the current colour) to bring up the ‘Theme Colours’ box and select either red, dark blue, turquoise light blue*, dark red or light grey* from the top line.</a:t>
            </a:r>
            <a:br>
              <a:rPr lang="en-GB" sz="800" dirty="0">
                <a:solidFill>
                  <a:schemeClr val="bg1"/>
                </a:solidFill>
              </a:rPr>
            </a:br>
            <a:r>
              <a:rPr lang="en-GB" sz="800" dirty="0">
                <a:solidFill>
                  <a:schemeClr val="bg1"/>
                </a:solidFill>
              </a:rPr>
              <a:t>* Refer to User Guides if selecting these colours</a:t>
            </a:r>
          </a:p>
          <a:p>
            <a:pPr marL="228600" indent="-228600">
              <a:buFont typeface="+mj-lt"/>
              <a:buAutoNum type="arabicPeriod" startAt="3"/>
            </a:pPr>
            <a:r>
              <a:rPr lang="en-GB" sz="800" dirty="0">
                <a:solidFill>
                  <a:schemeClr val="bg1"/>
                </a:solidFill>
              </a:rPr>
              <a:t>For a transparent background, select ‘No fill’.</a:t>
            </a:r>
          </a:p>
        </p:txBody>
      </p:sp>
      <p:pic>
        <p:nvPicPr>
          <p:cNvPr id="17" name="Picture 16">
            <a:extLst>
              <a:ext uri="{FF2B5EF4-FFF2-40B4-BE49-F238E27FC236}">
                <a16:creationId xmlns:a16="http://schemas.microsoft.com/office/drawing/2014/main" id="{FBCA9790-EFD6-14F8-727B-BDD2CE9181B3}"/>
              </a:ext>
            </a:extLst>
          </p:cNvPr>
          <p:cNvPicPr>
            <a:picLocks noChangeAspect="1"/>
          </p:cNvPicPr>
          <p:nvPr userDrawn="1"/>
        </p:nvPicPr>
        <p:blipFill>
          <a:blip r:embed="rId7"/>
          <a:srcRect/>
          <a:stretch/>
        </p:blipFill>
        <p:spPr>
          <a:xfrm>
            <a:off x="12629327" y="5307071"/>
            <a:ext cx="1365529" cy="1639777"/>
          </a:xfrm>
          <a:prstGeom prst="rect">
            <a:avLst/>
          </a:prstGeom>
        </p:spPr>
      </p:pic>
      <p:sp>
        <p:nvSpPr>
          <p:cNvPr id="18" name="TextBox 17">
            <a:extLst>
              <a:ext uri="{FF2B5EF4-FFF2-40B4-BE49-F238E27FC236}">
                <a16:creationId xmlns:a16="http://schemas.microsoft.com/office/drawing/2014/main" id="{08661CA1-73FD-F6F0-DF35-6FC3CD753D2B}"/>
              </a:ext>
            </a:extLst>
          </p:cNvPr>
          <p:cNvSpPr txBox="1"/>
          <p:nvPr userDrawn="1"/>
        </p:nvSpPr>
        <p:spPr>
          <a:xfrm>
            <a:off x="12411008" y="7081612"/>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19" name="TextBox 18">
            <a:extLst>
              <a:ext uri="{FF2B5EF4-FFF2-40B4-BE49-F238E27FC236}">
                <a16:creationId xmlns:a16="http://schemas.microsoft.com/office/drawing/2014/main" id="{00D01B05-A85A-8EF5-D951-CC8E5F0FA0FC}"/>
              </a:ext>
            </a:extLst>
          </p:cNvPr>
          <p:cNvSpPr txBox="1"/>
          <p:nvPr userDrawn="1"/>
        </p:nvSpPr>
        <p:spPr>
          <a:xfrm>
            <a:off x="12411009" y="629674"/>
            <a:ext cx="1964210" cy="1261884"/>
          </a:xfrm>
          <a:prstGeom prst="rect">
            <a:avLst/>
          </a:prstGeom>
          <a:noFill/>
        </p:spPr>
        <p:txBody>
          <a:bodyPr wrap="square" lIns="0" tIns="0" rIns="0" bIns="0" rtlCol="0">
            <a:spAutoFit/>
          </a:bodyPr>
          <a:lstStyle/>
          <a:p>
            <a:r>
              <a:rPr lang="en-GB" sz="1000" b="1" dirty="0">
                <a:solidFill>
                  <a:schemeClr val="bg1"/>
                </a:solidFill>
              </a:rPr>
              <a:t>Change colour of content box</a:t>
            </a:r>
          </a:p>
          <a:p>
            <a:endParaRPr lang="en-GB" sz="800" dirty="0">
              <a:solidFill>
                <a:schemeClr val="bg1"/>
              </a:solidFill>
            </a:endParaRPr>
          </a:p>
          <a:p>
            <a:pPr marL="228600" indent="-228600">
              <a:buFont typeface="+mj-lt"/>
              <a:buAutoNum type="arabicPeriod"/>
            </a:pPr>
            <a:r>
              <a:rPr lang="en-GB" sz="800" dirty="0">
                <a:solidFill>
                  <a:schemeClr val="bg1"/>
                </a:solidFill>
              </a:rPr>
              <a:t>Click in the box to select it.</a:t>
            </a:r>
          </a:p>
          <a:p>
            <a:pPr marL="228600" indent="-228600">
              <a:buFont typeface="+mj-lt"/>
              <a:buAutoNum type="arabicPeriod"/>
            </a:pPr>
            <a:r>
              <a:rPr lang="en-GB" sz="800" dirty="0">
                <a:solidFill>
                  <a:schemeClr val="bg1"/>
                </a:solidFill>
              </a:rPr>
              <a:t>Click the ‘Shape Format’ tab (or ‘Format tab’ for PC users) in the ribbon to reveal the dialogue box below.</a:t>
            </a:r>
            <a:br>
              <a:rPr lang="en-GB" sz="800" dirty="0">
                <a:solidFill>
                  <a:schemeClr val="bg1"/>
                </a:solidFill>
              </a:rPr>
            </a:br>
            <a:r>
              <a:rPr lang="en-GB" sz="800" dirty="0">
                <a:solidFill>
                  <a:schemeClr val="bg1"/>
                </a:solidFill>
              </a:rPr>
              <a:t>(Alternatively, right-click in the box and scroll down to ‘Shape Format’ – PC users ‘Format Shape…’).</a:t>
            </a:r>
          </a:p>
        </p:txBody>
      </p:sp>
    </p:spTree>
    <p:extLst>
      <p:ext uri="{BB962C8B-B14F-4D97-AF65-F5344CB8AC3E}">
        <p14:creationId xmlns:p14="http://schemas.microsoft.com/office/powerpoint/2010/main" val="1868182016"/>
      </p:ext>
    </p:extLst>
  </p:cSld>
  <p:clrMapOvr>
    <a:masterClrMapping/>
  </p:clrMapOvr>
  <p:extLst>
    <p:ext uri="{DCECCB84-F9BA-43D5-87BE-67443E8EF086}">
      <p15:sldGuideLst xmlns:p15="http://schemas.microsoft.com/office/powerpoint/2012/main">
        <p15:guide id="1" pos="4717" userDrawn="1">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One Third Pic Righ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33F898D1-7610-4B68-B5C0-B961E9BB7AA7}"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66946"/>
            <a:ext cx="5943600" cy="271705"/>
          </a:xfrm>
        </p:spPr>
        <p:txBody>
          <a:bodyPr/>
          <a:lstStyle>
            <a:lvl1pPr>
              <a:defRPr>
                <a:solidFill>
                  <a:schemeClr val="tx1"/>
                </a:solidFill>
              </a:defRPr>
            </a:lvl1p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6" y="702569"/>
            <a:ext cx="700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4" y="1108800"/>
            <a:ext cx="7002000" cy="935669"/>
          </a:xfrm>
        </p:spPr>
        <p:txBody>
          <a:bodyPr/>
          <a:lstStyle>
            <a:lvl1pPr>
              <a:defRPr>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6000" y="2457450"/>
            <a:ext cx="7002000"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Picture Placeholder 10">
            <a:extLst>
              <a:ext uri="{FF2B5EF4-FFF2-40B4-BE49-F238E27FC236}">
                <a16:creationId xmlns:a16="http://schemas.microsoft.com/office/drawing/2014/main" id="{02F5EABA-6761-FE02-8212-0A48EBDD99E8}"/>
              </a:ext>
            </a:extLst>
          </p:cNvPr>
          <p:cNvSpPr>
            <a:spLocks noGrp="1"/>
          </p:cNvSpPr>
          <p:nvPr>
            <p:ph type="pic" sz="quarter" idx="15"/>
          </p:nvPr>
        </p:nvSpPr>
        <p:spPr>
          <a:xfrm>
            <a:off x="7975750" y="-6350"/>
            <a:ext cx="4216249"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20" name="Rounded Rectangle 19">
            <a:extLst>
              <a:ext uri="{FF2B5EF4-FFF2-40B4-BE49-F238E27FC236}">
                <a16:creationId xmlns:a16="http://schemas.microsoft.com/office/drawing/2014/main" id="{EC775862-20AB-67B5-77BA-5ECA0DE1D90E}"/>
              </a:ext>
            </a:extLst>
          </p:cNvPr>
          <p:cNvSpPr/>
          <p:nvPr userDrawn="1"/>
        </p:nvSpPr>
        <p:spPr>
          <a:xfrm>
            <a:off x="12291461" y="-6627"/>
            <a:ext cx="2179452" cy="6986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1" name="Graphic 20">
            <a:extLst>
              <a:ext uri="{FF2B5EF4-FFF2-40B4-BE49-F238E27FC236}">
                <a16:creationId xmlns:a16="http://schemas.microsoft.com/office/drawing/2014/main" id="{01340D37-493F-77C8-0667-795A57334E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E4F3E444-9636-A803-5AED-3677283B7755}"/>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3" name="TextBox 22">
            <a:extLst>
              <a:ext uri="{FF2B5EF4-FFF2-40B4-BE49-F238E27FC236}">
                <a16:creationId xmlns:a16="http://schemas.microsoft.com/office/drawing/2014/main" id="{A5FCAD85-EA2B-9FC0-2070-45DB6E5268B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9CD512C9-4615-EC7E-3468-4AF2344F46AE}"/>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26E398B7-B84F-45D6-D94F-23842E1CB711}"/>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26" name="Picture 25">
            <a:extLst>
              <a:ext uri="{FF2B5EF4-FFF2-40B4-BE49-F238E27FC236}">
                <a16:creationId xmlns:a16="http://schemas.microsoft.com/office/drawing/2014/main" id="{A8571C00-FA64-D85C-3E98-CA8891FA396A}"/>
              </a:ext>
            </a:extLst>
          </p:cNvPr>
          <p:cNvPicPr>
            <a:picLocks noChangeAspect="1"/>
          </p:cNvPicPr>
          <p:nvPr userDrawn="1"/>
        </p:nvPicPr>
        <p:blipFill>
          <a:blip r:embed="rId7"/>
          <a:srcRect/>
          <a:stretch/>
        </p:blipFill>
        <p:spPr>
          <a:xfrm>
            <a:off x="12629327" y="4367103"/>
            <a:ext cx="1365529" cy="1639777"/>
          </a:xfrm>
          <a:prstGeom prst="rect">
            <a:avLst/>
          </a:prstGeom>
        </p:spPr>
      </p:pic>
      <p:sp>
        <p:nvSpPr>
          <p:cNvPr id="27" name="TextBox 26">
            <a:extLst>
              <a:ext uri="{FF2B5EF4-FFF2-40B4-BE49-F238E27FC236}">
                <a16:creationId xmlns:a16="http://schemas.microsoft.com/office/drawing/2014/main" id="{58AC5D4C-0DD2-C61A-B4DA-C4E25290CA4F}"/>
              </a:ext>
            </a:extLst>
          </p:cNvPr>
          <p:cNvSpPr txBox="1"/>
          <p:nvPr userDrawn="1"/>
        </p:nvSpPr>
        <p:spPr>
          <a:xfrm>
            <a:off x="12411009" y="6241907"/>
            <a:ext cx="1940258"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Tree>
    <p:extLst>
      <p:ext uri="{BB962C8B-B14F-4D97-AF65-F5344CB8AC3E}">
        <p14:creationId xmlns:p14="http://schemas.microsoft.com/office/powerpoint/2010/main" val="36165472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Thirds Pic Lef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80EAD10D-A90C-4954-A15B-17700C7FE650}"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10" name="Picture Placeholder 10">
            <a:extLst>
              <a:ext uri="{FF2B5EF4-FFF2-40B4-BE49-F238E27FC236}">
                <a16:creationId xmlns:a16="http://schemas.microsoft.com/office/drawing/2014/main" id="{64F5D349-7FAB-50CE-A935-5658A5B32657}"/>
              </a:ext>
            </a:extLst>
          </p:cNvPr>
          <p:cNvSpPr>
            <a:spLocks noGrp="1"/>
          </p:cNvSpPr>
          <p:nvPr>
            <p:ph type="pic" sz="quarter" idx="15"/>
          </p:nvPr>
        </p:nvSpPr>
        <p:spPr>
          <a:xfrm>
            <a:off x="-9164" y="-6350"/>
            <a:ext cx="7967662"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844867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9505950" y="296340"/>
            <a:ext cx="2195513"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8448675" y="702569"/>
            <a:ext cx="3240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8456765" y="1108800"/>
            <a:ext cx="3240000" cy="935669"/>
          </a:xfrm>
        </p:spPr>
        <p:txBody>
          <a:bodyPr/>
          <a:lstStyle>
            <a:lvl1pPr>
              <a:defRPr sz="32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8455249" y="2457450"/>
            <a:ext cx="32400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56146496"/>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Thirds Pic Lef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97AA3628-440F-44B0-A9DB-0359C3FB52F8}"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8" name="Picture Placeholder 10">
            <a:extLst>
              <a:ext uri="{FF2B5EF4-FFF2-40B4-BE49-F238E27FC236}">
                <a16:creationId xmlns:a16="http://schemas.microsoft.com/office/drawing/2014/main" id="{E0672C6F-2A34-ED27-DED7-5950BE332DE3}"/>
              </a:ext>
            </a:extLst>
          </p:cNvPr>
          <p:cNvSpPr>
            <a:spLocks noGrp="1"/>
          </p:cNvSpPr>
          <p:nvPr>
            <p:ph type="pic" sz="quarter" idx="15"/>
          </p:nvPr>
        </p:nvSpPr>
        <p:spPr>
          <a:xfrm>
            <a:off x="-9164" y="-6350"/>
            <a:ext cx="7967662"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8447089"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9504364" y="266946"/>
            <a:ext cx="2189299" cy="271705"/>
          </a:xfrm>
        </p:spPr>
        <p:txBody>
          <a:bodyPr/>
          <a:lstStyle>
            <a:lvl1pPr>
              <a:defRPr>
                <a:solidFill>
                  <a:schemeClr val="tx1"/>
                </a:solidFill>
              </a:defRPr>
            </a:lvl1p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8447089" y="702569"/>
            <a:ext cx="3240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8455179" y="1108800"/>
            <a:ext cx="3240000" cy="935669"/>
          </a:xfrm>
        </p:spPr>
        <p:txBody>
          <a:bodyPr/>
          <a:lstStyle>
            <a:lvl1pPr>
              <a:defRPr sz="3200">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8453663" y="2457450"/>
            <a:ext cx="3240000"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Rounded Rectangle 27">
            <a:extLst>
              <a:ext uri="{FF2B5EF4-FFF2-40B4-BE49-F238E27FC236}">
                <a16:creationId xmlns:a16="http://schemas.microsoft.com/office/drawing/2014/main" id="{C4B0BD1C-1CB9-3051-C6A9-37E6E46F0404}"/>
              </a:ext>
            </a:extLst>
          </p:cNvPr>
          <p:cNvSpPr/>
          <p:nvPr userDrawn="1"/>
        </p:nvSpPr>
        <p:spPr>
          <a:xfrm>
            <a:off x="12291461" y="-6627"/>
            <a:ext cx="2179452" cy="700931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9" name="Graphic 28">
            <a:extLst>
              <a:ext uri="{FF2B5EF4-FFF2-40B4-BE49-F238E27FC236}">
                <a16:creationId xmlns:a16="http://schemas.microsoft.com/office/drawing/2014/main" id="{E473D1E2-C89B-6951-8501-A9AB3A55132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30" name="TextBox 29">
            <a:extLst>
              <a:ext uri="{FF2B5EF4-FFF2-40B4-BE49-F238E27FC236}">
                <a16:creationId xmlns:a16="http://schemas.microsoft.com/office/drawing/2014/main" id="{74190338-0908-2352-E2A3-F0A625E711B6}"/>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31" name="TextBox 30">
            <a:extLst>
              <a:ext uri="{FF2B5EF4-FFF2-40B4-BE49-F238E27FC236}">
                <a16:creationId xmlns:a16="http://schemas.microsoft.com/office/drawing/2014/main" id="{B83B78DE-BD21-FE4F-769D-A71F9C95CB3A}"/>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32" name="Picture 31">
            <a:extLst>
              <a:ext uri="{FF2B5EF4-FFF2-40B4-BE49-F238E27FC236}">
                <a16:creationId xmlns:a16="http://schemas.microsoft.com/office/drawing/2014/main" id="{CFBB9FE6-F4BA-9BCF-0F6A-86742F63D44D}"/>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3" name="TextBox 32">
            <a:extLst>
              <a:ext uri="{FF2B5EF4-FFF2-40B4-BE49-F238E27FC236}">
                <a16:creationId xmlns:a16="http://schemas.microsoft.com/office/drawing/2014/main" id="{CE18DF5E-E84F-A23A-0547-C9750BD6E80C}"/>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34" name="Picture 33">
            <a:extLst>
              <a:ext uri="{FF2B5EF4-FFF2-40B4-BE49-F238E27FC236}">
                <a16:creationId xmlns:a16="http://schemas.microsoft.com/office/drawing/2014/main" id="{25A7A98A-7440-82A5-FD35-7C7842818361}"/>
              </a:ext>
            </a:extLst>
          </p:cNvPr>
          <p:cNvPicPr>
            <a:picLocks noChangeAspect="1"/>
          </p:cNvPicPr>
          <p:nvPr userDrawn="1"/>
        </p:nvPicPr>
        <p:blipFill>
          <a:blip r:embed="rId7"/>
          <a:srcRect/>
          <a:stretch/>
        </p:blipFill>
        <p:spPr>
          <a:xfrm>
            <a:off x="12629327" y="4367103"/>
            <a:ext cx="1365529" cy="1639777"/>
          </a:xfrm>
          <a:prstGeom prst="rect">
            <a:avLst/>
          </a:prstGeom>
        </p:spPr>
      </p:pic>
      <p:sp>
        <p:nvSpPr>
          <p:cNvPr id="35" name="TextBox 34">
            <a:extLst>
              <a:ext uri="{FF2B5EF4-FFF2-40B4-BE49-F238E27FC236}">
                <a16:creationId xmlns:a16="http://schemas.microsoft.com/office/drawing/2014/main" id="{C5F396DF-2993-4EDE-6C4A-C01D87E12A5E}"/>
              </a:ext>
            </a:extLst>
          </p:cNvPr>
          <p:cNvSpPr txBox="1"/>
          <p:nvPr userDrawn="1"/>
        </p:nvSpPr>
        <p:spPr>
          <a:xfrm>
            <a:off x="12411009" y="6241907"/>
            <a:ext cx="1940258"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Tree>
    <p:extLst>
      <p:ext uri="{BB962C8B-B14F-4D97-AF65-F5344CB8AC3E}">
        <p14:creationId xmlns:p14="http://schemas.microsoft.com/office/powerpoint/2010/main" val="11966884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Half Pic Lef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2FB299FB-F500-4748-9FB9-53459E88F4AD}"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10" name="Picture Placeholder 10">
            <a:extLst>
              <a:ext uri="{FF2B5EF4-FFF2-40B4-BE49-F238E27FC236}">
                <a16:creationId xmlns:a16="http://schemas.microsoft.com/office/drawing/2014/main" id="{FBCD8E6A-56C9-E529-C1BD-7F6A650104CD}"/>
              </a:ext>
            </a:extLst>
          </p:cNvPr>
          <p:cNvSpPr>
            <a:spLocks noGrp="1"/>
          </p:cNvSpPr>
          <p:nvPr>
            <p:ph type="pic" sz="quarter" idx="15"/>
          </p:nvPr>
        </p:nvSpPr>
        <p:spPr>
          <a:xfrm>
            <a:off x="-9164" y="-6350"/>
            <a:ext cx="6105164"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6566974"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7624248" y="296340"/>
            <a:ext cx="4069125"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6566973"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6575063" y="1108800"/>
            <a:ext cx="5126400" cy="935669"/>
          </a:xfrm>
        </p:spPr>
        <p:txBody>
          <a:bodyPr/>
          <a:lstStyle>
            <a:lvl1pPr>
              <a:defRPr sz="36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6573547" y="2457450"/>
            <a:ext cx="51264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51730819"/>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Half Pic Lef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23B4235D-AB68-49DB-AC5E-5D0A543AC7C8}"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8" name="Picture Placeholder 10">
            <a:extLst>
              <a:ext uri="{FF2B5EF4-FFF2-40B4-BE49-F238E27FC236}">
                <a16:creationId xmlns:a16="http://schemas.microsoft.com/office/drawing/2014/main" id="{D7C5329A-6855-9598-460D-59A2A11C1855}"/>
              </a:ext>
            </a:extLst>
          </p:cNvPr>
          <p:cNvSpPr>
            <a:spLocks noGrp="1"/>
          </p:cNvSpPr>
          <p:nvPr>
            <p:ph type="pic" sz="quarter" idx="15"/>
          </p:nvPr>
        </p:nvSpPr>
        <p:spPr>
          <a:xfrm>
            <a:off x="-9164" y="-6350"/>
            <a:ext cx="6105164"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6575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7632701" y="266946"/>
            <a:ext cx="4076700" cy="271705"/>
          </a:xfrm>
        </p:spPr>
        <p:txBody>
          <a:bodyPr/>
          <a:lstStyle>
            <a:lvl1pPr>
              <a:defRPr>
                <a:solidFill>
                  <a:schemeClr val="tx1"/>
                </a:solidFill>
              </a:defRPr>
            </a:lvl1p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6575426"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6583516" y="1108800"/>
            <a:ext cx="5125884" cy="935669"/>
          </a:xfrm>
        </p:spPr>
        <p:txBody>
          <a:bodyPr/>
          <a:lstStyle>
            <a:lvl1pPr>
              <a:defRPr>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6582000" y="2457450"/>
            <a:ext cx="5125884"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Rounded Rectangle 27">
            <a:extLst>
              <a:ext uri="{FF2B5EF4-FFF2-40B4-BE49-F238E27FC236}">
                <a16:creationId xmlns:a16="http://schemas.microsoft.com/office/drawing/2014/main" id="{E789A5C4-1B35-6913-7EA4-870F6D5C5917}"/>
              </a:ext>
            </a:extLst>
          </p:cNvPr>
          <p:cNvSpPr/>
          <p:nvPr userDrawn="1"/>
        </p:nvSpPr>
        <p:spPr>
          <a:xfrm>
            <a:off x="12291461" y="-6627"/>
            <a:ext cx="2179452" cy="7020885"/>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9" name="Graphic 28">
            <a:extLst>
              <a:ext uri="{FF2B5EF4-FFF2-40B4-BE49-F238E27FC236}">
                <a16:creationId xmlns:a16="http://schemas.microsoft.com/office/drawing/2014/main" id="{78E1D790-3601-3CE7-24BF-42C9C089817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30" name="TextBox 29">
            <a:extLst>
              <a:ext uri="{FF2B5EF4-FFF2-40B4-BE49-F238E27FC236}">
                <a16:creationId xmlns:a16="http://schemas.microsoft.com/office/drawing/2014/main" id="{5086BDDE-3966-46E3-4881-AE70DDCCCAC1}"/>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31" name="TextBox 30">
            <a:extLst>
              <a:ext uri="{FF2B5EF4-FFF2-40B4-BE49-F238E27FC236}">
                <a16:creationId xmlns:a16="http://schemas.microsoft.com/office/drawing/2014/main" id="{50CA11C6-7C27-891E-1A4D-973EBE4306EE}"/>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32" name="Picture 31">
            <a:extLst>
              <a:ext uri="{FF2B5EF4-FFF2-40B4-BE49-F238E27FC236}">
                <a16:creationId xmlns:a16="http://schemas.microsoft.com/office/drawing/2014/main" id="{2C0E2887-BB12-A853-53C4-48DD8A51E969}"/>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3" name="TextBox 32">
            <a:extLst>
              <a:ext uri="{FF2B5EF4-FFF2-40B4-BE49-F238E27FC236}">
                <a16:creationId xmlns:a16="http://schemas.microsoft.com/office/drawing/2014/main" id="{36FD6565-F846-797D-F3C7-672E875E73BE}"/>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34" name="Picture 33">
            <a:extLst>
              <a:ext uri="{FF2B5EF4-FFF2-40B4-BE49-F238E27FC236}">
                <a16:creationId xmlns:a16="http://schemas.microsoft.com/office/drawing/2014/main" id="{213A2EF3-7C00-EE2F-B34C-7C8AF5D53AF8}"/>
              </a:ext>
            </a:extLst>
          </p:cNvPr>
          <p:cNvPicPr>
            <a:picLocks noChangeAspect="1"/>
          </p:cNvPicPr>
          <p:nvPr userDrawn="1"/>
        </p:nvPicPr>
        <p:blipFill>
          <a:blip r:embed="rId7"/>
          <a:srcRect/>
          <a:stretch/>
        </p:blipFill>
        <p:spPr>
          <a:xfrm>
            <a:off x="12629327" y="4349242"/>
            <a:ext cx="1365529" cy="1639777"/>
          </a:xfrm>
          <a:prstGeom prst="rect">
            <a:avLst/>
          </a:prstGeom>
        </p:spPr>
      </p:pic>
      <p:sp>
        <p:nvSpPr>
          <p:cNvPr id="35" name="TextBox 34">
            <a:extLst>
              <a:ext uri="{FF2B5EF4-FFF2-40B4-BE49-F238E27FC236}">
                <a16:creationId xmlns:a16="http://schemas.microsoft.com/office/drawing/2014/main" id="{DC153961-71E4-72C3-031A-B5889FB24461}"/>
              </a:ext>
            </a:extLst>
          </p:cNvPr>
          <p:cNvSpPr txBox="1"/>
          <p:nvPr userDrawn="1"/>
        </p:nvSpPr>
        <p:spPr>
          <a:xfrm>
            <a:off x="12411009" y="6224046"/>
            <a:ext cx="1940258"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Tree>
    <p:extLst>
      <p:ext uri="{BB962C8B-B14F-4D97-AF65-F5344CB8AC3E}">
        <p14:creationId xmlns:p14="http://schemas.microsoft.com/office/powerpoint/2010/main" val="15085212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F5FC-B89D-4D67-A5FA-4917C3FEFE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676724-227C-4702-9001-788D3E0F1D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E83C64-47FF-4B93-9A1E-DFBE1C89B4B7}"/>
              </a:ext>
            </a:extLst>
          </p:cNvPr>
          <p:cNvSpPr>
            <a:spLocks noGrp="1"/>
          </p:cNvSpPr>
          <p:nvPr>
            <p:ph type="dt" sz="half" idx="10"/>
          </p:nvPr>
        </p:nvSpPr>
        <p:spPr/>
        <p:txBody>
          <a:bodyPr/>
          <a:lstStyle/>
          <a:p>
            <a:fld id="{A18F61C5-A3B4-4316-A906-70470B231177}" type="datetimeFigureOut">
              <a:rPr lang="en-GB" smtClean="0"/>
              <a:t>21/08/2023</a:t>
            </a:fld>
            <a:endParaRPr lang="en-GB"/>
          </a:p>
        </p:txBody>
      </p:sp>
      <p:sp>
        <p:nvSpPr>
          <p:cNvPr id="5" name="Footer Placeholder 4">
            <a:extLst>
              <a:ext uri="{FF2B5EF4-FFF2-40B4-BE49-F238E27FC236}">
                <a16:creationId xmlns:a16="http://schemas.microsoft.com/office/drawing/2014/main" id="{CC3F425E-F384-41D4-86F7-4A99B77CEF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6D9477-4E12-4EE6-842E-A0003E316078}"/>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20031428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One Third Pic Lef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4D4809EE-6109-4CC2-8297-2F81E3885AF8}"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10" name="Picture Placeholder 10">
            <a:extLst>
              <a:ext uri="{FF2B5EF4-FFF2-40B4-BE49-F238E27FC236}">
                <a16:creationId xmlns:a16="http://schemas.microsoft.com/office/drawing/2014/main" id="{0B75741C-0D08-B13E-365D-59FA39C386E6}"/>
              </a:ext>
            </a:extLst>
          </p:cNvPr>
          <p:cNvSpPr>
            <a:spLocks noGrp="1"/>
          </p:cNvSpPr>
          <p:nvPr>
            <p:ph type="pic" sz="quarter" idx="15"/>
          </p:nvPr>
        </p:nvSpPr>
        <p:spPr>
          <a:xfrm>
            <a:off x="-9164" y="-6350"/>
            <a:ext cx="4233502"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686078"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5743352" y="296340"/>
            <a:ext cx="5951537"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686077" y="702569"/>
            <a:ext cx="700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694166" y="1108800"/>
            <a:ext cx="7000723" cy="935669"/>
          </a:xfrm>
        </p:spPr>
        <p:txBody>
          <a:body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692650" y="2457450"/>
            <a:ext cx="7008813"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70784207"/>
      </p:ext>
    </p:extLst>
  </p:cSld>
  <p:clrMapOvr>
    <a:masterClrMapping/>
  </p:clrMapOvr>
  <p:extLst>
    <p:ext uri="{DCECCB84-F9BA-43D5-87BE-67443E8EF086}">
      <p15:sldGuideLst xmlns:p15="http://schemas.microsoft.com/office/powerpoint/2012/main">
        <p15:guide id="1" pos="4717">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One Third Pic Lef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ADA90224-4B46-4044-85C2-E5A75E25F19D}"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8" name="Picture Placeholder 10">
            <a:extLst>
              <a:ext uri="{FF2B5EF4-FFF2-40B4-BE49-F238E27FC236}">
                <a16:creationId xmlns:a16="http://schemas.microsoft.com/office/drawing/2014/main" id="{572C62F9-7791-C6D3-882B-CEF206B765AD}"/>
              </a:ext>
            </a:extLst>
          </p:cNvPr>
          <p:cNvSpPr>
            <a:spLocks noGrp="1"/>
          </p:cNvSpPr>
          <p:nvPr>
            <p:ph type="pic" sz="quarter" idx="15"/>
          </p:nvPr>
        </p:nvSpPr>
        <p:spPr>
          <a:xfrm>
            <a:off x="-9164" y="-6350"/>
            <a:ext cx="4233502"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03764"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5761038" y="266946"/>
            <a:ext cx="5943600" cy="271705"/>
          </a:xfrm>
        </p:spPr>
        <p:txBody>
          <a:bodyPr/>
          <a:lstStyle>
            <a:lvl1pPr>
              <a:defRPr>
                <a:solidFill>
                  <a:schemeClr val="tx1"/>
                </a:solidFill>
              </a:defRPr>
            </a:lvl1p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03764" y="702569"/>
            <a:ext cx="700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711852" y="1108800"/>
            <a:ext cx="7002000" cy="935669"/>
          </a:xfrm>
        </p:spPr>
        <p:txBody>
          <a:bodyPr/>
          <a:lstStyle>
            <a:lvl1pPr>
              <a:defRPr>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710338" y="2457450"/>
            <a:ext cx="7002000"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Rounded Rectangle 19">
            <a:extLst>
              <a:ext uri="{FF2B5EF4-FFF2-40B4-BE49-F238E27FC236}">
                <a16:creationId xmlns:a16="http://schemas.microsoft.com/office/drawing/2014/main" id="{92C215D6-D6B0-E64D-3026-685E09FFF310}"/>
              </a:ext>
            </a:extLst>
          </p:cNvPr>
          <p:cNvSpPr/>
          <p:nvPr userDrawn="1"/>
        </p:nvSpPr>
        <p:spPr>
          <a:xfrm>
            <a:off x="12291461" y="-6627"/>
            <a:ext cx="2179452" cy="7032460"/>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1" name="Graphic 20">
            <a:extLst>
              <a:ext uri="{FF2B5EF4-FFF2-40B4-BE49-F238E27FC236}">
                <a16:creationId xmlns:a16="http://schemas.microsoft.com/office/drawing/2014/main" id="{38D5B81A-B2B4-F0AA-1077-F1F9FC639C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02FEC481-FDF0-DACD-4300-94B77129E58D}"/>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3" name="TextBox 22">
            <a:extLst>
              <a:ext uri="{FF2B5EF4-FFF2-40B4-BE49-F238E27FC236}">
                <a16:creationId xmlns:a16="http://schemas.microsoft.com/office/drawing/2014/main" id="{6FA792D4-6832-AC64-9224-199A6A04B704}"/>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E778CC44-E42B-76B3-A5EA-F729434B487F}"/>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C5DDC21B-3B70-678C-2F6A-9436150B4FF8}"/>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26" name="Picture 25">
            <a:extLst>
              <a:ext uri="{FF2B5EF4-FFF2-40B4-BE49-F238E27FC236}">
                <a16:creationId xmlns:a16="http://schemas.microsoft.com/office/drawing/2014/main" id="{0C5B0C43-C5A7-2B61-5DF1-AD1EC54C43A6}"/>
              </a:ext>
            </a:extLst>
          </p:cNvPr>
          <p:cNvPicPr>
            <a:picLocks noChangeAspect="1"/>
          </p:cNvPicPr>
          <p:nvPr userDrawn="1"/>
        </p:nvPicPr>
        <p:blipFill>
          <a:blip r:embed="rId7"/>
          <a:srcRect/>
          <a:stretch/>
        </p:blipFill>
        <p:spPr>
          <a:xfrm>
            <a:off x="12629327" y="4367103"/>
            <a:ext cx="1365529" cy="1639777"/>
          </a:xfrm>
          <a:prstGeom prst="rect">
            <a:avLst/>
          </a:prstGeom>
        </p:spPr>
      </p:pic>
      <p:sp>
        <p:nvSpPr>
          <p:cNvPr id="27" name="TextBox 26">
            <a:extLst>
              <a:ext uri="{FF2B5EF4-FFF2-40B4-BE49-F238E27FC236}">
                <a16:creationId xmlns:a16="http://schemas.microsoft.com/office/drawing/2014/main" id="{5F5BCE8D-8CD6-779E-1747-FEC1EFA3EFCF}"/>
              </a:ext>
            </a:extLst>
          </p:cNvPr>
          <p:cNvSpPr txBox="1"/>
          <p:nvPr userDrawn="1"/>
        </p:nvSpPr>
        <p:spPr>
          <a:xfrm>
            <a:off x="12411009" y="6241907"/>
            <a:ext cx="1940258"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Tree>
    <p:extLst>
      <p:ext uri="{BB962C8B-B14F-4D97-AF65-F5344CB8AC3E}">
        <p14:creationId xmlns:p14="http://schemas.microsoft.com/office/powerpoint/2010/main" val="24064527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4">
            <a:alpha val="10084"/>
          </a:schemeClr>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6511E27-36D2-B991-058F-3B1770E79C94}"/>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8B6A5A39-E659-52C6-8A8A-A57983B12A36}"/>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4">
            <a:extLst>
              <a:ext uri="{FF2B5EF4-FFF2-40B4-BE49-F238E27FC236}">
                <a16:creationId xmlns:a16="http://schemas.microsoft.com/office/drawing/2014/main" id="{3E8D5495-A48E-81BD-49A0-467E262865EA}"/>
              </a:ext>
            </a:extLst>
          </p:cNvPr>
          <p:cNvSpPr>
            <a:spLocks noGrp="1"/>
          </p:cNvSpPr>
          <p:nvPr>
            <p:ph type="dt" sz="half" idx="10"/>
          </p:nvPr>
        </p:nvSpPr>
        <p:spPr/>
        <p:txBody>
          <a:bodyPr/>
          <a:lstStyle/>
          <a:p>
            <a:fld id="{43508C84-9D8C-4B5D-A954-790599FA8943}" type="datetime2">
              <a:rPr lang="en-GB" smtClean="0"/>
              <a:t>Monday, 21 August 2023</a:t>
            </a:fld>
            <a:endParaRPr lang="en-GB"/>
          </a:p>
        </p:txBody>
      </p:sp>
      <p:sp>
        <p:nvSpPr>
          <p:cNvPr id="7" name="Slide Number Placeholder 6">
            <a:extLst>
              <a:ext uri="{FF2B5EF4-FFF2-40B4-BE49-F238E27FC236}">
                <a16:creationId xmlns:a16="http://schemas.microsoft.com/office/drawing/2014/main" id="{67769764-840F-97D6-9704-2A1D2E02FA0D}"/>
              </a:ext>
            </a:extLst>
          </p:cNvPr>
          <p:cNvSpPr>
            <a:spLocks noGrp="1"/>
          </p:cNvSpPr>
          <p:nvPr>
            <p:ph type="sldNum" sz="quarter" idx="12"/>
          </p:nvPr>
        </p:nvSpPr>
        <p:spPr/>
        <p:txBody>
          <a:bodyPr/>
          <a:lstStyle/>
          <a:p>
            <a:fld id="{D396FEAD-8A25-914B-BA16-EEF988A0D975}" type="slidenum">
              <a:rPr lang="en-GB" smtClean="0"/>
              <a:t>‹#›</a:t>
            </a:fld>
            <a:endParaRPr lang="en-GB"/>
          </a:p>
        </p:txBody>
      </p:sp>
      <p:pic>
        <p:nvPicPr>
          <p:cNvPr id="10" name="Graphic 9">
            <a:extLst>
              <a:ext uri="{FF2B5EF4-FFF2-40B4-BE49-F238E27FC236}">
                <a16:creationId xmlns:a16="http://schemas.microsoft.com/office/drawing/2014/main" id="{3C743F2B-BCAA-F16A-D818-9E542C660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6" name="Footer Placeholder 5">
            <a:extLst>
              <a:ext uri="{FF2B5EF4-FFF2-40B4-BE49-F238E27FC236}">
                <a16:creationId xmlns:a16="http://schemas.microsoft.com/office/drawing/2014/main" id="{6FEC8BDF-A19E-AAA1-362B-110E36D34D4E}"/>
              </a:ext>
            </a:extLst>
          </p:cNvPr>
          <p:cNvSpPr>
            <a:spLocks noGrp="1"/>
          </p:cNvSpPr>
          <p:nvPr>
            <p:ph type="ftr" sz="quarter" idx="11"/>
          </p:nvPr>
        </p:nvSpPr>
        <p:spPr>
          <a:xfrm>
            <a:off x="1536701" y="396000"/>
            <a:ext cx="6443999" cy="142651"/>
          </a:xfrm>
        </p:spPr>
        <p:txBody>
          <a:bodyPr/>
          <a:lstStyle/>
          <a:p>
            <a:r>
              <a:rPr lang="en-GB"/>
              <a:t>Water Wellbeing Accreditation</a:t>
            </a:r>
            <a:endParaRPr lang="en-GB" dirty="0"/>
          </a:p>
        </p:txBody>
      </p:sp>
      <p:cxnSp>
        <p:nvCxnSpPr>
          <p:cNvPr id="11" name="Straight Connector 10">
            <a:extLst>
              <a:ext uri="{FF2B5EF4-FFF2-40B4-BE49-F238E27FC236}">
                <a16:creationId xmlns:a16="http://schemas.microsoft.com/office/drawing/2014/main" id="{59C0C0BA-B4BA-CA29-FD51-75EC247B22DB}"/>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329F9E15-3375-C085-249E-78F5D341991D}"/>
              </a:ext>
            </a:extLst>
          </p:cNvPr>
          <p:cNvSpPr>
            <a:spLocks noGrp="1"/>
          </p:cNvSpPr>
          <p:nvPr>
            <p:ph type="title"/>
          </p:nvPr>
        </p:nvSpPr>
        <p:spPr>
          <a:xfrm>
            <a:off x="486000" y="1134000"/>
            <a:ext cx="3932237" cy="849600"/>
          </a:xfrm>
        </p:spPr>
        <p:txBody>
          <a:bodyPr anchor="b"/>
          <a:lstStyle>
            <a:lvl1pPr>
              <a:defRPr sz="3200"/>
            </a:lvl1p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6D7D8C3C-75B3-E549-46D9-9CE05E6AB937}"/>
              </a:ext>
            </a:extLst>
          </p:cNvPr>
          <p:cNvSpPr>
            <a:spLocks noGrp="1"/>
          </p:cNvSpPr>
          <p:nvPr>
            <p:ph type="body" sz="half" idx="2"/>
          </p:nvPr>
        </p:nvSpPr>
        <p:spPr>
          <a:xfrm>
            <a:off x="486000" y="2254102"/>
            <a:ext cx="3932237" cy="4110924"/>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EA165580-F382-CD55-56A9-0ACA4B1C79BD}"/>
              </a:ext>
            </a:extLst>
          </p:cNvPr>
          <p:cNvSpPr>
            <a:spLocks noGrp="1"/>
          </p:cNvSpPr>
          <p:nvPr>
            <p:ph type="pic" idx="1"/>
          </p:nvPr>
        </p:nvSpPr>
        <p:spPr>
          <a:xfrm>
            <a:off x="5183188" y="1131039"/>
            <a:ext cx="6518274" cy="5226899"/>
          </a:xfrm>
          <a:solidFill>
            <a:schemeClr val="bg1">
              <a:lumMod val="95000"/>
            </a:schemeClr>
          </a:solidFill>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12" name="Rounded Rectangle 11">
            <a:extLst>
              <a:ext uri="{FF2B5EF4-FFF2-40B4-BE49-F238E27FC236}">
                <a16:creationId xmlns:a16="http://schemas.microsoft.com/office/drawing/2014/main" id="{9F03D35F-7E53-963B-EE81-21993029761A}"/>
              </a:ext>
            </a:extLst>
          </p:cNvPr>
          <p:cNvSpPr/>
          <p:nvPr userDrawn="1"/>
        </p:nvSpPr>
        <p:spPr>
          <a:xfrm>
            <a:off x="12291461" y="-6630"/>
            <a:ext cx="2178000" cy="7993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CB679B8C-2668-F86E-6D36-21403EBE74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14" name="TextBox 13">
            <a:extLst>
              <a:ext uri="{FF2B5EF4-FFF2-40B4-BE49-F238E27FC236}">
                <a16:creationId xmlns:a16="http://schemas.microsoft.com/office/drawing/2014/main" id="{70075C92-DCFE-A961-87FC-8F64747B174F}"/>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pic>
        <p:nvPicPr>
          <p:cNvPr id="15" name="Picture 14">
            <a:extLst>
              <a:ext uri="{FF2B5EF4-FFF2-40B4-BE49-F238E27FC236}">
                <a16:creationId xmlns:a16="http://schemas.microsoft.com/office/drawing/2014/main" id="{47A18E4A-53E1-8512-B15C-162E8CD71A17}"/>
              </a:ext>
            </a:extLst>
          </p:cNvPr>
          <p:cNvPicPr>
            <a:picLocks noChangeAspect="1"/>
          </p:cNvPicPr>
          <p:nvPr userDrawn="1"/>
        </p:nvPicPr>
        <p:blipFill>
          <a:blip r:embed="rId6"/>
          <a:srcRect/>
          <a:stretch/>
        </p:blipFill>
        <p:spPr>
          <a:xfrm>
            <a:off x="12629327" y="2004915"/>
            <a:ext cx="1365529" cy="1929947"/>
          </a:xfrm>
          <a:prstGeom prst="rect">
            <a:avLst/>
          </a:prstGeom>
        </p:spPr>
      </p:pic>
      <p:sp>
        <p:nvSpPr>
          <p:cNvPr id="16" name="TextBox 15">
            <a:extLst>
              <a:ext uri="{FF2B5EF4-FFF2-40B4-BE49-F238E27FC236}">
                <a16:creationId xmlns:a16="http://schemas.microsoft.com/office/drawing/2014/main" id="{EB5AE2A1-C7A1-E3B5-913C-36DC64FAA43A}"/>
              </a:ext>
            </a:extLst>
          </p:cNvPr>
          <p:cNvSpPr txBox="1"/>
          <p:nvPr userDrawn="1"/>
        </p:nvSpPr>
        <p:spPr>
          <a:xfrm>
            <a:off x="12411009" y="4026018"/>
            <a:ext cx="1964210" cy="1231106"/>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chemeClr val="bg1"/>
                </a:solidFill>
              </a:rPr>
              <a:t>Click the paint bucket icon (which shows the current colour) to bring up the ‘Theme Colours’ box and select either red, dark blue, turquoise light blue*, dark red or light grey* from the top line.</a:t>
            </a:r>
            <a:br>
              <a:rPr lang="en-GB" sz="800" dirty="0">
                <a:solidFill>
                  <a:schemeClr val="bg1"/>
                </a:solidFill>
              </a:rPr>
            </a:br>
            <a:r>
              <a:rPr lang="en-GB" sz="800" dirty="0">
                <a:solidFill>
                  <a:schemeClr val="bg1"/>
                </a:solidFill>
              </a:rPr>
              <a:t>* Refer to User Guides if selecting these colours</a:t>
            </a:r>
          </a:p>
          <a:p>
            <a:pPr marL="228600" indent="-228600">
              <a:buFont typeface="+mj-lt"/>
              <a:buAutoNum type="arabicPeriod" startAt="3"/>
            </a:pPr>
            <a:r>
              <a:rPr lang="en-GB" sz="800" dirty="0">
                <a:solidFill>
                  <a:schemeClr val="bg1"/>
                </a:solidFill>
              </a:rPr>
              <a:t>For a transparent background, select ‘No fill’.</a:t>
            </a:r>
          </a:p>
        </p:txBody>
      </p:sp>
      <p:pic>
        <p:nvPicPr>
          <p:cNvPr id="17" name="Picture 16">
            <a:extLst>
              <a:ext uri="{FF2B5EF4-FFF2-40B4-BE49-F238E27FC236}">
                <a16:creationId xmlns:a16="http://schemas.microsoft.com/office/drawing/2014/main" id="{9D07BF8D-2EF2-1C66-9FF0-498CC57C8C90}"/>
              </a:ext>
            </a:extLst>
          </p:cNvPr>
          <p:cNvPicPr>
            <a:picLocks noChangeAspect="1"/>
          </p:cNvPicPr>
          <p:nvPr userDrawn="1"/>
        </p:nvPicPr>
        <p:blipFill>
          <a:blip r:embed="rId7"/>
          <a:srcRect/>
          <a:stretch/>
        </p:blipFill>
        <p:spPr>
          <a:xfrm>
            <a:off x="12629327" y="5344131"/>
            <a:ext cx="1365529" cy="1639777"/>
          </a:xfrm>
          <a:prstGeom prst="rect">
            <a:avLst/>
          </a:prstGeom>
        </p:spPr>
      </p:pic>
      <p:sp>
        <p:nvSpPr>
          <p:cNvPr id="18" name="TextBox 17">
            <a:extLst>
              <a:ext uri="{FF2B5EF4-FFF2-40B4-BE49-F238E27FC236}">
                <a16:creationId xmlns:a16="http://schemas.microsoft.com/office/drawing/2014/main" id="{EB907172-2013-92CD-D167-BBE2A949866F}"/>
              </a:ext>
            </a:extLst>
          </p:cNvPr>
          <p:cNvSpPr txBox="1"/>
          <p:nvPr userDrawn="1"/>
        </p:nvSpPr>
        <p:spPr>
          <a:xfrm>
            <a:off x="12411008" y="7245997"/>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19" name="TextBox 18">
            <a:extLst>
              <a:ext uri="{FF2B5EF4-FFF2-40B4-BE49-F238E27FC236}">
                <a16:creationId xmlns:a16="http://schemas.microsoft.com/office/drawing/2014/main" id="{04B6D6BC-7127-F351-3037-25AD8357C113}"/>
              </a:ext>
            </a:extLst>
          </p:cNvPr>
          <p:cNvSpPr txBox="1"/>
          <p:nvPr userDrawn="1"/>
        </p:nvSpPr>
        <p:spPr>
          <a:xfrm>
            <a:off x="12411009" y="629674"/>
            <a:ext cx="1964210" cy="1261884"/>
          </a:xfrm>
          <a:prstGeom prst="rect">
            <a:avLst/>
          </a:prstGeom>
          <a:noFill/>
        </p:spPr>
        <p:txBody>
          <a:bodyPr wrap="square" lIns="0" tIns="0" rIns="0" bIns="0" rtlCol="0">
            <a:spAutoFit/>
          </a:bodyPr>
          <a:lstStyle/>
          <a:p>
            <a:r>
              <a:rPr lang="en-GB" sz="1000" b="1" dirty="0">
                <a:solidFill>
                  <a:schemeClr val="bg1"/>
                </a:solidFill>
              </a:rPr>
              <a:t>Change colour of content box</a:t>
            </a:r>
          </a:p>
          <a:p>
            <a:endParaRPr lang="en-GB" sz="800" dirty="0">
              <a:solidFill>
                <a:schemeClr val="bg1"/>
              </a:solidFill>
            </a:endParaRPr>
          </a:p>
          <a:p>
            <a:pPr marL="228600" indent="-228600">
              <a:buFont typeface="+mj-lt"/>
              <a:buAutoNum type="arabicPeriod"/>
            </a:pPr>
            <a:r>
              <a:rPr lang="en-GB" sz="800" dirty="0">
                <a:solidFill>
                  <a:schemeClr val="bg1"/>
                </a:solidFill>
              </a:rPr>
              <a:t>Click in the box to select it.</a:t>
            </a:r>
          </a:p>
          <a:p>
            <a:pPr marL="228600" indent="-228600">
              <a:buFont typeface="+mj-lt"/>
              <a:buAutoNum type="arabicPeriod"/>
            </a:pPr>
            <a:r>
              <a:rPr lang="en-GB" sz="800" dirty="0">
                <a:solidFill>
                  <a:schemeClr val="bg1"/>
                </a:solidFill>
              </a:rPr>
              <a:t>Click the ‘Shape Format’ tab (or ‘Format tab’ for PC users) in the ribbon to reveal the dialogue box below.</a:t>
            </a:r>
            <a:br>
              <a:rPr lang="en-GB" sz="800" dirty="0">
                <a:solidFill>
                  <a:schemeClr val="bg1"/>
                </a:solidFill>
              </a:rPr>
            </a:br>
            <a:r>
              <a:rPr lang="en-GB" sz="800" dirty="0">
                <a:solidFill>
                  <a:schemeClr val="bg1"/>
                </a:solidFill>
              </a:rPr>
              <a:t>(Alternatively, right-click in the box and scroll down to ‘Shape Format’ – PC users ‘Format Shape…’).</a:t>
            </a:r>
          </a:p>
        </p:txBody>
      </p:sp>
    </p:spTree>
    <p:extLst>
      <p:ext uri="{BB962C8B-B14F-4D97-AF65-F5344CB8AC3E}">
        <p14:creationId xmlns:p14="http://schemas.microsoft.com/office/powerpoint/2010/main" val="3603975302"/>
      </p:ext>
    </p:extLst>
  </p:cSld>
  <p:clrMapOvr>
    <a:masterClrMapping/>
  </p:clrMapOvr>
  <p:extLst>
    <p:ext uri="{DCECCB84-F9BA-43D5-87BE-67443E8EF086}">
      <p15:sldGuideLst xmlns:p15="http://schemas.microsoft.com/office/powerpoint/2012/main">
        <p15:guide id="1" pos="968" userDrawn="1">
          <p15:clr>
            <a:srgbClr val="FBAE40"/>
          </p15:clr>
        </p15:guide>
        <p15:guide id="2" orient="horz" pos="913" userDrawn="1">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Multi Pics">
    <p:bg>
      <p:bgPr>
        <a:solidFill>
          <a:schemeClr val="accent4">
            <a:alpha val="10240"/>
          </a:schemeClr>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69512" y="7896353"/>
            <a:ext cx="5951537" cy="242312"/>
          </a:xfrm>
        </p:spPr>
        <p:txBody>
          <a:bodyPr/>
          <a:lstStyle/>
          <a:p>
            <a:r>
              <a:rPr lang="en-GB"/>
              <a:t>Water Wellbeing Accreditation</a:t>
            </a:r>
            <a:endParaRPr lang="en-GB" dirty="0"/>
          </a:p>
        </p:txBody>
      </p:sp>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lumMod val="95000"/>
              <a:alpha val="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1FA11523-4CF3-4E7F-AB3D-1FFE6AEF12C3}"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20" name="Picture Placeholder 19">
            <a:extLst>
              <a:ext uri="{FF2B5EF4-FFF2-40B4-BE49-F238E27FC236}">
                <a16:creationId xmlns:a16="http://schemas.microsoft.com/office/drawing/2014/main" id="{BF5D32C7-5393-72C4-0E56-200A3E67B3A1}"/>
              </a:ext>
            </a:extLst>
          </p:cNvPr>
          <p:cNvSpPr>
            <a:spLocks noGrp="1"/>
          </p:cNvSpPr>
          <p:nvPr>
            <p:ph type="pic" sz="quarter" idx="17"/>
          </p:nvPr>
        </p:nvSpPr>
        <p:spPr>
          <a:xfrm>
            <a:off x="0" y="-6350"/>
            <a:ext cx="7488238" cy="6480175"/>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22" name="Picture Placeholder 21">
            <a:extLst>
              <a:ext uri="{FF2B5EF4-FFF2-40B4-BE49-F238E27FC236}">
                <a16:creationId xmlns:a16="http://schemas.microsoft.com/office/drawing/2014/main" id="{8E6AC564-07E5-D5DD-7723-AA7028AE0F3F}"/>
              </a:ext>
            </a:extLst>
          </p:cNvPr>
          <p:cNvSpPr>
            <a:spLocks noGrp="1"/>
          </p:cNvSpPr>
          <p:nvPr>
            <p:ph type="pic" sz="quarter" idx="18"/>
          </p:nvPr>
        </p:nvSpPr>
        <p:spPr>
          <a:xfrm>
            <a:off x="7553325" y="-6350"/>
            <a:ext cx="2295525" cy="2411413"/>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23" name="Picture Placeholder 21">
            <a:extLst>
              <a:ext uri="{FF2B5EF4-FFF2-40B4-BE49-F238E27FC236}">
                <a16:creationId xmlns:a16="http://schemas.microsoft.com/office/drawing/2014/main" id="{3C0E3485-A1ED-C264-F24F-098048B0036B}"/>
              </a:ext>
            </a:extLst>
          </p:cNvPr>
          <p:cNvSpPr>
            <a:spLocks noGrp="1"/>
          </p:cNvSpPr>
          <p:nvPr>
            <p:ph type="pic" sz="quarter" idx="19"/>
          </p:nvPr>
        </p:nvSpPr>
        <p:spPr>
          <a:xfrm>
            <a:off x="9914925" y="-6350"/>
            <a:ext cx="2295525" cy="2411413"/>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24" name="Picture Placeholder 21">
            <a:extLst>
              <a:ext uri="{FF2B5EF4-FFF2-40B4-BE49-F238E27FC236}">
                <a16:creationId xmlns:a16="http://schemas.microsoft.com/office/drawing/2014/main" id="{E9887082-73CC-7E5A-A87B-4842F83FE5AE}"/>
              </a:ext>
            </a:extLst>
          </p:cNvPr>
          <p:cNvSpPr>
            <a:spLocks noGrp="1"/>
          </p:cNvSpPr>
          <p:nvPr>
            <p:ph type="pic" sz="quarter" idx="20"/>
          </p:nvPr>
        </p:nvSpPr>
        <p:spPr>
          <a:xfrm>
            <a:off x="7553325" y="2464326"/>
            <a:ext cx="4638675" cy="4009499"/>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11" name="Rounded Rectangle 10">
            <a:extLst>
              <a:ext uri="{FF2B5EF4-FFF2-40B4-BE49-F238E27FC236}">
                <a16:creationId xmlns:a16="http://schemas.microsoft.com/office/drawing/2014/main" id="{9FBFD250-F7B3-C7D5-E7B3-AD7D361626D2}"/>
              </a:ext>
            </a:extLst>
          </p:cNvPr>
          <p:cNvSpPr/>
          <p:nvPr userDrawn="1"/>
        </p:nvSpPr>
        <p:spPr>
          <a:xfrm>
            <a:off x="12291461" y="-6630"/>
            <a:ext cx="2178000" cy="7993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0CCE63C5-7C3E-5CD9-A568-69FD7EEED5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5413" y="123648"/>
            <a:ext cx="347311" cy="343176"/>
          </a:xfrm>
          <a:prstGeom prst="rect">
            <a:avLst/>
          </a:prstGeom>
        </p:spPr>
      </p:pic>
      <p:sp>
        <p:nvSpPr>
          <p:cNvPr id="14" name="TextBox 13">
            <a:extLst>
              <a:ext uri="{FF2B5EF4-FFF2-40B4-BE49-F238E27FC236}">
                <a16:creationId xmlns:a16="http://schemas.microsoft.com/office/drawing/2014/main" id="{CF41D00D-FC65-E3E5-AFE5-EF869726F548}"/>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pic>
        <p:nvPicPr>
          <p:cNvPr id="16" name="Picture 15">
            <a:extLst>
              <a:ext uri="{FF2B5EF4-FFF2-40B4-BE49-F238E27FC236}">
                <a16:creationId xmlns:a16="http://schemas.microsoft.com/office/drawing/2014/main" id="{12309CDF-A9EC-470D-1DC1-20ED0E41A791}"/>
              </a:ext>
            </a:extLst>
          </p:cNvPr>
          <p:cNvPicPr>
            <a:picLocks noChangeAspect="1"/>
          </p:cNvPicPr>
          <p:nvPr userDrawn="1"/>
        </p:nvPicPr>
        <p:blipFill>
          <a:blip r:embed="rId4"/>
          <a:srcRect/>
          <a:stretch/>
        </p:blipFill>
        <p:spPr>
          <a:xfrm>
            <a:off x="12629327" y="2004915"/>
            <a:ext cx="1365529" cy="1929947"/>
          </a:xfrm>
          <a:prstGeom prst="rect">
            <a:avLst/>
          </a:prstGeom>
        </p:spPr>
      </p:pic>
      <p:sp>
        <p:nvSpPr>
          <p:cNvPr id="19" name="TextBox 18">
            <a:extLst>
              <a:ext uri="{FF2B5EF4-FFF2-40B4-BE49-F238E27FC236}">
                <a16:creationId xmlns:a16="http://schemas.microsoft.com/office/drawing/2014/main" id="{16DCF462-EF1B-D67B-010E-FDA2DD1A0AB5}"/>
              </a:ext>
            </a:extLst>
          </p:cNvPr>
          <p:cNvSpPr txBox="1"/>
          <p:nvPr userDrawn="1"/>
        </p:nvSpPr>
        <p:spPr>
          <a:xfrm>
            <a:off x="12411009" y="4026018"/>
            <a:ext cx="1964210" cy="1231106"/>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chemeClr val="bg1"/>
                </a:solidFill>
              </a:rPr>
              <a:t>Click the paint bucket icon (which shows the current colour) to bring up the ‘Theme Colours’ box and select either red, dark blue, turquoise light blue*, dark red or light grey* from the top line.</a:t>
            </a:r>
            <a:br>
              <a:rPr lang="en-GB" sz="800" dirty="0">
                <a:solidFill>
                  <a:schemeClr val="bg1"/>
                </a:solidFill>
              </a:rPr>
            </a:br>
            <a:r>
              <a:rPr lang="en-GB" sz="800" dirty="0">
                <a:solidFill>
                  <a:schemeClr val="bg1"/>
                </a:solidFill>
              </a:rPr>
              <a:t>* Refer to User Guides if selecting these colours</a:t>
            </a:r>
          </a:p>
          <a:p>
            <a:pPr marL="228600" indent="-228600">
              <a:buFont typeface="+mj-lt"/>
              <a:buAutoNum type="arabicPeriod" startAt="3"/>
            </a:pPr>
            <a:r>
              <a:rPr lang="en-GB" sz="800" dirty="0">
                <a:solidFill>
                  <a:schemeClr val="bg1"/>
                </a:solidFill>
              </a:rPr>
              <a:t>For a transparent background, select ‘No fill’.</a:t>
            </a:r>
          </a:p>
        </p:txBody>
      </p:sp>
      <p:pic>
        <p:nvPicPr>
          <p:cNvPr id="21" name="Picture 20">
            <a:extLst>
              <a:ext uri="{FF2B5EF4-FFF2-40B4-BE49-F238E27FC236}">
                <a16:creationId xmlns:a16="http://schemas.microsoft.com/office/drawing/2014/main" id="{02A2E299-2D17-B959-FFAF-F4E2FBAA3DCF}"/>
              </a:ext>
            </a:extLst>
          </p:cNvPr>
          <p:cNvPicPr>
            <a:picLocks noChangeAspect="1"/>
          </p:cNvPicPr>
          <p:nvPr userDrawn="1"/>
        </p:nvPicPr>
        <p:blipFill>
          <a:blip r:embed="rId5"/>
          <a:srcRect/>
          <a:stretch/>
        </p:blipFill>
        <p:spPr>
          <a:xfrm>
            <a:off x="12629327" y="5344131"/>
            <a:ext cx="1365529" cy="1639777"/>
          </a:xfrm>
          <a:prstGeom prst="rect">
            <a:avLst/>
          </a:prstGeom>
        </p:spPr>
      </p:pic>
      <p:sp>
        <p:nvSpPr>
          <p:cNvPr id="25" name="TextBox 24">
            <a:extLst>
              <a:ext uri="{FF2B5EF4-FFF2-40B4-BE49-F238E27FC236}">
                <a16:creationId xmlns:a16="http://schemas.microsoft.com/office/drawing/2014/main" id="{DAF40ABB-4DE4-0EE6-FE06-A40E70EC11A9}"/>
              </a:ext>
            </a:extLst>
          </p:cNvPr>
          <p:cNvSpPr txBox="1"/>
          <p:nvPr userDrawn="1"/>
        </p:nvSpPr>
        <p:spPr>
          <a:xfrm>
            <a:off x="12411008" y="7245997"/>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26" name="TextBox 25">
            <a:extLst>
              <a:ext uri="{FF2B5EF4-FFF2-40B4-BE49-F238E27FC236}">
                <a16:creationId xmlns:a16="http://schemas.microsoft.com/office/drawing/2014/main" id="{F86EC261-0E11-B79B-B0A2-F54F2CB3C082}"/>
              </a:ext>
            </a:extLst>
          </p:cNvPr>
          <p:cNvSpPr txBox="1"/>
          <p:nvPr userDrawn="1"/>
        </p:nvSpPr>
        <p:spPr>
          <a:xfrm>
            <a:off x="12411009" y="629674"/>
            <a:ext cx="1964210" cy="1261884"/>
          </a:xfrm>
          <a:prstGeom prst="rect">
            <a:avLst/>
          </a:prstGeom>
          <a:noFill/>
        </p:spPr>
        <p:txBody>
          <a:bodyPr wrap="square" lIns="0" tIns="0" rIns="0" bIns="0" rtlCol="0">
            <a:spAutoFit/>
          </a:bodyPr>
          <a:lstStyle/>
          <a:p>
            <a:r>
              <a:rPr lang="en-GB" sz="1000" b="1" dirty="0">
                <a:solidFill>
                  <a:schemeClr val="bg1"/>
                </a:solidFill>
              </a:rPr>
              <a:t>Change colour of content box</a:t>
            </a:r>
          </a:p>
          <a:p>
            <a:endParaRPr lang="en-GB" sz="800" dirty="0">
              <a:solidFill>
                <a:schemeClr val="bg1"/>
              </a:solidFill>
            </a:endParaRPr>
          </a:p>
          <a:p>
            <a:pPr marL="228600" indent="-228600">
              <a:buFont typeface="+mj-lt"/>
              <a:buAutoNum type="arabicPeriod"/>
            </a:pPr>
            <a:r>
              <a:rPr lang="en-GB" sz="800" dirty="0">
                <a:solidFill>
                  <a:schemeClr val="bg1"/>
                </a:solidFill>
              </a:rPr>
              <a:t>Click in the box to select it.</a:t>
            </a:r>
          </a:p>
          <a:p>
            <a:pPr marL="228600" indent="-228600">
              <a:buFont typeface="+mj-lt"/>
              <a:buAutoNum type="arabicPeriod"/>
            </a:pPr>
            <a:r>
              <a:rPr lang="en-GB" sz="800" dirty="0">
                <a:solidFill>
                  <a:schemeClr val="bg1"/>
                </a:solidFill>
              </a:rPr>
              <a:t>Click the ‘Shape Format’ tab (or ‘Format tab’ for PC users) in the ribbon to reveal the dialogue box below.</a:t>
            </a:r>
            <a:br>
              <a:rPr lang="en-GB" sz="800" dirty="0">
                <a:solidFill>
                  <a:schemeClr val="bg1"/>
                </a:solidFill>
              </a:rPr>
            </a:br>
            <a:r>
              <a:rPr lang="en-GB" sz="800" dirty="0">
                <a:solidFill>
                  <a:schemeClr val="bg1"/>
                </a:solidFill>
              </a:rPr>
              <a:t>(Alternatively, right-click in the box and scroll down to ‘Shape Format’ – PC users ‘Format Shape…’).</a:t>
            </a:r>
          </a:p>
        </p:txBody>
      </p:sp>
    </p:spTree>
    <p:extLst>
      <p:ext uri="{BB962C8B-B14F-4D97-AF65-F5344CB8AC3E}">
        <p14:creationId xmlns:p14="http://schemas.microsoft.com/office/powerpoint/2010/main" val="3601922911"/>
      </p:ext>
    </p:extLst>
  </p:cSld>
  <p:clrMapOvr>
    <a:masterClrMapping/>
  </p:clrMapOvr>
  <p:extLst>
    <p:ext uri="{DCECCB84-F9BA-43D5-87BE-67443E8EF086}">
      <p15:sldGuideLst xmlns:p15="http://schemas.microsoft.com/office/powerpoint/2012/main">
        <p15:guide id="1" pos="4717">
          <p15:clr>
            <a:srgbClr val="FBAE40"/>
          </p15:clr>
        </p15:guide>
        <p15:guide id="2" pos="4758" userDrawn="1">
          <p15:clr>
            <a:srgbClr val="FBAE40"/>
          </p15:clr>
        </p15:guide>
        <p15:guide id="3" pos="6204" userDrawn="1">
          <p15:clr>
            <a:srgbClr val="FBAE40"/>
          </p15:clr>
        </p15:guide>
        <p15:guide id="4" pos="6241" userDrawn="1">
          <p15:clr>
            <a:srgbClr val="FBAE40"/>
          </p15:clr>
        </p15:guide>
        <p15:guide id="5" orient="horz" pos="1515" userDrawn="1">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CREEN CAPTURE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DEDF17D5-02B8-49A6-B3C4-5855788DC683}" type="datetime2">
              <a:rPr lang="en-GB" smtClean="0"/>
              <a:t>Monday, 21 August 2023</a:t>
            </a:fld>
            <a:endParaRPr lang="en-GB" dirty="0"/>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r>
              <a:rPr lang="en-GB"/>
              <a:t>Water Wellbeing Accreditation</a:t>
            </a:r>
            <a:endParaRPr lang="en-GB" dirty="0"/>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pPr/>
              <a:t>‹#›</a:t>
            </a:fld>
            <a:endParaRPr lang="en-GB"/>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166842"/>
            <a:ext cx="9850582" cy="4524315"/>
          </a:xfrm>
          <a:prstGeom prst="rect">
            <a:avLst/>
          </a:prstGeom>
          <a:noFill/>
        </p:spPr>
        <p:txBody>
          <a:bodyPr wrap="square" rtlCol="0">
            <a:spAutoFit/>
          </a:bodyPr>
          <a:lstStyle/>
          <a:p>
            <a:pPr algn="ctr"/>
            <a:r>
              <a:rPr lang="en-GB" sz="9600" b="1" dirty="0">
                <a:solidFill>
                  <a:schemeClr val="bg1"/>
                </a:solidFill>
              </a:rPr>
              <a:t>SCREEN CAPTURE LAYOUTS</a:t>
            </a:r>
          </a:p>
        </p:txBody>
      </p:sp>
    </p:spTree>
    <p:extLst>
      <p:ext uri="{BB962C8B-B14F-4D97-AF65-F5344CB8AC3E}">
        <p14:creationId xmlns:p14="http://schemas.microsoft.com/office/powerpoint/2010/main" val="10797965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Laptop">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51F4E423-ECA2-444A-B3FB-F30910F49A93}"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6430963" cy="242312"/>
          </a:xfrm>
        </p:spPr>
        <p:txBody>
          <a:bodyPr/>
          <a:lstStyle/>
          <a:p>
            <a:r>
              <a:rPr lang="en-GB"/>
              <a:t>Water Wellbeing Accreditation</a:t>
            </a:r>
            <a:endParaRPr lang="en-GB" dirty="0"/>
          </a:p>
        </p:txBody>
      </p:sp>
      <p:cxnSp>
        <p:nvCxnSpPr>
          <p:cNvPr id="31" name="Straight Connector 30">
            <a:extLst>
              <a:ext uri="{FF2B5EF4-FFF2-40B4-BE49-F238E27FC236}">
                <a16:creationId xmlns:a16="http://schemas.microsoft.com/office/drawing/2014/main" id="{0D624D9B-15DF-86D7-8423-34BBF9C7F6EC}"/>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3240000" cy="935669"/>
          </a:xfrm>
        </p:spPr>
        <p:txBody>
          <a:bodyPr/>
          <a:lstStyle>
            <a:lvl1pPr>
              <a:defRPr sz="32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32400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Picture Placeholder 38">
            <a:extLst>
              <a:ext uri="{FF2B5EF4-FFF2-40B4-BE49-F238E27FC236}">
                <a16:creationId xmlns:a16="http://schemas.microsoft.com/office/drawing/2014/main" id="{89911D98-6B55-1655-1BF0-B92A61A8BBE7}"/>
              </a:ext>
            </a:extLst>
          </p:cNvPr>
          <p:cNvSpPr>
            <a:spLocks noGrp="1"/>
          </p:cNvSpPr>
          <p:nvPr>
            <p:ph type="pic" sz="quarter" idx="16" hasCustomPrompt="1"/>
          </p:nvPr>
        </p:nvSpPr>
        <p:spPr>
          <a:xfrm>
            <a:off x="3884400" y="1224316"/>
            <a:ext cx="8006399" cy="5108400"/>
          </a:xfrm>
          <a:blipFill dpi="0" rotWithShape="1">
            <a:blip r:embed="rId4">
              <a:extLst>
                <a:ext uri="{96DAC541-7B7A-43D3-8B79-37D633B846F1}">
                  <asvg:svgBlip xmlns:asvg="http://schemas.microsoft.com/office/drawing/2016/SVG/main" r:embed="rId5"/>
                </a:ext>
              </a:extLst>
            </a:blip>
            <a:srcRect/>
            <a:stretch>
              <a:fillRect l="-2" t="1000" r="-1000" b="-1000"/>
            </a:stretch>
          </a:blipFill>
        </p:spPr>
        <p:txBody>
          <a:bodyPr/>
          <a:lstStyle>
            <a:lvl1pPr marL="0" indent="0">
              <a:buNone/>
              <a:defRPr/>
            </a:lvl1pPr>
          </a:lstStyle>
          <a:p>
            <a:r>
              <a:rPr lang="en-GB" dirty="0"/>
              <a:t> </a:t>
            </a:r>
          </a:p>
          <a:p>
            <a:endParaRPr lang="en-GB" dirty="0"/>
          </a:p>
        </p:txBody>
      </p:sp>
      <p:sp>
        <p:nvSpPr>
          <p:cNvPr id="12" name="Picture Placeholder 11">
            <a:extLst>
              <a:ext uri="{FF2B5EF4-FFF2-40B4-BE49-F238E27FC236}">
                <a16:creationId xmlns:a16="http://schemas.microsoft.com/office/drawing/2014/main" id="{54663FED-1F0B-396D-02A3-A0265B6BC5A4}"/>
              </a:ext>
            </a:extLst>
          </p:cNvPr>
          <p:cNvSpPr>
            <a:spLocks noGrp="1"/>
          </p:cNvSpPr>
          <p:nvPr>
            <p:ph type="pic" sz="quarter" idx="17"/>
          </p:nvPr>
        </p:nvSpPr>
        <p:spPr>
          <a:xfrm>
            <a:off x="4926013" y="1767612"/>
            <a:ext cx="6062662" cy="3789406"/>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32" name="Rounded Rectangle 31">
            <a:extLst>
              <a:ext uri="{FF2B5EF4-FFF2-40B4-BE49-F238E27FC236}">
                <a16:creationId xmlns:a16="http://schemas.microsoft.com/office/drawing/2014/main" id="{E1F9C557-344F-18E1-FBC5-59EFA8EDE23C}"/>
              </a:ext>
            </a:extLst>
          </p:cNvPr>
          <p:cNvSpPr/>
          <p:nvPr userDrawn="1"/>
        </p:nvSpPr>
        <p:spPr>
          <a:xfrm>
            <a:off x="12296487" y="-1"/>
            <a:ext cx="2178000" cy="383122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33" name="Graphic 32">
            <a:extLst>
              <a:ext uri="{FF2B5EF4-FFF2-40B4-BE49-F238E27FC236}">
                <a16:creationId xmlns:a16="http://schemas.microsoft.com/office/drawing/2014/main" id="{06317D53-F587-03AE-B80A-BCC4B5F6DD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425413" y="118702"/>
            <a:ext cx="347311" cy="343176"/>
          </a:xfrm>
          <a:prstGeom prst="rect">
            <a:avLst/>
          </a:prstGeom>
        </p:spPr>
      </p:pic>
      <p:sp>
        <p:nvSpPr>
          <p:cNvPr id="34" name="TextBox 33">
            <a:extLst>
              <a:ext uri="{FF2B5EF4-FFF2-40B4-BE49-F238E27FC236}">
                <a16:creationId xmlns:a16="http://schemas.microsoft.com/office/drawing/2014/main" id="{4154F138-EFAD-284C-AE74-1D777EFF0734}"/>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sp>
        <p:nvSpPr>
          <p:cNvPr id="35" name="TextBox 34">
            <a:extLst>
              <a:ext uri="{FF2B5EF4-FFF2-40B4-BE49-F238E27FC236}">
                <a16:creationId xmlns:a16="http://schemas.microsoft.com/office/drawing/2014/main" id="{E65FBED0-46DF-3BCB-EFC4-ECC70669A537}"/>
              </a:ext>
            </a:extLst>
          </p:cNvPr>
          <p:cNvSpPr txBox="1"/>
          <p:nvPr userDrawn="1"/>
        </p:nvSpPr>
        <p:spPr>
          <a:xfrm>
            <a:off x="12411008" y="3046602"/>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36" name="TextBox 35">
            <a:extLst>
              <a:ext uri="{FF2B5EF4-FFF2-40B4-BE49-F238E27FC236}">
                <a16:creationId xmlns:a16="http://schemas.microsoft.com/office/drawing/2014/main" id="{CAD31F3D-C422-0E0E-B006-859803A74CD9}"/>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chemeClr val="bg1"/>
                </a:solidFill>
              </a:rPr>
              <a:t>Insert an image into the box</a:t>
            </a:r>
          </a:p>
          <a:p>
            <a:endParaRPr lang="en-GB" sz="800" dirty="0">
              <a:solidFill>
                <a:schemeClr val="bg1"/>
              </a:solidFill>
            </a:endParaRPr>
          </a:p>
          <a:p>
            <a:pPr marL="228600" indent="-228600">
              <a:buFont typeface="+mj-lt"/>
              <a:buAutoNum type="arabicPeriod"/>
            </a:pPr>
            <a:r>
              <a:rPr lang="en-GB" sz="800" dirty="0">
                <a:solidFill>
                  <a:schemeClr val="bg1"/>
                </a:solidFill>
              </a:rPr>
              <a:t>Click the picture icon in the centre of the box and select your image. PNG images work best in PowerPoint.</a:t>
            </a:r>
            <a:br>
              <a:rPr lang="en-GB" sz="800" dirty="0">
                <a:solidFill>
                  <a:schemeClr val="bg1"/>
                </a:solidFill>
              </a:rPr>
            </a:br>
            <a:r>
              <a:rPr lang="en-GB" sz="800" dirty="0">
                <a:solidFill>
                  <a:schemeClr val="bg1"/>
                </a:solidFill>
              </a:rPr>
              <a:t>(Alternatively drag and drop your image into the box).</a:t>
            </a:r>
          </a:p>
          <a:p>
            <a:pPr marL="228600" indent="-228600">
              <a:buFont typeface="+mj-lt"/>
              <a:buAutoNum type="arabicPeriod"/>
            </a:pPr>
            <a:r>
              <a:rPr lang="en-GB" sz="800" dirty="0">
                <a:solidFill>
                  <a:schemeClr val="bg1"/>
                </a:solidFill>
              </a:rPr>
              <a:t>The image may need to be cropped to fit better – select the crop tool from the ribbon or right-click the image and scroll down to ‘Crop’. See full usage guidelines for information on how to crop images.</a:t>
            </a:r>
            <a:br>
              <a:rPr lang="en-GB" sz="800" dirty="0">
                <a:solidFill>
                  <a:schemeClr val="bg1"/>
                </a:solidFill>
              </a:rPr>
            </a:br>
            <a:r>
              <a:rPr lang="en-GB" sz="800" dirty="0">
                <a:solidFill>
                  <a:schemeClr val="bg1"/>
                </a:solidFill>
              </a:rPr>
              <a:t>A selection of images can be found here: </a:t>
            </a:r>
            <a:r>
              <a:rPr lang="en-GB" sz="800" b="1" dirty="0">
                <a:solidFill>
                  <a:schemeClr val="bg1"/>
                </a:solidFill>
              </a:rPr>
              <a:t>Public Drive (P Drive) &gt; Marketing and Brand Library &gt; SE PPT &gt; Imagery for PPT_NOT TO BE SHARED</a:t>
            </a:r>
            <a:endParaRPr lang="en-GB" sz="800" dirty="0">
              <a:solidFill>
                <a:schemeClr val="bg1"/>
              </a:solidFill>
            </a:endParaRPr>
          </a:p>
        </p:txBody>
      </p:sp>
    </p:spTree>
    <p:extLst>
      <p:ext uri="{BB962C8B-B14F-4D97-AF65-F5344CB8AC3E}">
        <p14:creationId xmlns:p14="http://schemas.microsoft.com/office/powerpoint/2010/main" val="1557349529"/>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60825EE1-DCAA-45E3-9091-516030B6A1D9}"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6430963" cy="242312"/>
          </a:xfrm>
        </p:spPr>
        <p:txBody>
          <a:bodyPr/>
          <a:lstStyle/>
          <a:p>
            <a:r>
              <a:rPr lang="en-GB"/>
              <a:t>Water Wellbeing Accreditation</a:t>
            </a:r>
            <a:endParaRPr lang="en-GB" dirty="0"/>
          </a:p>
        </p:txBody>
      </p:sp>
      <p:cxnSp>
        <p:nvCxnSpPr>
          <p:cNvPr id="10" name="Straight Connector 9">
            <a:extLst>
              <a:ext uri="{FF2B5EF4-FFF2-40B4-BE49-F238E27FC236}">
                <a16:creationId xmlns:a16="http://schemas.microsoft.com/office/drawing/2014/main" id="{E9D711A4-6304-3DE7-B478-28E695FDAE54}"/>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5126400" cy="935669"/>
          </a:xfrm>
        </p:spPr>
        <p:txBody>
          <a:bodyPr/>
          <a:lstStyle>
            <a:lvl1pPr>
              <a:defRPr sz="36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51264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Picture Placeholder 22">
            <a:extLst>
              <a:ext uri="{FF2B5EF4-FFF2-40B4-BE49-F238E27FC236}">
                <a16:creationId xmlns:a16="http://schemas.microsoft.com/office/drawing/2014/main" id="{95B60C0A-C3FD-AB96-9F85-D34601420781}"/>
              </a:ext>
            </a:extLst>
          </p:cNvPr>
          <p:cNvSpPr>
            <a:spLocks noGrp="1"/>
          </p:cNvSpPr>
          <p:nvPr>
            <p:ph type="pic" sz="quarter" idx="16" hasCustomPrompt="1"/>
          </p:nvPr>
        </p:nvSpPr>
        <p:spPr>
          <a:xfrm>
            <a:off x="5821200" y="1454580"/>
            <a:ext cx="6059492" cy="4784934"/>
          </a:xfrm>
          <a:blipFill>
            <a:blip r:embed="rId4">
              <a:extLst>
                <a:ext uri="{96DAC541-7B7A-43D3-8B79-37D633B846F1}">
                  <asvg:svgBlip xmlns:asvg="http://schemas.microsoft.com/office/drawing/2016/SVG/main" r:embed="rId5"/>
                </a:ext>
              </a:extLst>
            </a:blip>
            <a:srcRect/>
            <a:stretch>
              <a:fillRect l="46" r="-1107" b="-1152"/>
            </a:stretch>
          </a:blipFill>
        </p:spPr>
        <p:txBody>
          <a:bodyPr/>
          <a:lstStyle>
            <a:lvl1pPr marL="0" indent="0">
              <a:buNone/>
              <a:defRPr/>
            </a:lvl1pPr>
          </a:lstStyle>
          <a:p>
            <a:r>
              <a:rPr lang="en-GB" dirty="0"/>
              <a:t> </a:t>
            </a:r>
          </a:p>
          <a:p>
            <a:endParaRPr lang="en-GB" dirty="0"/>
          </a:p>
        </p:txBody>
      </p:sp>
      <p:sp>
        <p:nvSpPr>
          <p:cNvPr id="18" name="Picture Placeholder 17">
            <a:extLst>
              <a:ext uri="{FF2B5EF4-FFF2-40B4-BE49-F238E27FC236}">
                <a16:creationId xmlns:a16="http://schemas.microsoft.com/office/drawing/2014/main" id="{AB3D9C22-B15F-2971-64B0-A52E595D6488}"/>
              </a:ext>
            </a:extLst>
          </p:cNvPr>
          <p:cNvSpPr>
            <a:spLocks noGrp="1"/>
          </p:cNvSpPr>
          <p:nvPr>
            <p:ph type="pic" sz="quarter" idx="17"/>
          </p:nvPr>
        </p:nvSpPr>
        <p:spPr>
          <a:xfrm>
            <a:off x="6313714" y="1996746"/>
            <a:ext cx="5137303" cy="3780000"/>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16" name="Rounded Rectangle 15">
            <a:extLst>
              <a:ext uri="{FF2B5EF4-FFF2-40B4-BE49-F238E27FC236}">
                <a16:creationId xmlns:a16="http://schemas.microsoft.com/office/drawing/2014/main" id="{49B00A21-F7A9-D88E-7488-2AE0D942E547}"/>
              </a:ext>
            </a:extLst>
          </p:cNvPr>
          <p:cNvSpPr/>
          <p:nvPr userDrawn="1"/>
        </p:nvSpPr>
        <p:spPr>
          <a:xfrm>
            <a:off x="12296487" y="-1"/>
            <a:ext cx="2178000" cy="383122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id="{F12B222A-F626-2B1F-8C68-06589769329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425413" y="118702"/>
            <a:ext cx="347311" cy="343176"/>
          </a:xfrm>
          <a:prstGeom prst="rect">
            <a:avLst/>
          </a:prstGeom>
        </p:spPr>
      </p:pic>
      <p:sp>
        <p:nvSpPr>
          <p:cNvPr id="19" name="TextBox 18">
            <a:extLst>
              <a:ext uri="{FF2B5EF4-FFF2-40B4-BE49-F238E27FC236}">
                <a16:creationId xmlns:a16="http://schemas.microsoft.com/office/drawing/2014/main" id="{AC68F3EF-75D7-3429-1161-3EA187AD02A7}"/>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sp>
        <p:nvSpPr>
          <p:cNvPr id="20" name="TextBox 19">
            <a:extLst>
              <a:ext uri="{FF2B5EF4-FFF2-40B4-BE49-F238E27FC236}">
                <a16:creationId xmlns:a16="http://schemas.microsoft.com/office/drawing/2014/main" id="{37F2FBA9-C641-537E-2CAF-67006660F47C}"/>
              </a:ext>
            </a:extLst>
          </p:cNvPr>
          <p:cNvSpPr txBox="1"/>
          <p:nvPr userDrawn="1"/>
        </p:nvSpPr>
        <p:spPr>
          <a:xfrm>
            <a:off x="12411008" y="3046602"/>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21" name="TextBox 20">
            <a:extLst>
              <a:ext uri="{FF2B5EF4-FFF2-40B4-BE49-F238E27FC236}">
                <a16:creationId xmlns:a16="http://schemas.microsoft.com/office/drawing/2014/main" id="{499F7B0B-DF5C-1573-C6C3-064E9E8265CC}"/>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chemeClr val="bg1"/>
                </a:solidFill>
              </a:rPr>
              <a:t>Insert an image into the box</a:t>
            </a:r>
          </a:p>
          <a:p>
            <a:endParaRPr lang="en-GB" sz="800" dirty="0">
              <a:solidFill>
                <a:schemeClr val="bg1"/>
              </a:solidFill>
            </a:endParaRPr>
          </a:p>
          <a:p>
            <a:pPr marL="228600" indent="-228600">
              <a:buFont typeface="+mj-lt"/>
              <a:buAutoNum type="arabicPeriod"/>
            </a:pPr>
            <a:r>
              <a:rPr lang="en-GB" sz="800" dirty="0">
                <a:solidFill>
                  <a:schemeClr val="bg1"/>
                </a:solidFill>
              </a:rPr>
              <a:t>Click the picture icon in the centre of the box and select your image. PNG images work best in PowerPoint.</a:t>
            </a:r>
            <a:br>
              <a:rPr lang="en-GB" sz="800" dirty="0">
                <a:solidFill>
                  <a:schemeClr val="bg1"/>
                </a:solidFill>
              </a:rPr>
            </a:br>
            <a:r>
              <a:rPr lang="en-GB" sz="800" dirty="0">
                <a:solidFill>
                  <a:schemeClr val="bg1"/>
                </a:solidFill>
              </a:rPr>
              <a:t>(Alternatively drag and drop your image into the box).</a:t>
            </a:r>
          </a:p>
          <a:p>
            <a:pPr marL="228600" indent="-228600">
              <a:buFont typeface="+mj-lt"/>
              <a:buAutoNum type="arabicPeriod"/>
            </a:pPr>
            <a:r>
              <a:rPr lang="en-GB" sz="800" dirty="0">
                <a:solidFill>
                  <a:schemeClr val="bg1"/>
                </a:solidFill>
              </a:rPr>
              <a:t>The image may need to be cropped to fit better – select the crop tool from the ribbon or right-click the image and scroll down to ‘Crop’. See full usage guidelines for information on how to crop images.</a:t>
            </a:r>
            <a:br>
              <a:rPr lang="en-GB" sz="800" dirty="0">
                <a:solidFill>
                  <a:schemeClr val="bg1"/>
                </a:solidFill>
              </a:rPr>
            </a:br>
            <a:r>
              <a:rPr lang="en-GB" sz="800" dirty="0">
                <a:solidFill>
                  <a:schemeClr val="bg1"/>
                </a:solidFill>
              </a:rPr>
              <a:t>A selection of images can be found here: </a:t>
            </a:r>
            <a:r>
              <a:rPr lang="en-GB" sz="800" b="1" dirty="0">
                <a:solidFill>
                  <a:schemeClr val="bg1"/>
                </a:solidFill>
              </a:rPr>
              <a:t>Public Drive (P Drive) &gt; Marketing and Brand Library &gt; SE PPT &gt; Imagery for PPT_NOT TO BE SHARED</a:t>
            </a:r>
            <a:endParaRPr lang="en-GB" sz="800" dirty="0">
              <a:solidFill>
                <a:schemeClr val="bg1"/>
              </a:solidFill>
            </a:endParaRPr>
          </a:p>
        </p:txBody>
      </p:sp>
    </p:spTree>
    <p:extLst>
      <p:ext uri="{BB962C8B-B14F-4D97-AF65-F5344CB8AC3E}">
        <p14:creationId xmlns:p14="http://schemas.microsoft.com/office/powerpoint/2010/main" val="3614853985"/>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Mobile">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3314"/>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6F2299C8-B67C-426B-88A8-9688F88EC4FD}"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6430963" cy="242312"/>
          </a:xfrm>
        </p:spPr>
        <p:txBody>
          <a:bodyPr/>
          <a:lstStyle/>
          <a:p>
            <a:r>
              <a:rPr lang="en-GB"/>
              <a:t>Water Wellbeing Accreditation</a:t>
            </a:r>
            <a:endParaRPr lang="en-GB" dirty="0"/>
          </a:p>
        </p:txBody>
      </p:sp>
      <p:cxnSp>
        <p:nvCxnSpPr>
          <p:cNvPr id="20" name="Straight Connector 19">
            <a:extLst>
              <a:ext uri="{FF2B5EF4-FFF2-40B4-BE49-F238E27FC236}">
                <a16:creationId xmlns:a16="http://schemas.microsoft.com/office/drawing/2014/main" id="{709A2FDE-394E-BBC2-3AC2-7C96C9981EA8}"/>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5608486" cy="935669"/>
          </a:xfrm>
        </p:spPr>
        <p:txBody>
          <a:body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5610002"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Picture Placeholder 38">
            <a:extLst>
              <a:ext uri="{FF2B5EF4-FFF2-40B4-BE49-F238E27FC236}">
                <a16:creationId xmlns:a16="http://schemas.microsoft.com/office/drawing/2014/main" id="{4B593AD9-E3E9-1350-D7B8-4883E47117B7}"/>
              </a:ext>
            </a:extLst>
          </p:cNvPr>
          <p:cNvSpPr>
            <a:spLocks noGrp="1"/>
          </p:cNvSpPr>
          <p:nvPr>
            <p:ph type="pic" sz="quarter" idx="16" hasCustomPrompt="1"/>
          </p:nvPr>
        </p:nvSpPr>
        <p:spPr>
          <a:xfrm>
            <a:off x="7123952" y="1008000"/>
            <a:ext cx="3171600" cy="5706000"/>
          </a:xfrm>
          <a:blipFill>
            <a:blip r:embed="rId4">
              <a:extLst>
                <a:ext uri="{96DAC541-7B7A-43D3-8B79-37D633B846F1}">
                  <asvg:svgBlip xmlns:asvg="http://schemas.microsoft.com/office/drawing/2016/SVG/main" r:embed="rId5"/>
                </a:ext>
              </a:extLst>
            </a:blip>
            <a:srcRect/>
            <a:stretch>
              <a:fillRect t="4" b="4"/>
            </a:stretch>
          </a:blipFill>
        </p:spPr>
        <p:txBody>
          <a:bodyPr/>
          <a:lstStyle>
            <a:lvl1pPr marL="0" indent="0">
              <a:buNone/>
              <a:defRPr/>
            </a:lvl1pPr>
          </a:lstStyle>
          <a:p>
            <a:r>
              <a:rPr lang="en-GB" dirty="0"/>
              <a:t> </a:t>
            </a:r>
          </a:p>
          <a:p>
            <a:endParaRPr lang="en-GB" dirty="0"/>
          </a:p>
        </p:txBody>
      </p:sp>
      <p:sp>
        <p:nvSpPr>
          <p:cNvPr id="16" name="Picture Placeholder 15">
            <a:extLst>
              <a:ext uri="{FF2B5EF4-FFF2-40B4-BE49-F238E27FC236}">
                <a16:creationId xmlns:a16="http://schemas.microsoft.com/office/drawing/2014/main" id="{CB33AF04-9820-1842-A9C4-B85AA6209857}"/>
              </a:ext>
            </a:extLst>
          </p:cNvPr>
          <p:cNvSpPr>
            <a:spLocks noGrp="1"/>
          </p:cNvSpPr>
          <p:nvPr>
            <p:ph type="pic" sz="quarter" idx="17"/>
          </p:nvPr>
        </p:nvSpPr>
        <p:spPr>
          <a:xfrm>
            <a:off x="7612558" y="1963011"/>
            <a:ext cx="2169069" cy="3810000"/>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14" name="Rounded Rectangle 13">
            <a:extLst>
              <a:ext uri="{FF2B5EF4-FFF2-40B4-BE49-F238E27FC236}">
                <a16:creationId xmlns:a16="http://schemas.microsoft.com/office/drawing/2014/main" id="{26DE887C-E995-FB29-DC40-7CE97A830F0D}"/>
              </a:ext>
            </a:extLst>
          </p:cNvPr>
          <p:cNvSpPr/>
          <p:nvPr userDrawn="1"/>
        </p:nvSpPr>
        <p:spPr>
          <a:xfrm>
            <a:off x="12296487" y="-1"/>
            <a:ext cx="2178000" cy="383122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id="{62A898B8-219E-1FC9-2913-F0C58BA056B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425413" y="118702"/>
            <a:ext cx="347311" cy="343176"/>
          </a:xfrm>
          <a:prstGeom prst="rect">
            <a:avLst/>
          </a:prstGeom>
        </p:spPr>
      </p:pic>
      <p:sp>
        <p:nvSpPr>
          <p:cNvPr id="18" name="TextBox 17">
            <a:extLst>
              <a:ext uri="{FF2B5EF4-FFF2-40B4-BE49-F238E27FC236}">
                <a16:creationId xmlns:a16="http://schemas.microsoft.com/office/drawing/2014/main" id="{377F5112-C9B0-B8A8-9CC6-D7FF5D5690A7}"/>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sp>
        <p:nvSpPr>
          <p:cNvPr id="19" name="TextBox 18">
            <a:extLst>
              <a:ext uri="{FF2B5EF4-FFF2-40B4-BE49-F238E27FC236}">
                <a16:creationId xmlns:a16="http://schemas.microsoft.com/office/drawing/2014/main" id="{C69A146C-6275-D3B5-536F-30DEFFF44902}"/>
              </a:ext>
            </a:extLst>
          </p:cNvPr>
          <p:cNvSpPr txBox="1"/>
          <p:nvPr userDrawn="1"/>
        </p:nvSpPr>
        <p:spPr>
          <a:xfrm>
            <a:off x="12411008" y="3046602"/>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21" name="TextBox 20">
            <a:extLst>
              <a:ext uri="{FF2B5EF4-FFF2-40B4-BE49-F238E27FC236}">
                <a16:creationId xmlns:a16="http://schemas.microsoft.com/office/drawing/2014/main" id="{6469F5D7-8A78-5D2B-C8DE-23A37278FBD6}"/>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chemeClr val="bg1"/>
                </a:solidFill>
              </a:rPr>
              <a:t>Insert an image into the box</a:t>
            </a:r>
          </a:p>
          <a:p>
            <a:endParaRPr lang="en-GB" sz="800" dirty="0">
              <a:solidFill>
                <a:schemeClr val="bg1"/>
              </a:solidFill>
            </a:endParaRPr>
          </a:p>
          <a:p>
            <a:pPr marL="228600" indent="-228600">
              <a:buFont typeface="+mj-lt"/>
              <a:buAutoNum type="arabicPeriod"/>
            </a:pPr>
            <a:r>
              <a:rPr lang="en-GB" sz="800" dirty="0">
                <a:solidFill>
                  <a:schemeClr val="bg1"/>
                </a:solidFill>
              </a:rPr>
              <a:t>Click the picture icon in the centre of the box and select your image. PNG images work best in PowerPoint.</a:t>
            </a:r>
            <a:br>
              <a:rPr lang="en-GB" sz="800" dirty="0">
                <a:solidFill>
                  <a:schemeClr val="bg1"/>
                </a:solidFill>
              </a:rPr>
            </a:br>
            <a:r>
              <a:rPr lang="en-GB" sz="800" dirty="0">
                <a:solidFill>
                  <a:schemeClr val="bg1"/>
                </a:solidFill>
              </a:rPr>
              <a:t>(Alternatively drag and drop your image into the box).</a:t>
            </a:r>
          </a:p>
          <a:p>
            <a:pPr marL="228600" indent="-228600">
              <a:buFont typeface="+mj-lt"/>
              <a:buAutoNum type="arabicPeriod"/>
            </a:pPr>
            <a:r>
              <a:rPr lang="en-GB" sz="800" dirty="0">
                <a:solidFill>
                  <a:schemeClr val="bg1"/>
                </a:solidFill>
              </a:rPr>
              <a:t>The image may need to be cropped to fit better – select the crop tool from the ribbon or right-click the image and scroll down to ‘Crop’. See full usage guidelines for information on how to crop images.</a:t>
            </a:r>
            <a:br>
              <a:rPr lang="en-GB" sz="800" dirty="0">
                <a:solidFill>
                  <a:schemeClr val="bg1"/>
                </a:solidFill>
              </a:rPr>
            </a:br>
            <a:r>
              <a:rPr lang="en-GB" sz="800" dirty="0">
                <a:solidFill>
                  <a:schemeClr val="bg1"/>
                </a:solidFill>
              </a:rPr>
              <a:t>A selection of images can be found here: </a:t>
            </a:r>
            <a:r>
              <a:rPr lang="en-GB" sz="800" b="1" dirty="0">
                <a:solidFill>
                  <a:schemeClr val="bg1"/>
                </a:solidFill>
              </a:rPr>
              <a:t>Public Drive (P Drive) &gt; Marketing and Brand Library &gt; SE PPT &gt; Imagery for PPT_NOT TO BE SHARED</a:t>
            </a:r>
            <a:endParaRPr lang="en-GB" sz="800" dirty="0">
              <a:solidFill>
                <a:schemeClr val="bg1"/>
              </a:solidFill>
            </a:endParaRPr>
          </a:p>
        </p:txBody>
      </p:sp>
    </p:spTree>
    <p:extLst>
      <p:ext uri="{BB962C8B-B14F-4D97-AF65-F5344CB8AC3E}">
        <p14:creationId xmlns:p14="http://schemas.microsoft.com/office/powerpoint/2010/main" val="1975844938"/>
      </p:ext>
    </p:extLst>
  </p:cSld>
  <p:clrMapOvr>
    <a:masterClrMapping/>
  </p:clrMapOvr>
  <p:extLst>
    <p:ext uri="{DCECCB84-F9BA-43D5-87BE-67443E8EF086}">
      <p15:sldGuideLst xmlns:p15="http://schemas.microsoft.com/office/powerpoint/2012/main">
        <p15:guide id="1" pos="4717">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CON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0A4B0CCB-ECE4-4ABF-B8D2-83AFBD9585EF}" type="datetime2">
              <a:rPr lang="en-GB" smtClean="0"/>
              <a:t>Monday, 21 August 2023</a:t>
            </a:fld>
            <a:endParaRPr lang="en-GB" dirty="0"/>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r>
              <a:rPr lang="en-GB"/>
              <a:t>Water Wellbeing Accreditation</a:t>
            </a:r>
            <a:endParaRPr lang="en-GB" dirty="0"/>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pPr/>
              <a:t>‹#›</a:t>
            </a:fld>
            <a:endParaRPr lang="en-GB"/>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2644170"/>
            <a:ext cx="9850582" cy="1569660"/>
          </a:xfrm>
          <a:prstGeom prst="rect">
            <a:avLst/>
          </a:prstGeom>
          <a:noFill/>
        </p:spPr>
        <p:txBody>
          <a:bodyPr wrap="square" rtlCol="0">
            <a:spAutoFit/>
          </a:bodyPr>
          <a:lstStyle/>
          <a:p>
            <a:pPr algn="ctr"/>
            <a:r>
              <a:rPr lang="en-GB" sz="9600" b="1" dirty="0">
                <a:solidFill>
                  <a:schemeClr val="bg1"/>
                </a:solidFill>
              </a:rPr>
              <a:t>ICON LAYOUTS</a:t>
            </a:r>
          </a:p>
        </p:txBody>
      </p:sp>
    </p:spTree>
    <p:extLst>
      <p:ext uri="{BB962C8B-B14F-4D97-AF65-F5344CB8AC3E}">
        <p14:creationId xmlns:p14="http://schemas.microsoft.com/office/powerpoint/2010/main" val="41645458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Icons Horizontal">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F8B20B5-04F6-42CF-8DC5-FCE8526D98D0}"/>
              </a:ext>
            </a:extLst>
          </p:cNvPr>
          <p:cNvSpPr/>
          <p:nvPr userDrawn="1"/>
        </p:nvSpPr>
        <p:spPr>
          <a:xfrm>
            <a:off x="0" y="0"/>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48E02734-0980-D4FE-D658-200D525225C1}"/>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71C81549-D988-0AF8-337C-FFA7E214A37C}"/>
              </a:ext>
            </a:extLst>
          </p:cNvPr>
          <p:cNvSpPr>
            <a:spLocks noGrp="1"/>
          </p:cNvSpPr>
          <p:nvPr>
            <p:ph type="dt" sz="half" idx="10"/>
          </p:nvPr>
        </p:nvSpPr>
        <p:spPr/>
        <p:txBody>
          <a:bodyPr/>
          <a:lstStyle/>
          <a:p>
            <a:fld id="{974EC6D9-E63E-4CF3-AE7B-A626F4FCF90A}"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EF692D4B-630F-3C88-5C23-29E3917E636B}"/>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13" name="Picture Placeholder 12">
            <a:extLst>
              <a:ext uri="{FF2B5EF4-FFF2-40B4-BE49-F238E27FC236}">
                <a16:creationId xmlns:a16="http://schemas.microsoft.com/office/drawing/2014/main" id="{6D49FE59-42C5-8195-42B7-C80CD7225F68}"/>
              </a:ext>
            </a:extLst>
          </p:cNvPr>
          <p:cNvSpPr>
            <a:spLocks noGrp="1"/>
          </p:cNvSpPr>
          <p:nvPr>
            <p:ph type="pic" sz="quarter" idx="24" hasCustomPrompt="1"/>
          </p:nvPr>
        </p:nvSpPr>
        <p:spPr>
          <a:xfrm>
            <a:off x="0" y="-6350"/>
            <a:ext cx="12192000" cy="2247900"/>
          </a:xfrm>
          <a:solidFill>
            <a:schemeClr val="accent2"/>
          </a:solidFill>
        </p:spPr>
        <p:txBody>
          <a:bodyPr/>
          <a:lstStyle>
            <a:lvl1pPr marL="0" indent="0" algn="ctr">
              <a:buNone/>
              <a:defRPr sz="1400">
                <a:solidFill>
                  <a:schemeClr val="accent4"/>
                </a:solidFill>
              </a:defRPr>
            </a:lvl1pPr>
          </a:lstStyle>
          <a:p>
            <a:br>
              <a:rPr lang="en-GB" dirty="0"/>
            </a:br>
            <a:r>
              <a:rPr lang="en-GB" dirty="0"/>
              <a:t>Click to change colour – See Quick Tips on right &gt;&gt;</a:t>
            </a:r>
          </a:p>
        </p:txBody>
      </p:sp>
      <p:sp>
        <p:nvSpPr>
          <p:cNvPr id="8" name="Picture Placeholder 9">
            <a:extLst>
              <a:ext uri="{FF2B5EF4-FFF2-40B4-BE49-F238E27FC236}">
                <a16:creationId xmlns:a16="http://schemas.microsoft.com/office/drawing/2014/main" id="{2C614DB5-72AF-F914-B123-251820DDF798}"/>
              </a:ext>
            </a:extLst>
          </p:cNvPr>
          <p:cNvSpPr>
            <a:spLocks noGrp="1"/>
          </p:cNvSpPr>
          <p:nvPr>
            <p:ph type="pic" sz="quarter" idx="14"/>
          </p:nvPr>
        </p:nvSpPr>
        <p:spPr>
          <a:xfrm>
            <a:off x="479425" y="288000"/>
            <a:ext cx="853200" cy="270000"/>
          </a:xfrm>
          <a:blipFill>
            <a:blip r:embed="rId2">
              <a:extLst>
                <a:ext uri="{96DAC541-7B7A-43D3-8B79-37D633B846F1}">
                  <asvg:svgBlip xmlns:asvg="http://schemas.microsoft.com/office/drawing/2016/SVG/main" r:embed="rId3"/>
                </a:ext>
              </a:extLst>
            </a:blip>
            <a:stretch>
              <a:fillRect l="-39663" t="-150000" r="-39663" b="-150000"/>
            </a:stretch>
          </a:blipFill>
        </p:spPr>
        <p:txBody>
          <a:bodyPr/>
          <a:lstStyle>
            <a:lvl1pPr marL="0" indent="0">
              <a:buNone/>
              <a:defRPr sz="100">
                <a:solidFill>
                  <a:schemeClr val="accent2"/>
                </a:solidFill>
              </a:defRPr>
            </a:lvl1pPr>
          </a:lstStyle>
          <a:p>
            <a:r>
              <a:rPr lang="en-US"/>
              <a:t>Click icon to add picture</a:t>
            </a:r>
            <a:endParaRPr lang="en-GB" dirty="0"/>
          </a:p>
        </p:txBody>
      </p:sp>
      <p:sp>
        <p:nvSpPr>
          <p:cNvPr id="4" name="Footer Placeholder 3">
            <a:extLst>
              <a:ext uri="{FF2B5EF4-FFF2-40B4-BE49-F238E27FC236}">
                <a16:creationId xmlns:a16="http://schemas.microsoft.com/office/drawing/2014/main" id="{408BD365-8F17-E65C-244B-A9009064F7B4}"/>
              </a:ext>
            </a:extLst>
          </p:cNvPr>
          <p:cNvSpPr>
            <a:spLocks noGrp="1"/>
          </p:cNvSpPr>
          <p:nvPr>
            <p:ph type="ftr" sz="quarter" idx="11"/>
          </p:nvPr>
        </p:nvSpPr>
        <p:spPr>
          <a:xfrm>
            <a:off x="1536700" y="396000"/>
            <a:ext cx="6443999" cy="142651"/>
          </a:xfrm>
        </p:spPr>
        <p:txBody>
          <a:bodyPr/>
          <a:lstStyle>
            <a:lvl1pPr>
              <a:defRPr>
                <a:solidFill>
                  <a:schemeClr val="bg1"/>
                </a:solidFill>
              </a:defRPr>
            </a:lvl1pPr>
          </a:lstStyle>
          <a:p>
            <a:r>
              <a:rPr lang="en-GB"/>
              <a:t>Water Wellbeing Accreditation</a:t>
            </a:r>
            <a:endParaRPr lang="en-GB" dirty="0"/>
          </a:p>
        </p:txBody>
      </p:sp>
      <p:sp>
        <p:nvSpPr>
          <p:cNvPr id="10" name="Media Placeholder 31">
            <a:extLst>
              <a:ext uri="{FF2B5EF4-FFF2-40B4-BE49-F238E27FC236}">
                <a16:creationId xmlns:a16="http://schemas.microsoft.com/office/drawing/2014/main" id="{F470A1FB-CD8A-98A7-3C7E-9DE22CD95849}"/>
              </a:ext>
            </a:extLst>
          </p:cNvPr>
          <p:cNvSpPr>
            <a:spLocks noGrp="1"/>
          </p:cNvSpPr>
          <p:nvPr>
            <p:ph type="media" sz="quarter" idx="35" hasCustomPrompt="1"/>
          </p:nvPr>
        </p:nvSpPr>
        <p:spPr>
          <a:xfrm>
            <a:off x="479425" y="705600"/>
            <a:ext cx="11221200" cy="3600"/>
          </a:xfrm>
          <a:solidFill>
            <a:schemeClr val="bg1"/>
          </a:solidFill>
        </p:spPr>
        <p:txBody>
          <a:bodyPr/>
          <a:lstStyle>
            <a:lvl1pPr marL="0" indent="0">
              <a:buNone/>
              <a:defRPr sz="800"/>
            </a:lvl1pPr>
          </a:lstStyle>
          <a:p>
            <a:r>
              <a:rPr lang="en-GB" sz="800" dirty="0"/>
              <a:t> </a:t>
            </a:r>
            <a:endParaRPr lang="en-GB" dirty="0"/>
          </a:p>
        </p:txBody>
      </p:sp>
      <p:sp>
        <p:nvSpPr>
          <p:cNvPr id="2" name="Title 1">
            <a:extLst>
              <a:ext uri="{FF2B5EF4-FFF2-40B4-BE49-F238E27FC236}">
                <a16:creationId xmlns:a16="http://schemas.microsoft.com/office/drawing/2014/main" id="{D4491786-AD5F-6B87-0CC2-D20029340A7A}"/>
              </a:ext>
            </a:extLst>
          </p:cNvPr>
          <p:cNvSpPr>
            <a:spLocks noGrp="1"/>
          </p:cNvSpPr>
          <p:nvPr>
            <p:ph type="title"/>
          </p:nvPr>
        </p:nvSpPr>
        <p:spPr>
          <a:xfrm>
            <a:off x="1536699" y="1198800"/>
            <a:ext cx="9115200" cy="752400"/>
          </a:xfrm>
        </p:spPr>
        <p:txBody>
          <a:bodyPr/>
          <a:lstStyle>
            <a:lvl1pPr algn="ctr">
              <a:defRPr sz="2400" b="1">
                <a:solidFill>
                  <a:schemeClr val="bg1"/>
                </a:solidFill>
              </a:defRPr>
            </a:lvl1pPr>
          </a:lstStyle>
          <a:p>
            <a:r>
              <a:rPr lang="en-US"/>
              <a:t>Click to edit Master title style</a:t>
            </a:r>
            <a:endParaRPr lang="en-GB" dirty="0"/>
          </a:p>
        </p:txBody>
      </p:sp>
      <p:sp>
        <p:nvSpPr>
          <p:cNvPr id="12" name="Picture Placeholder 11">
            <a:extLst>
              <a:ext uri="{FF2B5EF4-FFF2-40B4-BE49-F238E27FC236}">
                <a16:creationId xmlns:a16="http://schemas.microsoft.com/office/drawing/2014/main" id="{75574E41-CBE0-7B8B-76C8-89B170888816}"/>
              </a:ext>
            </a:extLst>
          </p:cNvPr>
          <p:cNvSpPr>
            <a:spLocks noGrp="1"/>
          </p:cNvSpPr>
          <p:nvPr>
            <p:ph type="pic" sz="quarter" idx="30" hasCustomPrompt="1"/>
          </p:nvPr>
        </p:nvSpPr>
        <p:spPr>
          <a:xfrm>
            <a:off x="477838" y="2930525"/>
            <a:ext cx="1801812" cy="1790700"/>
          </a:xfrm>
        </p:spPr>
        <p:txBody>
          <a:bodyPr/>
          <a:lstStyle>
            <a:lvl1pPr marL="0" indent="0">
              <a:buNone/>
              <a:defRPr sz="1200"/>
            </a:lvl1pPr>
          </a:lstStyle>
          <a:p>
            <a:r>
              <a:rPr lang="en-GB" dirty="0"/>
              <a:t>Click to add icon or picture</a:t>
            </a:r>
          </a:p>
        </p:txBody>
      </p:sp>
      <p:sp>
        <p:nvSpPr>
          <p:cNvPr id="37" name="Text Placeholder 11">
            <a:extLst>
              <a:ext uri="{FF2B5EF4-FFF2-40B4-BE49-F238E27FC236}">
                <a16:creationId xmlns:a16="http://schemas.microsoft.com/office/drawing/2014/main" id="{6FEF20E6-F894-3A30-4906-C83DFA91CB11}"/>
              </a:ext>
            </a:extLst>
          </p:cNvPr>
          <p:cNvSpPr>
            <a:spLocks noGrp="1"/>
          </p:cNvSpPr>
          <p:nvPr>
            <p:ph type="body" sz="quarter" idx="25"/>
          </p:nvPr>
        </p:nvSpPr>
        <p:spPr>
          <a:xfrm>
            <a:off x="477303"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6" name="Picture Placeholder 11">
            <a:extLst>
              <a:ext uri="{FF2B5EF4-FFF2-40B4-BE49-F238E27FC236}">
                <a16:creationId xmlns:a16="http://schemas.microsoft.com/office/drawing/2014/main" id="{5617EA5C-1E3B-0E92-542D-E5589CD9D7AF}"/>
              </a:ext>
            </a:extLst>
          </p:cNvPr>
          <p:cNvSpPr>
            <a:spLocks noGrp="1"/>
          </p:cNvSpPr>
          <p:nvPr>
            <p:ph type="pic" sz="quarter" idx="31" hasCustomPrompt="1"/>
          </p:nvPr>
        </p:nvSpPr>
        <p:spPr>
          <a:xfrm>
            <a:off x="2832238" y="2930525"/>
            <a:ext cx="1801812" cy="1790700"/>
          </a:xfrm>
        </p:spPr>
        <p:txBody>
          <a:bodyPr/>
          <a:lstStyle>
            <a:lvl1pPr marL="0" indent="0">
              <a:buNone/>
              <a:defRPr sz="1200"/>
            </a:lvl1pPr>
          </a:lstStyle>
          <a:p>
            <a:r>
              <a:rPr lang="en-GB" dirty="0"/>
              <a:t>Click to add icon or picture</a:t>
            </a:r>
          </a:p>
        </p:txBody>
      </p:sp>
      <p:sp>
        <p:nvSpPr>
          <p:cNvPr id="38" name="Text Placeholder 11">
            <a:extLst>
              <a:ext uri="{FF2B5EF4-FFF2-40B4-BE49-F238E27FC236}">
                <a16:creationId xmlns:a16="http://schemas.microsoft.com/office/drawing/2014/main" id="{695FCE16-35EA-1A43-59DB-DD45BF10CB86}"/>
              </a:ext>
            </a:extLst>
          </p:cNvPr>
          <p:cNvSpPr>
            <a:spLocks noGrp="1"/>
          </p:cNvSpPr>
          <p:nvPr>
            <p:ph type="body" sz="quarter" idx="26"/>
          </p:nvPr>
        </p:nvSpPr>
        <p:spPr>
          <a:xfrm>
            <a:off x="2836039"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8" name="Picture Placeholder 11">
            <a:extLst>
              <a:ext uri="{FF2B5EF4-FFF2-40B4-BE49-F238E27FC236}">
                <a16:creationId xmlns:a16="http://schemas.microsoft.com/office/drawing/2014/main" id="{F7217583-7BF1-DE17-8FD0-0FBEEAC990AF}"/>
              </a:ext>
            </a:extLst>
          </p:cNvPr>
          <p:cNvSpPr>
            <a:spLocks noGrp="1"/>
          </p:cNvSpPr>
          <p:nvPr>
            <p:ph type="pic" sz="quarter" idx="32" hasCustomPrompt="1"/>
          </p:nvPr>
        </p:nvSpPr>
        <p:spPr>
          <a:xfrm>
            <a:off x="5201038" y="2930525"/>
            <a:ext cx="1801812" cy="1790700"/>
          </a:xfrm>
        </p:spPr>
        <p:txBody>
          <a:bodyPr/>
          <a:lstStyle>
            <a:lvl1pPr marL="0" indent="0">
              <a:buNone/>
              <a:defRPr sz="1200"/>
            </a:lvl1pPr>
          </a:lstStyle>
          <a:p>
            <a:r>
              <a:rPr lang="en-GB" dirty="0"/>
              <a:t>Click to add icon or picture</a:t>
            </a:r>
          </a:p>
        </p:txBody>
      </p:sp>
      <p:sp>
        <p:nvSpPr>
          <p:cNvPr id="39" name="Text Placeholder 11">
            <a:extLst>
              <a:ext uri="{FF2B5EF4-FFF2-40B4-BE49-F238E27FC236}">
                <a16:creationId xmlns:a16="http://schemas.microsoft.com/office/drawing/2014/main" id="{2C230750-37A8-1F8C-AEC1-B4090C8A012F}"/>
              </a:ext>
            </a:extLst>
          </p:cNvPr>
          <p:cNvSpPr>
            <a:spLocks noGrp="1"/>
          </p:cNvSpPr>
          <p:nvPr>
            <p:ph type="body" sz="quarter" idx="27"/>
          </p:nvPr>
        </p:nvSpPr>
        <p:spPr>
          <a:xfrm>
            <a:off x="5194776"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0" name="Picture Placeholder 11">
            <a:extLst>
              <a:ext uri="{FF2B5EF4-FFF2-40B4-BE49-F238E27FC236}">
                <a16:creationId xmlns:a16="http://schemas.microsoft.com/office/drawing/2014/main" id="{6DB1DED6-91C0-381D-64BB-87B38A4A89AD}"/>
              </a:ext>
            </a:extLst>
          </p:cNvPr>
          <p:cNvSpPr>
            <a:spLocks noGrp="1"/>
          </p:cNvSpPr>
          <p:nvPr>
            <p:ph type="pic" sz="quarter" idx="33" hasCustomPrompt="1"/>
          </p:nvPr>
        </p:nvSpPr>
        <p:spPr>
          <a:xfrm>
            <a:off x="7562638" y="2930525"/>
            <a:ext cx="1801812" cy="1790700"/>
          </a:xfrm>
        </p:spPr>
        <p:txBody>
          <a:bodyPr/>
          <a:lstStyle>
            <a:lvl1pPr marL="0" indent="0">
              <a:buNone/>
              <a:defRPr sz="1200"/>
            </a:lvl1pPr>
          </a:lstStyle>
          <a:p>
            <a:r>
              <a:rPr lang="en-GB" dirty="0"/>
              <a:t>Click to add icon or picture</a:t>
            </a:r>
          </a:p>
        </p:txBody>
      </p:sp>
      <p:sp>
        <p:nvSpPr>
          <p:cNvPr id="40" name="Text Placeholder 11">
            <a:extLst>
              <a:ext uri="{FF2B5EF4-FFF2-40B4-BE49-F238E27FC236}">
                <a16:creationId xmlns:a16="http://schemas.microsoft.com/office/drawing/2014/main" id="{9C27B4B4-65A8-72DA-AC1C-1E44AC1427ED}"/>
              </a:ext>
            </a:extLst>
          </p:cNvPr>
          <p:cNvSpPr>
            <a:spLocks noGrp="1"/>
          </p:cNvSpPr>
          <p:nvPr>
            <p:ph type="body" sz="quarter" idx="28"/>
          </p:nvPr>
        </p:nvSpPr>
        <p:spPr>
          <a:xfrm>
            <a:off x="7553512"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2" name="Picture Placeholder 11">
            <a:extLst>
              <a:ext uri="{FF2B5EF4-FFF2-40B4-BE49-F238E27FC236}">
                <a16:creationId xmlns:a16="http://schemas.microsoft.com/office/drawing/2014/main" id="{797CBCB3-DBAB-0AA8-E2CF-4B8F7CEB1802}"/>
              </a:ext>
            </a:extLst>
          </p:cNvPr>
          <p:cNvSpPr>
            <a:spLocks noGrp="1"/>
          </p:cNvSpPr>
          <p:nvPr>
            <p:ph type="pic" sz="quarter" idx="34" hasCustomPrompt="1"/>
          </p:nvPr>
        </p:nvSpPr>
        <p:spPr>
          <a:xfrm>
            <a:off x="9902638" y="2930525"/>
            <a:ext cx="1801812" cy="1790700"/>
          </a:xfrm>
        </p:spPr>
        <p:txBody>
          <a:bodyPr/>
          <a:lstStyle>
            <a:lvl1pPr marL="0" indent="0">
              <a:buNone/>
              <a:defRPr sz="1200"/>
            </a:lvl1pPr>
          </a:lstStyle>
          <a:p>
            <a:r>
              <a:rPr lang="en-GB" dirty="0"/>
              <a:t>Click to add icon or picture</a:t>
            </a:r>
          </a:p>
        </p:txBody>
      </p:sp>
      <p:sp>
        <p:nvSpPr>
          <p:cNvPr id="41" name="Text Placeholder 11">
            <a:extLst>
              <a:ext uri="{FF2B5EF4-FFF2-40B4-BE49-F238E27FC236}">
                <a16:creationId xmlns:a16="http://schemas.microsoft.com/office/drawing/2014/main" id="{A2F9A2BB-3CA5-2944-CA9D-EF374174D4A1}"/>
              </a:ext>
            </a:extLst>
          </p:cNvPr>
          <p:cNvSpPr>
            <a:spLocks noGrp="1"/>
          </p:cNvSpPr>
          <p:nvPr>
            <p:ph type="body" sz="quarter" idx="29"/>
          </p:nvPr>
        </p:nvSpPr>
        <p:spPr>
          <a:xfrm>
            <a:off x="9902370"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9" name="Rounded Rectangle 28">
            <a:extLst>
              <a:ext uri="{FF2B5EF4-FFF2-40B4-BE49-F238E27FC236}">
                <a16:creationId xmlns:a16="http://schemas.microsoft.com/office/drawing/2014/main" id="{3FF1B153-9E20-D785-F54A-786B10C6C9FA}"/>
              </a:ext>
            </a:extLst>
          </p:cNvPr>
          <p:cNvSpPr/>
          <p:nvPr userDrawn="1"/>
        </p:nvSpPr>
        <p:spPr>
          <a:xfrm>
            <a:off x="12304711" y="-6629"/>
            <a:ext cx="2178000" cy="7645920"/>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30" name="Graphic 29">
            <a:extLst>
              <a:ext uri="{FF2B5EF4-FFF2-40B4-BE49-F238E27FC236}">
                <a16:creationId xmlns:a16="http://schemas.microsoft.com/office/drawing/2014/main" id="{9EBF75ED-8439-71F7-1F1B-60D49AE9FF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31" name="TextBox 30">
            <a:extLst>
              <a:ext uri="{FF2B5EF4-FFF2-40B4-BE49-F238E27FC236}">
                <a16:creationId xmlns:a16="http://schemas.microsoft.com/office/drawing/2014/main" id="{1AC3DC26-1B0E-F9DB-EFAF-5E9B5AF2C387}"/>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pic>
        <p:nvPicPr>
          <p:cNvPr id="32" name="Picture 31">
            <a:extLst>
              <a:ext uri="{FF2B5EF4-FFF2-40B4-BE49-F238E27FC236}">
                <a16:creationId xmlns:a16="http://schemas.microsoft.com/office/drawing/2014/main" id="{D0B291CB-5C26-751C-56F7-74549305135E}"/>
              </a:ext>
            </a:extLst>
          </p:cNvPr>
          <p:cNvPicPr>
            <a:picLocks noChangeAspect="1"/>
          </p:cNvPicPr>
          <p:nvPr userDrawn="1"/>
        </p:nvPicPr>
        <p:blipFill>
          <a:blip r:embed="rId6"/>
          <a:srcRect/>
          <a:stretch/>
        </p:blipFill>
        <p:spPr>
          <a:xfrm>
            <a:off x="12629327" y="1405716"/>
            <a:ext cx="1365529" cy="1929947"/>
          </a:xfrm>
          <a:prstGeom prst="rect">
            <a:avLst/>
          </a:prstGeom>
        </p:spPr>
      </p:pic>
      <p:sp>
        <p:nvSpPr>
          <p:cNvPr id="33" name="TextBox 32">
            <a:extLst>
              <a:ext uri="{FF2B5EF4-FFF2-40B4-BE49-F238E27FC236}">
                <a16:creationId xmlns:a16="http://schemas.microsoft.com/office/drawing/2014/main" id="{89778A84-17F5-8F33-7FC3-751D32A72F04}"/>
              </a:ext>
            </a:extLst>
          </p:cNvPr>
          <p:cNvSpPr txBox="1"/>
          <p:nvPr userDrawn="1"/>
        </p:nvSpPr>
        <p:spPr>
          <a:xfrm>
            <a:off x="12411009" y="3426819"/>
            <a:ext cx="1964208"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chemeClr val="bg1"/>
                </a:solidFill>
              </a:rPr>
              <a:t>Click the paint bucket icon (which shows the current colour) to bring up the ‘Theme Colours’ box and select either dark grey, red, dark blue, turquoise light blue*, dark red or light grey* from the top line.</a:t>
            </a:r>
            <a:br>
              <a:rPr lang="en-GB" sz="800" dirty="0">
                <a:solidFill>
                  <a:schemeClr val="bg1"/>
                </a:solidFill>
              </a:rPr>
            </a:br>
            <a:r>
              <a:rPr lang="en-GB" sz="800" dirty="0">
                <a:solidFill>
                  <a:schemeClr val="bg1"/>
                </a:solidFill>
              </a:rPr>
              <a:t>* Refer to User Guides if selecting these colours.</a:t>
            </a:r>
          </a:p>
        </p:txBody>
      </p:sp>
      <p:pic>
        <p:nvPicPr>
          <p:cNvPr id="34" name="Picture 33">
            <a:extLst>
              <a:ext uri="{FF2B5EF4-FFF2-40B4-BE49-F238E27FC236}">
                <a16:creationId xmlns:a16="http://schemas.microsoft.com/office/drawing/2014/main" id="{5582171A-B10D-845B-7F14-1AB91ED772FD}"/>
              </a:ext>
            </a:extLst>
          </p:cNvPr>
          <p:cNvPicPr>
            <a:picLocks noChangeAspect="1"/>
          </p:cNvPicPr>
          <p:nvPr userDrawn="1"/>
        </p:nvPicPr>
        <p:blipFill>
          <a:blip r:embed="rId7"/>
          <a:srcRect/>
          <a:stretch/>
        </p:blipFill>
        <p:spPr>
          <a:xfrm>
            <a:off x="12629327" y="4506070"/>
            <a:ext cx="1365529" cy="1639777"/>
          </a:xfrm>
          <a:prstGeom prst="rect">
            <a:avLst/>
          </a:prstGeom>
        </p:spPr>
      </p:pic>
      <p:sp>
        <p:nvSpPr>
          <p:cNvPr id="35" name="TextBox 34">
            <a:extLst>
              <a:ext uri="{FF2B5EF4-FFF2-40B4-BE49-F238E27FC236}">
                <a16:creationId xmlns:a16="http://schemas.microsoft.com/office/drawing/2014/main" id="{93D29DE7-630F-2535-C057-4272FE061452}"/>
              </a:ext>
            </a:extLst>
          </p:cNvPr>
          <p:cNvSpPr txBox="1"/>
          <p:nvPr userDrawn="1"/>
        </p:nvSpPr>
        <p:spPr>
          <a:xfrm>
            <a:off x="12411008" y="6858000"/>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36" name="TextBox 35">
            <a:extLst>
              <a:ext uri="{FF2B5EF4-FFF2-40B4-BE49-F238E27FC236}">
                <a16:creationId xmlns:a16="http://schemas.microsoft.com/office/drawing/2014/main" id="{6572754F-67CC-A946-089D-98AA6F66F8B5}"/>
              </a:ext>
            </a:extLst>
          </p:cNvPr>
          <p:cNvSpPr txBox="1"/>
          <p:nvPr userDrawn="1"/>
        </p:nvSpPr>
        <p:spPr>
          <a:xfrm>
            <a:off x="12411009" y="629674"/>
            <a:ext cx="1964210" cy="646331"/>
          </a:xfrm>
          <a:prstGeom prst="rect">
            <a:avLst/>
          </a:prstGeom>
          <a:noFill/>
        </p:spPr>
        <p:txBody>
          <a:bodyPr wrap="square" lIns="0" tIns="0" rIns="0" bIns="0" rtlCol="0">
            <a:spAutoFit/>
          </a:bodyPr>
          <a:lstStyle/>
          <a:p>
            <a:r>
              <a:rPr lang="en-GB" sz="1000" b="1" dirty="0">
                <a:solidFill>
                  <a:schemeClr val="bg1"/>
                </a:solidFill>
              </a:rPr>
              <a:t>Change colour of box</a:t>
            </a:r>
          </a:p>
          <a:p>
            <a:endParaRPr lang="en-GB" sz="800" dirty="0">
              <a:solidFill>
                <a:schemeClr val="bg1"/>
              </a:solidFill>
            </a:endParaRPr>
          </a:p>
          <a:p>
            <a:pPr marL="228600" indent="-228600">
              <a:buFont typeface="+mj-lt"/>
              <a:buAutoNum type="arabicPeriod"/>
            </a:pPr>
            <a:r>
              <a:rPr lang="en-GB" sz="800" dirty="0">
                <a:solidFill>
                  <a:schemeClr val="bg1"/>
                </a:solidFill>
              </a:rPr>
              <a:t>Right-click in the box and scroll down to ‘Shape Format’ (or ‘Format Shape’ for PC users).</a:t>
            </a:r>
          </a:p>
        </p:txBody>
      </p:sp>
      <p:sp>
        <p:nvSpPr>
          <p:cNvPr id="14" name="TextBox 13">
            <a:extLst>
              <a:ext uri="{FF2B5EF4-FFF2-40B4-BE49-F238E27FC236}">
                <a16:creationId xmlns:a16="http://schemas.microsoft.com/office/drawing/2014/main" id="{4049345F-7669-50C3-0F60-758774B39220}"/>
              </a:ext>
            </a:extLst>
          </p:cNvPr>
          <p:cNvSpPr txBox="1"/>
          <p:nvPr userDrawn="1"/>
        </p:nvSpPr>
        <p:spPr>
          <a:xfrm>
            <a:off x="12411008" y="6289203"/>
            <a:ext cx="1964209" cy="369332"/>
          </a:xfrm>
          <a:prstGeom prst="rect">
            <a:avLst/>
          </a:prstGeom>
          <a:noFill/>
        </p:spPr>
        <p:txBody>
          <a:bodyPr wrap="square" lIns="0" tIns="0" rIns="0" bIns="0" rtlCol="0">
            <a:spAutoFit/>
          </a:bodyPr>
          <a:lstStyle/>
          <a:p>
            <a:pPr marL="0" indent="0">
              <a:buFont typeface="+mj-lt"/>
              <a:buNone/>
            </a:pPr>
            <a:r>
              <a:rPr lang="en-GB" sz="800" dirty="0">
                <a:solidFill>
                  <a:schemeClr val="bg1"/>
                </a:solidFill>
              </a:rPr>
              <a:t>A selection of images and brand icons can be found here</a:t>
            </a:r>
            <a:r>
              <a:rPr lang="en-GB" sz="800" b="1" dirty="0"/>
              <a:t> </a:t>
            </a:r>
            <a:r>
              <a:rPr lang="en-GB" sz="800" b="1" dirty="0">
                <a:solidFill>
                  <a:schemeClr val="bg1"/>
                </a:solidFill>
              </a:rPr>
              <a:t>Public Drive (P Drive) &gt; Marketing and Brand Library &gt; SE PPT</a:t>
            </a:r>
          </a:p>
        </p:txBody>
      </p:sp>
    </p:spTree>
    <p:extLst>
      <p:ext uri="{BB962C8B-B14F-4D97-AF65-F5344CB8AC3E}">
        <p14:creationId xmlns:p14="http://schemas.microsoft.com/office/powerpoint/2010/main" val="2026957953"/>
      </p:ext>
    </p:extLst>
  </p:cSld>
  <p:clrMapOvr>
    <a:masterClrMapping/>
  </p:clrMapOvr>
  <p:extLst>
    <p:ext uri="{DCECCB84-F9BA-43D5-87BE-67443E8EF086}">
      <p15:sldGuideLst xmlns:p15="http://schemas.microsoft.com/office/powerpoint/2012/main">
        <p15:guide id="1" orient="horz" pos="141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A7119-F1E9-41D6-ADD2-26DFEC58DC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B623DF6-F50C-4EE4-99A6-2A1520362F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D5DF2E-1F9C-4325-8BD3-45E604F3E4CF}"/>
              </a:ext>
            </a:extLst>
          </p:cNvPr>
          <p:cNvSpPr>
            <a:spLocks noGrp="1"/>
          </p:cNvSpPr>
          <p:nvPr>
            <p:ph type="dt" sz="half" idx="10"/>
          </p:nvPr>
        </p:nvSpPr>
        <p:spPr/>
        <p:txBody>
          <a:bodyPr/>
          <a:lstStyle/>
          <a:p>
            <a:fld id="{A18F61C5-A3B4-4316-A906-70470B231177}" type="datetimeFigureOut">
              <a:rPr lang="en-GB" smtClean="0"/>
              <a:t>21/08/2023</a:t>
            </a:fld>
            <a:endParaRPr lang="en-GB"/>
          </a:p>
        </p:txBody>
      </p:sp>
      <p:sp>
        <p:nvSpPr>
          <p:cNvPr id="5" name="Footer Placeholder 4">
            <a:extLst>
              <a:ext uri="{FF2B5EF4-FFF2-40B4-BE49-F238E27FC236}">
                <a16:creationId xmlns:a16="http://schemas.microsoft.com/office/drawing/2014/main" id="{8DB480EE-0992-4452-9763-ED717D8D32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D3B32C-81D3-42AE-A800-80629B8BB02F}"/>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8058941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Icons Horizontal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F8B20B5-04F6-42CF-8DC5-FCE8526D98D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48E02734-0980-D4FE-D658-200D525225C1}"/>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71C81549-D988-0AF8-337C-FFA7E214A37C}"/>
              </a:ext>
            </a:extLst>
          </p:cNvPr>
          <p:cNvSpPr>
            <a:spLocks noGrp="1"/>
          </p:cNvSpPr>
          <p:nvPr>
            <p:ph type="dt" sz="half" idx="10"/>
          </p:nvPr>
        </p:nvSpPr>
        <p:spPr/>
        <p:txBody>
          <a:bodyPr/>
          <a:lstStyle/>
          <a:p>
            <a:fld id="{EBF14949-D215-4DDC-B9EC-809756E00FA1}"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EF692D4B-630F-3C88-5C23-29E3917E636B}"/>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13" name="Graphic 12">
            <a:extLst>
              <a:ext uri="{FF2B5EF4-FFF2-40B4-BE49-F238E27FC236}">
                <a16:creationId xmlns:a16="http://schemas.microsoft.com/office/drawing/2014/main" id="{0DBB9605-8985-537F-6847-C5CA673A3F1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408BD365-8F17-E65C-244B-A9009064F7B4}"/>
              </a:ext>
            </a:extLst>
          </p:cNvPr>
          <p:cNvSpPr>
            <a:spLocks noGrp="1"/>
          </p:cNvSpPr>
          <p:nvPr>
            <p:ph type="ftr" sz="quarter" idx="11"/>
          </p:nvPr>
        </p:nvSpPr>
        <p:spPr>
          <a:xfrm>
            <a:off x="1536700" y="396000"/>
            <a:ext cx="6443999" cy="142651"/>
          </a:xfrm>
        </p:spPr>
        <p:txBody>
          <a:bodyPr/>
          <a:lstStyle>
            <a:lvl1pPr>
              <a:defRPr>
                <a:solidFill>
                  <a:schemeClr val="tx1"/>
                </a:solidFill>
              </a:defRPr>
            </a:lvl1p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FE48C4DE-BF13-F500-1174-615813E855CF}"/>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491786-AD5F-6B87-0CC2-D20029340A7A}"/>
              </a:ext>
            </a:extLst>
          </p:cNvPr>
          <p:cNvSpPr>
            <a:spLocks noGrp="1"/>
          </p:cNvSpPr>
          <p:nvPr>
            <p:ph type="title"/>
          </p:nvPr>
        </p:nvSpPr>
        <p:spPr>
          <a:xfrm>
            <a:off x="1536699" y="1198800"/>
            <a:ext cx="9115200" cy="752400"/>
          </a:xfrm>
        </p:spPr>
        <p:txBody>
          <a:bodyPr/>
          <a:lstStyle>
            <a:lvl1pPr algn="ctr">
              <a:defRPr sz="2400" b="1">
                <a:solidFill>
                  <a:schemeClr val="tx1"/>
                </a:solidFill>
              </a:defRPr>
            </a:lvl1pPr>
          </a:lstStyle>
          <a:p>
            <a:r>
              <a:rPr lang="en-US"/>
              <a:t>Click to edit Master title style</a:t>
            </a:r>
            <a:endParaRPr lang="en-GB" dirty="0"/>
          </a:p>
        </p:txBody>
      </p:sp>
      <p:sp>
        <p:nvSpPr>
          <p:cNvPr id="14" name="Picture Placeholder 11">
            <a:extLst>
              <a:ext uri="{FF2B5EF4-FFF2-40B4-BE49-F238E27FC236}">
                <a16:creationId xmlns:a16="http://schemas.microsoft.com/office/drawing/2014/main" id="{5514DC5F-F523-3E53-7455-F0E47276BDFE}"/>
              </a:ext>
            </a:extLst>
          </p:cNvPr>
          <p:cNvSpPr>
            <a:spLocks noGrp="1"/>
          </p:cNvSpPr>
          <p:nvPr>
            <p:ph type="pic" sz="quarter" idx="30" hasCustomPrompt="1"/>
          </p:nvPr>
        </p:nvSpPr>
        <p:spPr>
          <a:xfrm>
            <a:off x="477838" y="2930525"/>
            <a:ext cx="1801812" cy="1790700"/>
          </a:xfrm>
        </p:spPr>
        <p:txBody>
          <a:bodyPr/>
          <a:lstStyle>
            <a:lvl1pPr marL="0" indent="0">
              <a:buNone/>
              <a:defRPr sz="1200"/>
            </a:lvl1pPr>
          </a:lstStyle>
          <a:p>
            <a:r>
              <a:rPr lang="en-GB" dirty="0"/>
              <a:t>Click to add icon or picture</a:t>
            </a:r>
          </a:p>
        </p:txBody>
      </p:sp>
      <p:sp>
        <p:nvSpPr>
          <p:cNvPr id="16" name="Text Placeholder 11">
            <a:extLst>
              <a:ext uri="{FF2B5EF4-FFF2-40B4-BE49-F238E27FC236}">
                <a16:creationId xmlns:a16="http://schemas.microsoft.com/office/drawing/2014/main" id="{4D559165-488F-38EA-435A-CD9EA184B693}"/>
              </a:ext>
            </a:extLst>
          </p:cNvPr>
          <p:cNvSpPr>
            <a:spLocks noGrp="1"/>
          </p:cNvSpPr>
          <p:nvPr>
            <p:ph type="body" sz="quarter" idx="25"/>
          </p:nvPr>
        </p:nvSpPr>
        <p:spPr>
          <a:xfrm>
            <a:off x="477303"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5" name="Picture Placeholder 11">
            <a:extLst>
              <a:ext uri="{FF2B5EF4-FFF2-40B4-BE49-F238E27FC236}">
                <a16:creationId xmlns:a16="http://schemas.microsoft.com/office/drawing/2014/main" id="{B67FA54A-E439-D9AB-A037-0B7F7A8E6544}"/>
              </a:ext>
            </a:extLst>
          </p:cNvPr>
          <p:cNvSpPr>
            <a:spLocks noGrp="1"/>
          </p:cNvSpPr>
          <p:nvPr>
            <p:ph type="pic" sz="quarter" idx="31" hasCustomPrompt="1"/>
          </p:nvPr>
        </p:nvSpPr>
        <p:spPr>
          <a:xfrm>
            <a:off x="2832238" y="2930525"/>
            <a:ext cx="1801812" cy="1790700"/>
          </a:xfrm>
        </p:spPr>
        <p:txBody>
          <a:bodyPr/>
          <a:lstStyle>
            <a:lvl1pPr marL="0" indent="0">
              <a:buNone/>
              <a:defRPr sz="1200"/>
            </a:lvl1pPr>
          </a:lstStyle>
          <a:p>
            <a:r>
              <a:rPr lang="en-GB" dirty="0"/>
              <a:t>Click to add icon or picture</a:t>
            </a:r>
          </a:p>
        </p:txBody>
      </p:sp>
      <p:sp>
        <p:nvSpPr>
          <p:cNvPr id="18" name="Text Placeholder 11">
            <a:extLst>
              <a:ext uri="{FF2B5EF4-FFF2-40B4-BE49-F238E27FC236}">
                <a16:creationId xmlns:a16="http://schemas.microsoft.com/office/drawing/2014/main" id="{7BAC5010-DB36-A405-878A-4AE139C9EDCC}"/>
              </a:ext>
            </a:extLst>
          </p:cNvPr>
          <p:cNvSpPr>
            <a:spLocks noGrp="1"/>
          </p:cNvSpPr>
          <p:nvPr>
            <p:ph type="body" sz="quarter" idx="26"/>
          </p:nvPr>
        </p:nvSpPr>
        <p:spPr>
          <a:xfrm>
            <a:off x="2836039"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6" name="Picture Placeholder 11">
            <a:extLst>
              <a:ext uri="{FF2B5EF4-FFF2-40B4-BE49-F238E27FC236}">
                <a16:creationId xmlns:a16="http://schemas.microsoft.com/office/drawing/2014/main" id="{39A24E39-1F00-115C-579D-6C4C006A6C11}"/>
              </a:ext>
            </a:extLst>
          </p:cNvPr>
          <p:cNvSpPr>
            <a:spLocks noGrp="1"/>
          </p:cNvSpPr>
          <p:nvPr>
            <p:ph type="pic" sz="quarter" idx="32" hasCustomPrompt="1"/>
          </p:nvPr>
        </p:nvSpPr>
        <p:spPr>
          <a:xfrm>
            <a:off x="5201038" y="2930525"/>
            <a:ext cx="1801812" cy="1790700"/>
          </a:xfrm>
        </p:spPr>
        <p:txBody>
          <a:bodyPr/>
          <a:lstStyle>
            <a:lvl1pPr marL="0" indent="0">
              <a:buNone/>
              <a:defRPr sz="1200"/>
            </a:lvl1pPr>
          </a:lstStyle>
          <a:p>
            <a:r>
              <a:rPr lang="en-GB" dirty="0"/>
              <a:t>Click to add icon or picture</a:t>
            </a:r>
          </a:p>
        </p:txBody>
      </p:sp>
      <p:sp>
        <p:nvSpPr>
          <p:cNvPr id="20" name="Text Placeholder 11">
            <a:extLst>
              <a:ext uri="{FF2B5EF4-FFF2-40B4-BE49-F238E27FC236}">
                <a16:creationId xmlns:a16="http://schemas.microsoft.com/office/drawing/2014/main" id="{F06033AC-B657-DC65-8F1B-52D567936B0E}"/>
              </a:ext>
            </a:extLst>
          </p:cNvPr>
          <p:cNvSpPr>
            <a:spLocks noGrp="1"/>
          </p:cNvSpPr>
          <p:nvPr>
            <p:ph type="body" sz="quarter" idx="27"/>
          </p:nvPr>
        </p:nvSpPr>
        <p:spPr>
          <a:xfrm>
            <a:off x="5194776"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7" name="Picture Placeholder 11">
            <a:extLst>
              <a:ext uri="{FF2B5EF4-FFF2-40B4-BE49-F238E27FC236}">
                <a16:creationId xmlns:a16="http://schemas.microsoft.com/office/drawing/2014/main" id="{05610B44-1E06-6C45-2236-E3BB24B67E6C}"/>
              </a:ext>
            </a:extLst>
          </p:cNvPr>
          <p:cNvSpPr>
            <a:spLocks noGrp="1"/>
          </p:cNvSpPr>
          <p:nvPr>
            <p:ph type="pic" sz="quarter" idx="33" hasCustomPrompt="1"/>
          </p:nvPr>
        </p:nvSpPr>
        <p:spPr>
          <a:xfrm>
            <a:off x="7562638" y="2930525"/>
            <a:ext cx="1801812" cy="1790700"/>
          </a:xfrm>
        </p:spPr>
        <p:txBody>
          <a:bodyPr/>
          <a:lstStyle>
            <a:lvl1pPr marL="0" indent="0">
              <a:buNone/>
              <a:defRPr sz="1200"/>
            </a:lvl1pPr>
          </a:lstStyle>
          <a:p>
            <a:r>
              <a:rPr lang="en-GB" dirty="0"/>
              <a:t>Click to add icon or picture</a:t>
            </a:r>
          </a:p>
        </p:txBody>
      </p:sp>
      <p:sp>
        <p:nvSpPr>
          <p:cNvPr id="26" name="Text Placeholder 11">
            <a:extLst>
              <a:ext uri="{FF2B5EF4-FFF2-40B4-BE49-F238E27FC236}">
                <a16:creationId xmlns:a16="http://schemas.microsoft.com/office/drawing/2014/main" id="{E5EF48B9-CB1B-FBFF-B5AF-BBAE3C6794D4}"/>
              </a:ext>
            </a:extLst>
          </p:cNvPr>
          <p:cNvSpPr>
            <a:spLocks noGrp="1"/>
          </p:cNvSpPr>
          <p:nvPr>
            <p:ph type="body" sz="quarter" idx="28"/>
          </p:nvPr>
        </p:nvSpPr>
        <p:spPr>
          <a:xfrm>
            <a:off x="7553512"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8" name="Picture Placeholder 11">
            <a:extLst>
              <a:ext uri="{FF2B5EF4-FFF2-40B4-BE49-F238E27FC236}">
                <a16:creationId xmlns:a16="http://schemas.microsoft.com/office/drawing/2014/main" id="{32E42EEB-AA4F-D884-DD8A-8579CB2628D9}"/>
              </a:ext>
            </a:extLst>
          </p:cNvPr>
          <p:cNvSpPr>
            <a:spLocks noGrp="1"/>
          </p:cNvSpPr>
          <p:nvPr>
            <p:ph type="pic" sz="quarter" idx="34" hasCustomPrompt="1"/>
          </p:nvPr>
        </p:nvSpPr>
        <p:spPr>
          <a:xfrm>
            <a:off x="9902638" y="2930525"/>
            <a:ext cx="1801812" cy="1790700"/>
          </a:xfrm>
        </p:spPr>
        <p:txBody>
          <a:bodyPr/>
          <a:lstStyle>
            <a:lvl1pPr marL="0" indent="0">
              <a:buNone/>
              <a:defRPr sz="1200"/>
            </a:lvl1pPr>
          </a:lstStyle>
          <a:p>
            <a:r>
              <a:rPr lang="en-GB" dirty="0"/>
              <a:t>Click to add icon or picture</a:t>
            </a:r>
          </a:p>
        </p:txBody>
      </p:sp>
      <p:sp>
        <p:nvSpPr>
          <p:cNvPr id="27" name="Text Placeholder 11">
            <a:extLst>
              <a:ext uri="{FF2B5EF4-FFF2-40B4-BE49-F238E27FC236}">
                <a16:creationId xmlns:a16="http://schemas.microsoft.com/office/drawing/2014/main" id="{A235F241-120C-00DA-AB48-84E3A674C178}"/>
              </a:ext>
            </a:extLst>
          </p:cNvPr>
          <p:cNvSpPr>
            <a:spLocks noGrp="1"/>
          </p:cNvSpPr>
          <p:nvPr>
            <p:ph type="body" sz="quarter" idx="29"/>
          </p:nvPr>
        </p:nvSpPr>
        <p:spPr>
          <a:xfrm>
            <a:off x="9902370"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8" name="Rounded Rectangle 27">
            <a:extLst>
              <a:ext uri="{FF2B5EF4-FFF2-40B4-BE49-F238E27FC236}">
                <a16:creationId xmlns:a16="http://schemas.microsoft.com/office/drawing/2014/main" id="{AF8CAC4B-2D21-AF14-3010-59D81403B66F}"/>
              </a:ext>
            </a:extLst>
          </p:cNvPr>
          <p:cNvSpPr/>
          <p:nvPr userDrawn="1"/>
        </p:nvSpPr>
        <p:spPr>
          <a:xfrm>
            <a:off x="12291461" y="-6627"/>
            <a:ext cx="2179452" cy="7588045"/>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9" name="Graphic 28">
            <a:extLst>
              <a:ext uri="{FF2B5EF4-FFF2-40B4-BE49-F238E27FC236}">
                <a16:creationId xmlns:a16="http://schemas.microsoft.com/office/drawing/2014/main" id="{97827565-F34A-AFEA-52E1-2A784289509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30" name="TextBox 29">
            <a:extLst>
              <a:ext uri="{FF2B5EF4-FFF2-40B4-BE49-F238E27FC236}">
                <a16:creationId xmlns:a16="http://schemas.microsoft.com/office/drawing/2014/main" id="{D61D11C1-4AC0-1986-28A6-ED6ECD92A899}"/>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31" name="TextBox 30">
            <a:extLst>
              <a:ext uri="{FF2B5EF4-FFF2-40B4-BE49-F238E27FC236}">
                <a16:creationId xmlns:a16="http://schemas.microsoft.com/office/drawing/2014/main" id="{64843630-D058-FB6C-D411-220F7F0AE807}"/>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32" name="Picture 31">
            <a:extLst>
              <a:ext uri="{FF2B5EF4-FFF2-40B4-BE49-F238E27FC236}">
                <a16:creationId xmlns:a16="http://schemas.microsoft.com/office/drawing/2014/main" id="{CC306C6F-BA4F-0F52-C53E-B72BC52D86A9}"/>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3" name="TextBox 32">
            <a:extLst>
              <a:ext uri="{FF2B5EF4-FFF2-40B4-BE49-F238E27FC236}">
                <a16:creationId xmlns:a16="http://schemas.microsoft.com/office/drawing/2014/main" id="{95DF2924-25D4-74D4-E84D-B80CE13C3CC5}"/>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34" name="Picture 33">
            <a:extLst>
              <a:ext uri="{FF2B5EF4-FFF2-40B4-BE49-F238E27FC236}">
                <a16:creationId xmlns:a16="http://schemas.microsoft.com/office/drawing/2014/main" id="{992741A3-BF33-6CA8-AA56-3132EA6BC214}"/>
              </a:ext>
            </a:extLst>
          </p:cNvPr>
          <p:cNvPicPr>
            <a:picLocks noChangeAspect="1"/>
          </p:cNvPicPr>
          <p:nvPr userDrawn="1"/>
        </p:nvPicPr>
        <p:blipFill>
          <a:blip r:embed="rId7"/>
          <a:srcRect/>
          <a:stretch/>
        </p:blipFill>
        <p:spPr>
          <a:xfrm>
            <a:off x="12629327" y="4354528"/>
            <a:ext cx="1365529" cy="1639777"/>
          </a:xfrm>
          <a:prstGeom prst="rect">
            <a:avLst/>
          </a:prstGeom>
        </p:spPr>
      </p:pic>
      <p:sp>
        <p:nvSpPr>
          <p:cNvPr id="10" name="TextBox 9">
            <a:extLst>
              <a:ext uri="{FF2B5EF4-FFF2-40B4-BE49-F238E27FC236}">
                <a16:creationId xmlns:a16="http://schemas.microsoft.com/office/drawing/2014/main" id="{0994FBB7-F262-C208-5FAD-C5CCB0220C0D}"/>
              </a:ext>
            </a:extLst>
          </p:cNvPr>
          <p:cNvSpPr txBox="1"/>
          <p:nvPr userDrawn="1"/>
        </p:nvSpPr>
        <p:spPr>
          <a:xfrm>
            <a:off x="12411008" y="6800125"/>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
        <p:nvSpPr>
          <p:cNvPr id="12" name="TextBox 11">
            <a:extLst>
              <a:ext uri="{FF2B5EF4-FFF2-40B4-BE49-F238E27FC236}">
                <a16:creationId xmlns:a16="http://schemas.microsoft.com/office/drawing/2014/main" id="{3D484B6D-B055-FAEF-7052-0E57EC5A53CC}"/>
              </a:ext>
            </a:extLst>
          </p:cNvPr>
          <p:cNvSpPr txBox="1"/>
          <p:nvPr userDrawn="1"/>
        </p:nvSpPr>
        <p:spPr>
          <a:xfrm>
            <a:off x="12411008" y="6231328"/>
            <a:ext cx="1964209" cy="369332"/>
          </a:xfrm>
          <a:prstGeom prst="rect">
            <a:avLst/>
          </a:prstGeom>
          <a:noFill/>
        </p:spPr>
        <p:txBody>
          <a:bodyPr wrap="square" lIns="0" tIns="0" rIns="0" bIns="0" rtlCol="0">
            <a:spAutoFit/>
          </a:bodyPr>
          <a:lstStyle/>
          <a:p>
            <a:pPr marL="0" indent="0">
              <a:buFont typeface="+mj-lt"/>
              <a:buNone/>
            </a:pPr>
            <a:r>
              <a:rPr lang="en-GB" sz="800" dirty="0">
                <a:solidFill>
                  <a:schemeClr val="tx1"/>
                </a:solidFill>
              </a:rPr>
              <a:t>A selection of images and brand icons can be found here</a:t>
            </a:r>
            <a:r>
              <a:rPr lang="en-GB" sz="800" b="1" dirty="0">
                <a:solidFill>
                  <a:schemeClr val="tx1"/>
                </a:solidFill>
              </a:rPr>
              <a:t> Public Drive (P Drive) &gt; Marketing and Brand Library &gt; SE PPT</a:t>
            </a:r>
          </a:p>
        </p:txBody>
      </p:sp>
    </p:spTree>
    <p:extLst>
      <p:ext uri="{BB962C8B-B14F-4D97-AF65-F5344CB8AC3E}">
        <p14:creationId xmlns:p14="http://schemas.microsoft.com/office/powerpoint/2010/main" val="963117375"/>
      </p:ext>
    </p:extLst>
  </p:cSld>
  <p:clrMapOvr>
    <a:overrideClrMapping bg1="dk1" tx1="lt1" bg2="dk2" tx2="lt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cons and Half Pic Righ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DB28A0CD-280A-417A-A2B5-7573B210F6A1}"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4069125"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98800"/>
            <a:ext cx="5126400" cy="752400"/>
          </a:xfrm>
        </p:spPr>
        <p:txBody>
          <a:bodyPr/>
          <a:lstStyle>
            <a:lvl1pPr>
              <a:defRPr sz="2400" b="1"/>
            </a:lvl1pPr>
          </a:lstStyle>
          <a:p>
            <a:r>
              <a:rPr lang="en-US"/>
              <a:t>Click to edit Master title style</a:t>
            </a:r>
            <a:endParaRPr lang="en-GB" dirty="0"/>
          </a:p>
        </p:txBody>
      </p:sp>
      <p:sp>
        <p:nvSpPr>
          <p:cNvPr id="12" name="Picture Placeholder 11">
            <a:extLst>
              <a:ext uri="{FF2B5EF4-FFF2-40B4-BE49-F238E27FC236}">
                <a16:creationId xmlns:a16="http://schemas.microsoft.com/office/drawing/2014/main" id="{14931D9D-646E-BE1B-C4C5-27EDB15A3E61}"/>
              </a:ext>
            </a:extLst>
          </p:cNvPr>
          <p:cNvSpPr>
            <a:spLocks noGrp="1"/>
          </p:cNvSpPr>
          <p:nvPr>
            <p:ph type="pic" sz="quarter" idx="29" hasCustomPrompt="1"/>
          </p:nvPr>
        </p:nvSpPr>
        <p:spPr>
          <a:xfrm>
            <a:off x="1114425" y="2457450"/>
            <a:ext cx="973138" cy="971550"/>
          </a:xfrm>
        </p:spPr>
        <p:txBody>
          <a:bodyPr/>
          <a:lstStyle>
            <a:lvl1pPr marL="0" indent="0">
              <a:buNone/>
              <a:defRPr sz="1200"/>
            </a:lvl1pPr>
          </a:lstStyle>
          <a:p>
            <a:r>
              <a:rPr lang="en-GB" dirty="0"/>
              <a:t>Click to add icon or picture</a:t>
            </a:r>
          </a:p>
        </p:txBody>
      </p:sp>
      <p:sp>
        <p:nvSpPr>
          <p:cNvPr id="18" name="Text Placeholder 11">
            <a:extLst>
              <a:ext uri="{FF2B5EF4-FFF2-40B4-BE49-F238E27FC236}">
                <a16:creationId xmlns:a16="http://schemas.microsoft.com/office/drawing/2014/main" id="{F3969DBF-DBCA-2EE1-1EFC-C6434D5259DB}"/>
              </a:ext>
            </a:extLst>
          </p:cNvPr>
          <p:cNvSpPr>
            <a:spLocks noGrp="1"/>
          </p:cNvSpPr>
          <p:nvPr>
            <p:ph type="body" sz="quarter" idx="25"/>
          </p:nvPr>
        </p:nvSpPr>
        <p:spPr>
          <a:xfrm>
            <a:off x="487515"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4" name="Picture Placeholder 11">
            <a:extLst>
              <a:ext uri="{FF2B5EF4-FFF2-40B4-BE49-F238E27FC236}">
                <a16:creationId xmlns:a16="http://schemas.microsoft.com/office/drawing/2014/main" id="{E48042D0-3A03-3FA0-EEA3-EB7572E55A9E}"/>
              </a:ext>
            </a:extLst>
          </p:cNvPr>
          <p:cNvSpPr>
            <a:spLocks noGrp="1"/>
          </p:cNvSpPr>
          <p:nvPr>
            <p:ph type="pic" sz="quarter" idx="30" hasCustomPrompt="1"/>
          </p:nvPr>
        </p:nvSpPr>
        <p:spPr>
          <a:xfrm>
            <a:off x="4030425" y="2457450"/>
            <a:ext cx="973138" cy="971550"/>
          </a:xfrm>
        </p:spPr>
        <p:txBody>
          <a:bodyPr/>
          <a:lstStyle>
            <a:lvl1pPr marL="0" indent="0">
              <a:buNone/>
              <a:defRPr sz="1200"/>
            </a:lvl1pPr>
          </a:lstStyle>
          <a:p>
            <a:r>
              <a:rPr lang="en-GB" dirty="0"/>
              <a:t>Click to add icon or picture</a:t>
            </a:r>
          </a:p>
        </p:txBody>
      </p:sp>
      <p:sp>
        <p:nvSpPr>
          <p:cNvPr id="19" name="Text Placeholder 11">
            <a:extLst>
              <a:ext uri="{FF2B5EF4-FFF2-40B4-BE49-F238E27FC236}">
                <a16:creationId xmlns:a16="http://schemas.microsoft.com/office/drawing/2014/main" id="{EDC7C715-E115-9058-959B-6AA7BBE49582}"/>
              </a:ext>
            </a:extLst>
          </p:cNvPr>
          <p:cNvSpPr>
            <a:spLocks noGrp="1"/>
          </p:cNvSpPr>
          <p:nvPr>
            <p:ph type="body" sz="quarter" idx="26"/>
          </p:nvPr>
        </p:nvSpPr>
        <p:spPr>
          <a:xfrm>
            <a:off x="3407360"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5" name="Picture Placeholder 11">
            <a:extLst>
              <a:ext uri="{FF2B5EF4-FFF2-40B4-BE49-F238E27FC236}">
                <a16:creationId xmlns:a16="http://schemas.microsoft.com/office/drawing/2014/main" id="{2A1695B5-AC81-EF09-1669-1512D7B231E2}"/>
              </a:ext>
            </a:extLst>
          </p:cNvPr>
          <p:cNvSpPr>
            <a:spLocks noGrp="1"/>
          </p:cNvSpPr>
          <p:nvPr>
            <p:ph type="pic" sz="quarter" idx="31" hasCustomPrompt="1"/>
          </p:nvPr>
        </p:nvSpPr>
        <p:spPr>
          <a:xfrm>
            <a:off x="1114425" y="4617450"/>
            <a:ext cx="973138" cy="971550"/>
          </a:xfrm>
        </p:spPr>
        <p:txBody>
          <a:bodyPr/>
          <a:lstStyle>
            <a:lvl1pPr marL="0" indent="0">
              <a:buNone/>
              <a:defRPr sz="1200"/>
            </a:lvl1pPr>
          </a:lstStyle>
          <a:p>
            <a:r>
              <a:rPr lang="en-GB" dirty="0"/>
              <a:t>Click to add icon or picture</a:t>
            </a:r>
          </a:p>
        </p:txBody>
      </p:sp>
      <p:sp>
        <p:nvSpPr>
          <p:cNvPr id="20" name="Text Placeholder 11">
            <a:extLst>
              <a:ext uri="{FF2B5EF4-FFF2-40B4-BE49-F238E27FC236}">
                <a16:creationId xmlns:a16="http://schemas.microsoft.com/office/drawing/2014/main" id="{CC470E8F-FF49-B5A6-6485-607F3E9DC034}"/>
              </a:ext>
            </a:extLst>
          </p:cNvPr>
          <p:cNvSpPr>
            <a:spLocks noGrp="1"/>
          </p:cNvSpPr>
          <p:nvPr>
            <p:ph type="body" sz="quarter" idx="27"/>
          </p:nvPr>
        </p:nvSpPr>
        <p:spPr>
          <a:xfrm>
            <a:off x="487515"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6" name="Picture Placeholder 11">
            <a:extLst>
              <a:ext uri="{FF2B5EF4-FFF2-40B4-BE49-F238E27FC236}">
                <a16:creationId xmlns:a16="http://schemas.microsoft.com/office/drawing/2014/main" id="{02B4772D-8715-E532-16E4-D5D8E559616F}"/>
              </a:ext>
            </a:extLst>
          </p:cNvPr>
          <p:cNvSpPr>
            <a:spLocks noGrp="1"/>
          </p:cNvSpPr>
          <p:nvPr>
            <p:ph type="pic" sz="quarter" idx="32" hasCustomPrompt="1"/>
          </p:nvPr>
        </p:nvSpPr>
        <p:spPr>
          <a:xfrm>
            <a:off x="4030425" y="4617450"/>
            <a:ext cx="973138" cy="971550"/>
          </a:xfrm>
        </p:spPr>
        <p:txBody>
          <a:bodyPr/>
          <a:lstStyle>
            <a:lvl1pPr marL="0" indent="0">
              <a:buNone/>
              <a:defRPr sz="1200"/>
            </a:lvl1pPr>
          </a:lstStyle>
          <a:p>
            <a:r>
              <a:rPr lang="en-GB" dirty="0"/>
              <a:t>Click to add icon or picture</a:t>
            </a:r>
          </a:p>
        </p:txBody>
      </p:sp>
      <p:sp>
        <p:nvSpPr>
          <p:cNvPr id="21" name="Text Placeholder 11">
            <a:extLst>
              <a:ext uri="{FF2B5EF4-FFF2-40B4-BE49-F238E27FC236}">
                <a16:creationId xmlns:a16="http://schemas.microsoft.com/office/drawing/2014/main" id="{DC2E6192-FDBE-36E7-BDE6-E081F4034765}"/>
              </a:ext>
            </a:extLst>
          </p:cNvPr>
          <p:cNvSpPr>
            <a:spLocks noGrp="1"/>
          </p:cNvSpPr>
          <p:nvPr>
            <p:ph type="body" sz="quarter" idx="28"/>
          </p:nvPr>
        </p:nvSpPr>
        <p:spPr>
          <a:xfrm>
            <a:off x="3407360"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2" name="Picture Placeholder 21">
            <a:extLst>
              <a:ext uri="{FF2B5EF4-FFF2-40B4-BE49-F238E27FC236}">
                <a16:creationId xmlns:a16="http://schemas.microsoft.com/office/drawing/2014/main" id="{889F2057-3030-214D-B7D6-AEC93F818788}"/>
              </a:ext>
            </a:extLst>
          </p:cNvPr>
          <p:cNvSpPr>
            <a:spLocks noGrp="1"/>
          </p:cNvSpPr>
          <p:nvPr>
            <p:ph type="pic" sz="quarter" idx="33"/>
          </p:nvPr>
        </p:nvSpPr>
        <p:spPr>
          <a:xfrm>
            <a:off x="6096000" y="-6350"/>
            <a:ext cx="6096000" cy="6480175"/>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3522871337"/>
      </p:ext>
    </p:extLst>
  </p:cSld>
  <p:clrMapOvr>
    <a:masterClrMapping/>
  </p:clrMapOvr>
  <p:extLst>
    <p:ext uri="{DCECCB84-F9BA-43D5-87BE-67443E8EF086}">
      <p15:sldGuideLst xmlns:p15="http://schemas.microsoft.com/office/powerpoint/2012/main">
        <p15:guide id="1" pos="3545" userDrawn="1">
          <p15:clr>
            <a:srgbClr val="FBAE40"/>
          </p15:clr>
        </p15:guide>
        <p15:guide id="2" pos="2451" userDrawn="1">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Icons and Half Pic Righ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5BA91E62-823B-487C-AD63-3E989386D54B}"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12" name="Graphic 11">
            <a:extLst>
              <a:ext uri="{FF2B5EF4-FFF2-40B4-BE49-F238E27FC236}">
                <a16:creationId xmlns:a16="http://schemas.microsoft.com/office/drawing/2014/main" id="{6597CB69-0109-4912-8D2C-30A0ECE5FA6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4069125"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98800"/>
            <a:ext cx="5126400" cy="752400"/>
          </a:xfrm>
        </p:spPr>
        <p:txBody>
          <a:bodyPr/>
          <a:lstStyle>
            <a:lvl1pPr>
              <a:defRPr sz="2400" b="1">
                <a:solidFill>
                  <a:schemeClr val="tx1"/>
                </a:solidFill>
              </a:defRPr>
            </a:lvl1pPr>
          </a:lstStyle>
          <a:p>
            <a:r>
              <a:rPr lang="en-US"/>
              <a:t>Click to edit Master title style</a:t>
            </a:r>
            <a:endParaRPr lang="en-GB" dirty="0"/>
          </a:p>
        </p:txBody>
      </p:sp>
      <p:sp>
        <p:nvSpPr>
          <p:cNvPr id="22" name="Picture Placeholder 11">
            <a:extLst>
              <a:ext uri="{FF2B5EF4-FFF2-40B4-BE49-F238E27FC236}">
                <a16:creationId xmlns:a16="http://schemas.microsoft.com/office/drawing/2014/main" id="{AC8432B5-2368-AD4E-40C4-2BA6B227CF46}"/>
              </a:ext>
            </a:extLst>
          </p:cNvPr>
          <p:cNvSpPr>
            <a:spLocks noGrp="1"/>
          </p:cNvSpPr>
          <p:nvPr>
            <p:ph type="pic" sz="quarter" idx="29" hasCustomPrompt="1"/>
          </p:nvPr>
        </p:nvSpPr>
        <p:spPr>
          <a:xfrm>
            <a:off x="1114425" y="2457450"/>
            <a:ext cx="973138" cy="971550"/>
          </a:xfrm>
        </p:spPr>
        <p:txBody>
          <a:bodyPr/>
          <a:lstStyle>
            <a:lvl1pPr marL="0" indent="0">
              <a:buNone/>
              <a:defRPr sz="1200"/>
            </a:lvl1pPr>
          </a:lstStyle>
          <a:p>
            <a:r>
              <a:rPr lang="en-GB" dirty="0"/>
              <a:t>Click to add icon or picture</a:t>
            </a:r>
          </a:p>
        </p:txBody>
      </p:sp>
      <p:sp>
        <p:nvSpPr>
          <p:cNvPr id="35" name="Text Placeholder 11">
            <a:extLst>
              <a:ext uri="{FF2B5EF4-FFF2-40B4-BE49-F238E27FC236}">
                <a16:creationId xmlns:a16="http://schemas.microsoft.com/office/drawing/2014/main" id="{731C2CA6-6BC8-FCC0-2CF1-F08A7AD5F352}"/>
              </a:ext>
            </a:extLst>
          </p:cNvPr>
          <p:cNvSpPr>
            <a:spLocks noGrp="1"/>
          </p:cNvSpPr>
          <p:nvPr>
            <p:ph type="body" sz="quarter" idx="25"/>
          </p:nvPr>
        </p:nvSpPr>
        <p:spPr>
          <a:xfrm>
            <a:off x="487515"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8" name="Picture Placeholder 11">
            <a:extLst>
              <a:ext uri="{FF2B5EF4-FFF2-40B4-BE49-F238E27FC236}">
                <a16:creationId xmlns:a16="http://schemas.microsoft.com/office/drawing/2014/main" id="{0B93CEDC-31AD-C297-F03B-7816B7629957}"/>
              </a:ext>
            </a:extLst>
          </p:cNvPr>
          <p:cNvSpPr>
            <a:spLocks noGrp="1"/>
          </p:cNvSpPr>
          <p:nvPr>
            <p:ph type="pic" sz="quarter" idx="30" hasCustomPrompt="1"/>
          </p:nvPr>
        </p:nvSpPr>
        <p:spPr>
          <a:xfrm>
            <a:off x="4030425" y="2457450"/>
            <a:ext cx="973138" cy="971550"/>
          </a:xfrm>
        </p:spPr>
        <p:txBody>
          <a:bodyPr/>
          <a:lstStyle>
            <a:lvl1pPr marL="0" indent="0">
              <a:buNone/>
              <a:defRPr sz="1200"/>
            </a:lvl1pPr>
          </a:lstStyle>
          <a:p>
            <a:r>
              <a:rPr lang="en-GB" dirty="0"/>
              <a:t>Click to add icon or picture</a:t>
            </a:r>
          </a:p>
        </p:txBody>
      </p:sp>
      <p:sp>
        <p:nvSpPr>
          <p:cNvPr id="26" name="Text Placeholder 11">
            <a:extLst>
              <a:ext uri="{FF2B5EF4-FFF2-40B4-BE49-F238E27FC236}">
                <a16:creationId xmlns:a16="http://schemas.microsoft.com/office/drawing/2014/main" id="{4D319DEC-0E0E-219A-5C73-8B7C0708714D}"/>
              </a:ext>
            </a:extLst>
          </p:cNvPr>
          <p:cNvSpPr>
            <a:spLocks noGrp="1"/>
          </p:cNvSpPr>
          <p:nvPr>
            <p:ph type="body" sz="quarter" idx="26"/>
          </p:nvPr>
        </p:nvSpPr>
        <p:spPr>
          <a:xfrm>
            <a:off x="3407360"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9" name="Picture Placeholder 11">
            <a:extLst>
              <a:ext uri="{FF2B5EF4-FFF2-40B4-BE49-F238E27FC236}">
                <a16:creationId xmlns:a16="http://schemas.microsoft.com/office/drawing/2014/main" id="{E4ABFBBE-B3D8-59A1-7E1D-035593D9524E}"/>
              </a:ext>
            </a:extLst>
          </p:cNvPr>
          <p:cNvSpPr>
            <a:spLocks noGrp="1"/>
          </p:cNvSpPr>
          <p:nvPr>
            <p:ph type="pic" sz="quarter" idx="31" hasCustomPrompt="1"/>
          </p:nvPr>
        </p:nvSpPr>
        <p:spPr>
          <a:xfrm>
            <a:off x="1114425" y="4617450"/>
            <a:ext cx="973138" cy="971550"/>
          </a:xfrm>
        </p:spPr>
        <p:txBody>
          <a:bodyPr/>
          <a:lstStyle>
            <a:lvl1pPr marL="0" indent="0">
              <a:buNone/>
              <a:defRPr sz="1200"/>
            </a:lvl1pPr>
          </a:lstStyle>
          <a:p>
            <a:r>
              <a:rPr lang="en-GB" dirty="0"/>
              <a:t>Click to add icon or picture</a:t>
            </a:r>
          </a:p>
        </p:txBody>
      </p:sp>
      <p:sp>
        <p:nvSpPr>
          <p:cNvPr id="28" name="Text Placeholder 11">
            <a:extLst>
              <a:ext uri="{FF2B5EF4-FFF2-40B4-BE49-F238E27FC236}">
                <a16:creationId xmlns:a16="http://schemas.microsoft.com/office/drawing/2014/main" id="{5FEC9DBD-C887-2B18-06C7-CF0CFB30637D}"/>
              </a:ext>
            </a:extLst>
          </p:cNvPr>
          <p:cNvSpPr>
            <a:spLocks noGrp="1"/>
          </p:cNvSpPr>
          <p:nvPr>
            <p:ph type="body" sz="quarter" idx="27"/>
          </p:nvPr>
        </p:nvSpPr>
        <p:spPr>
          <a:xfrm>
            <a:off x="487515"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0" name="Picture Placeholder 11">
            <a:extLst>
              <a:ext uri="{FF2B5EF4-FFF2-40B4-BE49-F238E27FC236}">
                <a16:creationId xmlns:a16="http://schemas.microsoft.com/office/drawing/2014/main" id="{5219FDA6-E225-D950-C52D-0D54F36FACE9}"/>
              </a:ext>
            </a:extLst>
          </p:cNvPr>
          <p:cNvSpPr>
            <a:spLocks noGrp="1"/>
          </p:cNvSpPr>
          <p:nvPr>
            <p:ph type="pic" sz="quarter" idx="32" hasCustomPrompt="1"/>
          </p:nvPr>
        </p:nvSpPr>
        <p:spPr>
          <a:xfrm>
            <a:off x="4030425" y="4617450"/>
            <a:ext cx="973138" cy="971550"/>
          </a:xfrm>
        </p:spPr>
        <p:txBody>
          <a:bodyPr/>
          <a:lstStyle>
            <a:lvl1pPr marL="0" indent="0">
              <a:buNone/>
              <a:defRPr sz="1200"/>
            </a:lvl1pPr>
          </a:lstStyle>
          <a:p>
            <a:r>
              <a:rPr lang="en-GB" dirty="0"/>
              <a:t>Click to add icon or picture</a:t>
            </a:r>
          </a:p>
        </p:txBody>
      </p:sp>
      <p:sp>
        <p:nvSpPr>
          <p:cNvPr id="34" name="Text Placeholder 11">
            <a:extLst>
              <a:ext uri="{FF2B5EF4-FFF2-40B4-BE49-F238E27FC236}">
                <a16:creationId xmlns:a16="http://schemas.microsoft.com/office/drawing/2014/main" id="{B02DC6BC-DE0D-500E-B171-9F0F4C3113FA}"/>
              </a:ext>
            </a:extLst>
          </p:cNvPr>
          <p:cNvSpPr>
            <a:spLocks noGrp="1"/>
          </p:cNvSpPr>
          <p:nvPr>
            <p:ph type="body" sz="quarter" idx="28"/>
          </p:nvPr>
        </p:nvSpPr>
        <p:spPr>
          <a:xfrm>
            <a:off x="3407360"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6" name="Picture Placeholder 21">
            <a:extLst>
              <a:ext uri="{FF2B5EF4-FFF2-40B4-BE49-F238E27FC236}">
                <a16:creationId xmlns:a16="http://schemas.microsoft.com/office/drawing/2014/main" id="{8A276F0C-FFD0-FAFC-0E92-5E975819A8BA}"/>
              </a:ext>
            </a:extLst>
          </p:cNvPr>
          <p:cNvSpPr>
            <a:spLocks noGrp="1"/>
          </p:cNvSpPr>
          <p:nvPr>
            <p:ph type="pic" sz="quarter" idx="33"/>
          </p:nvPr>
        </p:nvSpPr>
        <p:spPr>
          <a:xfrm>
            <a:off x="6096000" y="-6350"/>
            <a:ext cx="6096000" cy="6480175"/>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21" name="Rounded Rectangle 20">
            <a:extLst>
              <a:ext uri="{FF2B5EF4-FFF2-40B4-BE49-F238E27FC236}">
                <a16:creationId xmlns:a16="http://schemas.microsoft.com/office/drawing/2014/main" id="{165DBCA5-29B3-97D7-11E4-CDA090E5504A}"/>
              </a:ext>
            </a:extLst>
          </p:cNvPr>
          <p:cNvSpPr/>
          <p:nvPr userDrawn="1"/>
        </p:nvSpPr>
        <p:spPr>
          <a:xfrm>
            <a:off x="12291461" y="-6628"/>
            <a:ext cx="2179452" cy="757647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4" name="Graphic 23">
            <a:extLst>
              <a:ext uri="{FF2B5EF4-FFF2-40B4-BE49-F238E27FC236}">
                <a16:creationId xmlns:a16="http://schemas.microsoft.com/office/drawing/2014/main" id="{34518176-B067-F97B-3C87-C6C4E5180B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5" name="TextBox 24">
            <a:extLst>
              <a:ext uri="{FF2B5EF4-FFF2-40B4-BE49-F238E27FC236}">
                <a16:creationId xmlns:a16="http://schemas.microsoft.com/office/drawing/2014/main" id="{49A79DFD-BE7F-6FE1-DCB6-38C943499B18}"/>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30" name="TextBox 29">
            <a:extLst>
              <a:ext uri="{FF2B5EF4-FFF2-40B4-BE49-F238E27FC236}">
                <a16:creationId xmlns:a16="http://schemas.microsoft.com/office/drawing/2014/main" id="{5F571DA1-63D2-EDFB-FE07-37363A0DE747}"/>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31" name="Picture 30">
            <a:extLst>
              <a:ext uri="{FF2B5EF4-FFF2-40B4-BE49-F238E27FC236}">
                <a16:creationId xmlns:a16="http://schemas.microsoft.com/office/drawing/2014/main" id="{D162AA34-7DA8-FEDD-6439-270E9E6EA4EE}"/>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2" name="TextBox 31">
            <a:extLst>
              <a:ext uri="{FF2B5EF4-FFF2-40B4-BE49-F238E27FC236}">
                <a16:creationId xmlns:a16="http://schemas.microsoft.com/office/drawing/2014/main" id="{EE4AE368-902A-4873-FB52-9C8A226BF5E8}"/>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33" name="Picture 32">
            <a:extLst>
              <a:ext uri="{FF2B5EF4-FFF2-40B4-BE49-F238E27FC236}">
                <a16:creationId xmlns:a16="http://schemas.microsoft.com/office/drawing/2014/main" id="{08B9DE42-B0A1-1FB4-92F4-819DCBFD1F10}"/>
              </a:ext>
            </a:extLst>
          </p:cNvPr>
          <p:cNvPicPr>
            <a:picLocks noChangeAspect="1"/>
          </p:cNvPicPr>
          <p:nvPr userDrawn="1"/>
        </p:nvPicPr>
        <p:blipFill>
          <a:blip r:embed="rId7"/>
          <a:srcRect/>
          <a:stretch/>
        </p:blipFill>
        <p:spPr>
          <a:xfrm>
            <a:off x="12629327" y="4358937"/>
            <a:ext cx="1365529" cy="1639777"/>
          </a:xfrm>
          <a:prstGeom prst="rect">
            <a:avLst/>
          </a:prstGeom>
        </p:spPr>
      </p:pic>
      <p:sp>
        <p:nvSpPr>
          <p:cNvPr id="8" name="TextBox 7">
            <a:extLst>
              <a:ext uri="{FF2B5EF4-FFF2-40B4-BE49-F238E27FC236}">
                <a16:creationId xmlns:a16="http://schemas.microsoft.com/office/drawing/2014/main" id="{522D8FC0-7550-2542-3493-CD3D0A4CD6CB}"/>
              </a:ext>
            </a:extLst>
          </p:cNvPr>
          <p:cNvSpPr txBox="1"/>
          <p:nvPr userDrawn="1"/>
        </p:nvSpPr>
        <p:spPr>
          <a:xfrm>
            <a:off x="12411008" y="6776975"/>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
        <p:nvSpPr>
          <p:cNvPr id="11" name="TextBox 10">
            <a:extLst>
              <a:ext uri="{FF2B5EF4-FFF2-40B4-BE49-F238E27FC236}">
                <a16:creationId xmlns:a16="http://schemas.microsoft.com/office/drawing/2014/main" id="{1AF97647-6FD9-E73D-549C-1E71EC859248}"/>
              </a:ext>
            </a:extLst>
          </p:cNvPr>
          <p:cNvSpPr txBox="1"/>
          <p:nvPr userDrawn="1"/>
        </p:nvSpPr>
        <p:spPr>
          <a:xfrm>
            <a:off x="12411008" y="6208178"/>
            <a:ext cx="1964209" cy="369332"/>
          </a:xfrm>
          <a:prstGeom prst="rect">
            <a:avLst/>
          </a:prstGeom>
          <a:noFill/>
        </p:spPr>
        <p:txBody>
          <a:bodyPr wrap="square" lIns="0" tIns="0" rIns="0" bIns="0" rtlCol="0">
            <a:spAutoFit/>
          </a:bodyPr>
          <a:lstStyle/>
          <a:p>
            <a:pPr marL="0" indent="0">
              <a:buFont typeface="+mj-lt"/>
              <a:buNone/>
            </a:pPr>
            <a:r>
              <a:rPr lang="en-GB" sz="800" dirty="0">
                <a:solidFill>
                  <a:schemeClr val="tx1"/>
                </a:solidFill>
              </a:rPr>
              <a:t>A selection of images and brand icons can be found here</a:t>
            </a:r>
            <a:r>
              <a:rPr lang="en-GB" sz="800" b="1" dirty="0">
                <a:solidFill>
                  <a:schemeClr val="tx1"/>
                </a:solidFill>
              </a:rPr>
              <a:t> Public Drive (P Drive) &gt; Marketing and Brand Library &gt; SE PPT</a:t>
            </a:r>
          </a:p>
        </p:txBody>
      </p:sp>
    </p:spTree>
    <p:extLst>
      <p:ext uri="{BB962C8B-B14F-4D97-AF65-F5344CB8AC3E}">
        <p14:creationId xmlns:p14="http://schemas.microsoft.com/office/powerpoint/2010/main" val="39882324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545">
          <p15:clr>
            <a:srgbClr val="FBAE40"/>
          </p15:clr>
        </p15:guide>
        <p15:guide id="2" pos="2451">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Icons and Half Pic Lef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88A14FEC-294A-4194-9FA9-222CB454A695}"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25" name="Picture Placeholder 21">
            <a:extLst>
              <a:ext uri="{FF2B5EF4-FFF2-40B4-BE49-F238E27FC236}">
                <a16:creationId xmlns:a16="http://schemas.microsoft.com/office/drawing/2014/main" id="{EB225C05-40B2-8329-0B10-CA546F301D0D}"/>
              </a:ext>
            </a:extLst>
          </p:cNvPr>
          <p:cNvSpPr>
            <a:spLocks noGrp="1"/>
          </p:cNvSpPr>
          <p:nvPr>
            <p:ph type="pic" sz="quarter" idx="37"/>
          </p:nvPr>
        </p:nvSpPr>
        <p:spPr>
          <a:xfrm>
            <a:off x="0" y="-6350"/>
            <a:ext cx="6096000" cy="6480175"/>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6553201"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7610475" y="296340"/>
            <a:ext cx="4069125"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6553200"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6561290" y="1198800"/>
            <a:ext cx="5126400" cy="752400"/>
          </a:xfrm>
        </p:spPr>
        <p:txBody>
          <a:bodyPr/>
          <a:lstStyle>
            <a:lvl1pPr>
              <a:defRPr sz="2400" b="1"/>
            </a:lvl1pPr>
          </a:lstStyle>
          <a:p>
            <a:r>
              <a:rPr lang="en-US"/>
              <a:t>Click to edit Master title style</a:t>
            </a:r>
            <a:endParaRPr lang="en-GB" dirty="0"/>
          </a:p>
        </p:txBody>
      </p:sp>
      <p:sp>
        <p:nvSpPr>
          <p:cNvPr id="19" name="Picture Placeholder 11">
            <a:extLst>
              <a:ext uri="{FF2B5EF4-FFF2-40B4-BE49-F238E27FC236}">
                <a16:creationId xmlns:a16="http://schemas.microsoft.com/office/drawing/2014/main" id="{08AF76AE-E7D8-B1B3-9114-46B488A9F341}"/>
              </a:ext>
            </a:extLst>
          </p:cNvPr>
          <p:cNvSpPr>
            <a:spLocks noGrp="1"/>
          </p:cNvSpPr>
          <p:nvPr>
            <p:ph type="pic" sz="quarter" idx="29" hasCustomPrompt="1"/>
          </p:nvPr>
        </p:nvSpPr>
        <p:spPr>
          <a:xfrm>
            <a:off x="7190917" y="2457450"/>
            <a:ext cx="973138" cy="971550"/>
          </a:xfrm>
        </p:spPr>
        <p:txBody>
          <a:bodyPr/>
          <a:lstStyle>
            <a:lvl1pPr marL="0" indent="0">
              <a:buNone/>
              <a:defRPr sz="1200"/>
            </a:lvl1pPr>
          </a:lstStyle>
          <a:p>
            <a:r>
              <a:rPr lang="en-GB" dirty="0"/>
              <a:t>Click to add icon or picture</a:t>
            </a:r>
          </a:p>
        </p:txBody>
      </p:sp>
      <p:sp>
        <p:nvSpPr>
          <p:cNvPr id="24" name="Text Placeholder 11">
            <a:extLst>
              <a:ext uri="{FF2B5EF4-FFF2-40B4-BE49-F238E27FC236}">
                <a16:creationId xmlns:a16="http://schemas.microsoft.com/office/drawing/2014/main" id="{9B76724E-F5C2-18B4-9C9C-F731C0B61C9C}"/>
              </a:ext>
            </a:extLst>
          </p:cNvPr>
          <p:cNvSpPr>
            <a:spLocks noGrp="1"/>
          </p:cNvSpPr>
          <p:nvPr>
            <p:ph type="body" sz="quarter" idx="36"/>
          </p:nvPr>
        </p:nvSpPr>
        <p:spPr>
          <a:xfrm>
            <a:off x="6564007"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0" name="Picture Placeholder 11">
            <a:extLst>
              <a:ext uri="{FF2B5EF4-FFF2-40B4-BE49-F238E27FC236}">
                <a16:creationId xmlns:a16="http://schemas.microsoft.com/office/drawing/2014/main" id="{44CCF3DE-E75E-FAEE-D72C-8EABB0B6D175}"/>
              </a:ext>
            </a:extLst>
          </p:cNvPr>
          <p:cNvSpPr>
            <a:spLocks noGrp="1"/>
          </p:cNvSpPr>
          <p:nvPr>
            <p:ph type="pic" sz="quarter" idx="30" hasCustomPrompt="1"/>
          </p:nvPr>
        </p:nvSpPr>
        <p:spPr>
          <a:xfrm>
            <a:off x="10106917" y="2457450"/>
            <a:ext cx="973138" cy="971550"/>
          </a:xfrm>
        </p:spPr>
        <p:txBody>
          <a:bodyPr/>
          <a:lstStyle>
            <a:lvl1pPr marL="0" indent="0">
              <a:buNone/>
              <a:defRPr sz="1200"/>
            </a:lvl1pPr>
          </a:lstStyle>
          <a:p>
            <a:r>
              <a:rPr lang="en-GB" dirty="0"/>
              <a:t>Click to add icon or picture</a:t>
            </a:r>
          </a:p>
        </p:txBody>
      </p:sp>
      <p:sp>
        <p:nvSpPr>
          <p:cNvPr id="20" name="Text Placeholder 11">
            <a:extLst>
              <a:ext uri="{FF2B5EF4-FFF2-40B4-BE49-F238E27FC236}">
                <a16:creationId xmlns:a16="http://schemas.microsoft.com/office/drawing/2014/main" id="{1A7FDC15-8E42-DFF5-1F13-675C8D39B3D5}"/>
              </a:ext>
            </a:extLst>
          </p:cNvPr>
          <p:cNvSpPr>
            <a:spLocks noGrp="1"/>
          </p:cNvSpPr>
          <p:nvPr>
            <p:ph type="body" sz="quarter" idx="33"/>
          </p:nvPr>
        </p:nvSpPr>
        <p:spPr>
          <a:xfrm>
            <a:off x="9483852"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7" name="Picture Placeholder 11">
            <a:extLst>
              <a:ext uri="{FF2B5EF4-FFF2-40B4-BE49-F238E27FC236}">
                <a16:creationId xmlns:a16="http://schemas.microsoft.com/office/drawing/2014/main" id="{6BEA7F22-A839-7983-0ADA-579F8A24F3E5}"/>
              </a:ext>
            </a:extLst>
          </p:cNvPr>
          <p:cNvSpPr>
            <a:spLocks noGrp="1"/>
          </p:cNvSpPr>
          <p:nvPr>
            <p:ph type="pic" sz="quarter" idx="31" hasCustomPrompt="1"/>
          </p:nvPr>
        </p:nvSpPr>
        <p:spPr>
          <a:xfrm>
            <a:off x="7190917" y="4617450"/>
            <a:ext cx="973138" cy="971550"/>
          </a:xfrm>
        </p:spPr>
        <p:txBody>
          <a:bodyPr/>
          <a:lstStyle>
            <a:lvl1pPr marL="0" indent="0">
              <a:buNone/>
              <a:defRPr sz="1200"/>
            </a:lvl1pPr>
          </a:lstStyle>
          <a:p>
            <a:r>
              <a:rPr lang="en-GB" dirty="0"/>
              <a:t>Click to add icon or picture</a:t>
            </a:r>
          </a:p>
        </p:txBody>
      </p:sp>
      <p:sp>
        <p:nvSpPr>
          <p:cNvPr id="21" name="Text Placeholder 11">
            <a:extLst>
              <a:ext uri="{FF2B5EF4-FFF2-40B4-BE49-F238E27FC236}">
                <a16:creationId xmlns:a16="http://schemas.microsoft.com/office/drawing/2014/main" id="{4E3F3E36-787E-1F5E-823B-A50AD839FE42}"/>
              </a:ext>
            </a:extLst>
          </p:cNvPr>
          <p:cNvSpPr>
            <a:spLocks noGrp="1"/>
          </p:cNvSpPr>
          <p:nvPr>
            <p:ph type="body" sz="quarter" idx="34"/>
          </p:nvPr>
        </p:nvSpPr>
        <p:spPr>
          <a:xfrm>
            <a:off x="6564007"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8" name="Picture Placeholder 11">
            <a:extLst>
              <a:ext uri="{FF2B5EF4-FFF2-40B4-BE49-F238E27FC236}">
                <a16:creationId xmlns:a16="http://schemas.microsoft.com/office/drawing/2014/main" id="{D7395A0D-D070-25B9-721B-2FE9ECD7C07B}"/>
              </a:ext>
            </a:extLst>
          </p:cNvPr>
          <p:cNvSpPr>
            <a:spLocks noGrp="1"/>
          </p:cNvSpPr>
          <p:nvPr>
            <p:ph type="pic" sz="quarter" idx="32" hasCustomPrompt="1"/>
          </p:nvPr>
        </p:nvSpPr>
        <p:spPr>
          <a:xfrm>
            <a:off x="10106917" y="4617450"/>
            <a:ext cx="973138" cy="971550"/>
          </a:xfrm>
        </p:spPr>
        <p:txBody>
          <a:bodyPr/>
          <a:lstStyle>
            <a:lvl1pPr marL="0" indent="0">
              <a:buNone/>
              <a:defRPr sz="1200"/>
            </a:lvl1pPr>
          </a:lstStyle>
          <a:p>
            <a:r>
              <a:rPr lang="en-GB" dirty="0"/>
              <a:t>Click to add icon or picture</a:t>
            </a:r>
          </a:p>
        </p:txBody>
      </p:sp>
      <p:sp>
        <p:nvSpPr>
          <p:cNvPr id="22" name="Text Placeholder 11">
            <a:extLst>
              <a:ext uri="{FF2B5EF4-FFF2-40B4-BE49-F238E27FC236}">
                <a16:creationId xmlns:a16="http://schemas.microsoft.com/office/drawing/2014/main" id="{4ABD4CB6-2AAF-E502-21E2-FCA3463CF3F9}"/>
              </a:ext>
            </a:extLst>
          </p:cNvPr>
          <p:cNvSpPr>
            <a:spLocks noGrp="1"/>
          </p:cNvSpPr>
          <p:nvPr>
            <p:ph type="body" sz="quarter" idx="35"/>
          </p:nvPr>
        </p:nvSpPr>
        <p:spPr>
          <a:xfrm>
            <a:off x="9483852"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Tree>
    <p:extLst>
      <p:ext uri="{BB962C8B-B14F-4D97-AF65-F5344CB8AC3E}">
        <p14:creationId xmlns:p14="http://schemas.microsoft.com/office/powerpoint/2010/main" val="2653020788"/>
      </p:ext>
    </p:extLst>
  </p:cSld>
  <p:clrMapOvr>
    <a:masterClrMapping/>
  </p:clrMapOvr>
  <p:extLst>
    <p:ext uri="{DCECCB84-F9BA-43D5-87BE-67443E8EF086}">
      <p15:sldGuideLst xmlns:p15="http://schemas.microsoft.com/office/powerpoint/2012/main">
        <p15:guide id="1" pos="3545">
          <p15:clr>
            <a:srgbClr val="FBAE40"/>
          </p15:clr>
        </p15:guide>
        <p15:guide id="2" pos="2451">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Icons and Half Pic Lef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7116197A-7D0D-4C62-81DB-F01503BDE819}"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36" name="Picture Placeholder 21">
            <a:extLst>
              <a:ext uri="{FF2B5EF4-FFF2-40B4-BE49-F238E27FC236}">
                <a16:creationId xmlns:a16="http://schemas.microsoft.com/office/drawing/2014/main" id="{D8B3D6A7-2880-F96F-BB6A-161B8918713B}"/>
              </a:ext>
            </a:extLst>
          </p:cNvPr>
          <p:cNvSpPr>
            <a:spLocks noGrp="1"/>
          </p:cNvSpPr>
          <p:nvPr>
            <p:ph type="pic" sz="quarter" idx="37"/>
          </p:nvPr>
        </p:nvSpPr>
        <p:spPr>
          <a:xfrm>
            <a:off x="0" y="-6350"/>
            <a:ext cx="6096000" cy="6480175"/>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pic>
        <p:nvPicPr>
          <p:cNvPr id="12" name="Graphic 11">
            <a:extLst>
              <a:ext uri="{FF2B5EF4-FFF2-40B4-BE49-F238E27FC236}">
                <a16:creationId xmlns:a16="http://schemas.microsoft.com/office/drawing/2014/main" id="{6597CB69-0109-4912-8D2C-30A0ECE5FA6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6553201"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7610475" y="296340"/>
            <a:ext cx="4069125"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6553200"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6561290" y="1198800"/>
            <a:ext cx="5126400" cy="752400"/>
          </a:xfrm>
        </p:spPr>
        <p:txBody>
          <a:bodyPr/>
          <a:lstStyle>
            <a:lvl1pPr>
              <a:defRPr sz="2400" b="1">
                <a:solidFill>
                  <a:schemeClr val="tx1"/>
                </a:solidFill>
              </a:defRPr>
            </a:lvl1pPr>
          </a:lstStyle>
          <a:p>
            <a:r>
              <a:rPr lang="en-US"/>
              <a:t>Click to edit Master title style</a:t>
            </a:r>
            <a:endParaRPr lang="en-GB" dirty="0"/>
          </a:p>
        </p:txBody>
      </p:sp>
      <p:sp>
        <p:nvSpPr>
          <p:cNvPr id="22" name="Picture Placeholder 11">
            <a:extLst>
              <a:ext uri="{FF2B5EF4-FFF2-40B4-BE49-F238E27FC236}">
                <a16:creationId xmlns:a16="http://schemas.microsoft.com/office/drawing/2014/main" id="{122CBE42-690D-66EE-6B1C-9E46FD4BB757}"/>
              </a:ext>
            </a:extLst>
          </p:cNvPr>
          <p:cNvSpPr>
            <a:spLocks noGrp="1"/>
          </p:cNvSpPr>
          <p:nvPr>
            <p:ph type="pic" sz="quarter" idx="29" hasCustomPrompt="1"/>
          </p:nvPr>
        </p:nvSpPr>
        <p:spPr>
          <a:xfrm>
            <a:off x="7190917" y="2457450"/>
            <a:ext cx="973138" cy="971550"/>
          </a:xfrm>
        </p:spPr>
        <p:txBody>
          <a:bodyPr/>
          <a:lstStyle>
            <a:lvl1pPr marL="0" indent="0">
              <a:buNone/>
              <a:defRPr sz="1200"/>
            </a:lvl1pPr>
          </a:lstStyle>
          <a:p>
            <a:r>
              <a:rPr lang="en-GB" dirty="0"/>
              <a:t>Click to add icon or picture</a:t>
            </a:r>
          </a:p>
        </p:txBody>
      </p:sp>
      <p:sp>
        <p:nvSpPr>
          <p:cNvPr id="35" name="Text Placeholder 11">
            <a:extLst>
              <a:ext uri="{FF2B5EF4-FFF2-40B4-BE49-F238E27FC236}">
                <a16:creationId xmlns:a16="http://schemas.microsoft.com/office/drawing/2014/main" id="{38F44A78-DA9D-FC0F-9A77-F9028D11620F}"/>
              </a:ext>
            </a:extLst>
          </p:cNvPr>
          <p:cNvSpPr>
            <a:spLocks noGrp="1"/>
          </p:cNvSpPr>
          <p:nvPr>
            <p:ph type="body" sz="quarter" idx="36"/>
          </p:nvPr>
        </p:nvSpPr>
        <p:spPr>
          <a:xfrm>
            <a:off x="6564007"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8" name="Picture Placeholder 11">
            <a:extLst>
              <a:ext uri="{FF2B5EF4-FFF2-40B4-BE49-F238E27FC236}">
                <a16:creationId xmlns:a16="http://schemas.microsoft.com/office/drawing/2014/main" id="{382D19E2-77FA-AE6E-2C03-8D95EE2746F3}"/>
              </a:ext>
            </a:extLst>
          </p:cNvPr>
          <p:cNvSpPr>
            <a:spLocks noGrp="1"/>
          </p:cNvSpPr>
          <p:nvPr>
            <p:ph type="pic" sz="quarter" idx="30" hasCustomPrompt="1"/>
          </p:nvPr>
        </p:nvSpPr>
        <p:spPr>
          <a:xfrm>
            <a:off x="10106917" y="2457450"/>
            <a:ext cx="973138" cy="971550"/>
          </a:xfrm>
        </p:spPr>
        <p:txBody>
          <a:bodyPr/>
          <a:lstStyle>
            <a:lvl1pPr marL="0" indent="0">
              <a:buNone/>
              <a:defRPr sz="1200"/>
            </a:lvl1pPr>
          </a:lstStyle>
          <a:p>
            <a:r>
              <a:rPr lang="en-GB" dirty="0"/>
              <a:t>Click to add icon or picture</a:t>
            </a:r>
          </a:p>
        </p:txBody>
      </p:sp>
      <p:sp>
        <p:nvSpPr>
          <p:cNvPr id="26" name="Text Placeholder 11">
            <a:extLst>
              <a:ext uri="{FF2B5EF4-FFF2-40B4-BE49-F238E27FC236}">
                <a16:creationId xmlns:a16="http://schemas.microsoft.com/office/drawing/2014/main" id="{6A9D5571-6362-DD40-FBE8-5E57A438117D}"/>
              </a:ext>
            </a:extLst>
          </p:cNvPr>
          <p:cNvSpPr>
            <a:spLocks noGrp="1"/>
          </p:cNvSpPr>
          <p:nvPr>
            <p:ph type="body" sz="quarter" idx="33"/>
          </p:nvPr>
        </p:nvSpPr>
        <p:spPr>
          <a:xfrm>
            <a:off x="9483852"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9" name="Picture Placeholder 11">
            <a:extLst>
              <a:ext uri="{FF2B5EF4-FFF2-40B4-BE49-F238E27FC236}">
                <a16:creationId xmlns:a16="http://schemas.microsoft.com/office/drawing/2014/main" id="{2AD86B7D-31B1-F0DF-3655-62B4CD3E199F}"/>
              </a:ext>
            </a:extLst>
          </p:cNvPr>
          <p:cNvSpPr>
            <a:spLocks noGrp="1"/>
          </p:cNvSpPr>
          <p:nvPr>
            <p:ph type="pic" sz="quarter" idx="31" hasCustomPrompt="1"/>
          </p:nvPr>
        </p:nvSpPr>
        <p:spPr>
          <a:xfrm>
            <a:off x="7190917" y="4617450"/>
            <a:ext cx="973138" cy="971550"/>
          </a:xfrm>
        </p:spPr>
        <p:txBody>
          <a:bodyPr/>
          <a:lstStyle>
            <a:lvl1pPr marL="0" indent="0">
              <a:buNone/>
              <a:defRPr sz="1200"/>
            </a:lvl1pPr>
          </a:lstStyle>
          <a:p>
            <a:r>
              <a:rPr lang="en-GB" dirty="0"/>
              <a:t>Click to add icon or picture</a:t>
            </a:r>
          </a:p>
        </p:txBody>
      </p:sp>
      <p:sp>
        <p:nvSpPr>
          <p:cNvPr id="28" name="Text Placeholder 11">
            <a:extLst>
              <a:ext uri="{FF2B5EF4-FFF2-40B4-BE49-F238E27FC236}">
                <a16:creationId xmlns:a16="http://schemas.microsoft.com/office/drawing/2014/main" id="{D37AEADB-452E-0A82-4C89-BD8C7A52E0D7}"/>
              </a:ext>
            </a:extLst>
          </p:cNvPr>
          <p:cNvSpPr>
            <a:spLocks noGrp="1"/>
          </p:cNvSpPr>
          <p:nvPr>
            <p:ph type="body" sz="quarter" idx="34"/>
          </p:nvPr>
        </p:nvSpPr>
        <p:spPr>
          <a:xfrm>
            <a:off x="6564007"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0" name="Picture Placeholder 11">
            <a:extLst>
              <a:ext uri="{FF2B5EF4-FFF2-40B4-BE49-F238E27FC236}">
                <a16:creationId xmlns:a16="http://schemas.microsoft.com/office/drawing/2014/main" id="{7659342E-0F6E-519D-15DB-66E442C30765}"/>
              </a:ext>
            </a:extLst>
          </p:cNvPr>
          <p:cNvSpPr>
            <a:spLocks noGrp="1"/>
          </p:cNvSpPr>
          <p:nvPr>
            <p:ph type="pic" sz="quarter" idx="32" hasCustomPrompt="1"/>
          </p:nvPr>
        </p:nvSpPr>
        <p:spPr>
          <a:xfrm>
            <a:off x="10106917" y="4617450"/>
            <a:ext cx="973138" cy="971550"/>
          </a:xfrm>
        </p:spPr>
        <p:txBody>
          <a:bodyPr/>
          <a:lstStyle>
            <a:lvl1pPr marL="0" indent="0">
              <a:buNone/>
              <a:defRPr sz="1200"/>
            </a:lvl1pPr>
          </a:lstStyle>
          <a:p>
            <a:r>
              <a:rPr lang="en-GB" dirty="0"/>
              <a:t>Click to add icon or picture</a:t>
            </a:r>
          </a:p>
        </p:txBody>
      </p:sp>
      <p:sp>
        <p:nvSpPr>
          <p:cNvPr id="34" name="Text Placeholder 11">
            <a:extLst>
              <a:ext uri="{FF2B5EF4-FFF2-40B4-BE49-F238E27FC236}">
                <a16:creationId xmlns:a16="http://schemas.microsoft.com/office/drawing/2014/main" id="{E0541C6F-1768-9BC2-CEA7-DDDD54B1904D}"/>
              </a:ext>
            </a:extLst>
          </p:cNvPr>
          <p:cNvSpPr>
            <a:spLocks noGrp="1"/>
          </p:cNvSpPr>
          <p:nvPr>
            <p:ph type="body" sz="quarter" idx="35"/>
          </p:nvPr>
        </p:nvSpPr>
        <p:spPr>
          <a:xfrm>
            <a:off x="9483852"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1" name="Rounded Rectangle 20">
            <a:extLst>
              <a:ext uri="{FF2B5EF4-FFF2-40B4-BE49-F238E27FC236}">
                <a16:creationId xmlns:a16="http://schemas.microsoft.com/office/drawing/2014/main" id="{6E0D9E28-22EC-2BED-1A33-B77C32E308CB}"/>
              </a:ext>
            </a:extLst>
          </p:cNvPr>
          <p:cNvSpPr/>
          <p:nvPr userDrawn="1"/>
        </p:nvSpPr>
        <p:spPr>
          <a:xfrm>
            <a:off x="12291461" y="-6628"/>
            <a:ext cx="2179452" cy="7483873"/>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4" name="Graphic 23">
            <a:extLst>
              <a:ext uri="{FF2B5EF4-FFF2-40B4-BE49-F238E27FC236}">
                <a16:creationId xmlns:a16="http://schemas.microsoft.com/office/drawing/2014/main" id="{A5BDB2CA-566D-EA4F-CFC1-49AC1E0BB5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5" name="TextBox 24">
            <a:extLst>
              <a:ext uri="{FF2B5EF4-FFF2-40B4-BE49-F238E27FC236}">
                <a16:creationId xmlns:a16="http://schemas.microsoft.com/office/drawing/2014/main" id="{3252E9C2-8CC9-613A-466E-3BA57260019A}"/>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30" name="TextBox 29">
            <a:extLst>
              <a:ext uri="{FF2B5EF4-FFF2-40B4-BE49-F238E27FC236}">
                <a16:creationId xmlns:a16="http://schemas.microsoft.com/office/drawing/2014/main" id="{E3B45C16-56C8-575C-EB3F-E57503D1BAF5}"/>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31" name="Picture 30">
            <a:extLst>
              <a:ext uri="{FF2B5EF4-FFF2-40B4-BE49-F238E27FC236}">
                <a16:creationId xmlns:a16="http://schemas.microsoft.com/office/drawing/2014/main" id="{6A466B75-31CB-46BC-7DBA-5BB35846E979}"/>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2" name="TextBox 31">
            <a:extLst>
              <a:ext uri="{FF2B5EF4-FFF2-40B4-BE49-F238E27FC236}">
                <a16:creationId xmlns:a16="http://schemas.microsoft.com/office/drawing/2014/main" id="{23F2D216-DD81-C11B-6BB2-49EDFEA4CEE7}"/>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33" name="Picture 32">
            <a:extLst>
              <a:ext uri="{FF2B5EF4-FFF2-40B4-BE49-F238E27FC236}">
                <a16:creationId xmlns:a16="http://schemas.microsoft.com/office/drawing/2014/main" id="{C0EE35A3-2FA6-8986-0DE4-65DD5B742E83}"/>
              </a:ext>
            </a:extLst>
          </p:cNvPr>
          <p:cNvPicPr>
            <a:picLocks noChangeAspect="1"/>
          </p:cNvPicPr>
          <p:nvPr userDrawn="1"/>
        </p:nvPicPr>
        <p:blipFill>
          <a:blip r:embed="rId7"/>
          <a:srcRect/>
          <a:stretch/>
        </p:blipFill>
        <p:spPr>
          <a:xfrm>
            <a:off x="12629327" y="4354528"/>
            <a:ext cx="1365529" cy="1639777"/>
          </a:xfrm>
          <a:prstGeom prst="rect">
            <a:avLst/>
          </a:prstGeom>
        </p:spPr>
      </p:pic>
      <p:sp>
        <p:nvSpPr>
          <p:cNvPr id="8" name="TextBox 7">
            <a:extLst>
              <a:ext uri="{FF2B5EF4-FFF2-40B4-BE49-F238E27FC236}">
                <a16:creationId xmlns:a16="http://schemas.microsoft.com/office/drawing/2014/main" id="{E0C6CBD6-2622-AB99-A146-C6772DB831B1}"/>
              </a:ext>
            </a:extLst>
          </p:cNvPr>
          <p:cNvSpPr txBox="1"/>
          <p:nvPr userDrawn="1"/>
        </p:nvSpPr>
        <p:spPr>
          <a:xfrm>
            <a:off x="12411008" y="6719105"/>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
        <p:nvSpPr>
          <p:cNvPr id="11" name="TextBox 10">
            <a:extLst>
              <a:ext uri="{FF2B5EF4-FFF2-40B4-BE49-F238E27FC236}">
                <a16:creationId xmlns:a16="http://schemas.microsoft.com/office/drawing/2014/main" id="{4AA7C28F-2DDC-5BC1-72CD-866D5CCAA3E4}"/>
              </a:ext>
            </a:extLst>
          </p:cNvPr>
          <p:cNvSpPr txBox="1"/>
          <p:nvPr userDrawn="1"/>
        </p:nvSpPr>
        <p:spPr>
          <a:xfrm>
            <a:off x="12411008" y="6150308"/>
            <a:ext cx="1964209" cy="369332"/>
          </a:xfrm>
          <a:prstGeom prst="rect">
            <a:avLst/>
          </a:prstGeom>
          <a:noFill/>
        </p:spPr>
        <p:txBody>
          <a:bodyPr wrap="square" lIns="0" tIns="0" rIns="0" bIns="0" rtlCol="0">
            <a:spAutoFit/>
          </a:bodyPr>
          <a:lstStyle/>
          <a:p>
            <a:pPr marL="0" indent="0">
              <a:buFont typeface="+mj-lt"/>
              <a:buNone/>
            </a:pPr>
            <a:r>
              <a:rPr lang="en-GB" sz="800" dirty="0">
                <a:solidFill>
                  <a:schemeClr val="tx1"/>
                </a:solidFill>
              </a:rPr>
              <a:t>A selection of images and brand icons can be found here</a:t>
            </a:r>
            <a:r>
              <a:rPr lang="en-GB" sz="800" b="1" dirty="0">
                <a:solidFill>
                  <a:schemeClr val="tx1"/>
                </a:solidFill>
              </a:rPr>
              <a:t> Public Drive (P Drive) &gt; Marketing and Brand Library &gt; SE PPT</a:t>
            </a:r>
          </a:p>
        </p:txBody>
      </p:sp>
    </p:spTree>
    <p:extLst>
      <p:ext uri="{BB962C8B-B14F-4D97-AF65-F5344CB8AC3E}">
        <p14:creationId xmlns:p14="http://schemas.microsoft.com/office/powerpoint/2010/main" val="23876009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545">
          <p15:clr>
            <a:srgbClr val="FBAE40"/>
          </p15:clr>
        </p15:guide>
        <p15:guide id="2" pos="2451">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3C146A8-F097-36E7-08A1-DF48E3FF96FD}"/>
              </a:ext>
            </a:extLst>
          </p:cNvPr>
          <p:cNvSpPr>
            <a:spLocks noGrp="1"/>
          </p:cNvSpPr>
          <p:nvPr>
            <p:ph type="dt" sz="half" idx="10"/>
          </p:nvPr>
        </p:nvSpPr>
        <p:spPr>
          <a:xfrm>
            <a:off x="8958263" y="7809785"/>
            <a:ext cx="2743200" cy="142651"/>
          </a:xfrm>
        </p:spPr>
        <p:txBody>
          <a:bodyPr/>
          <a:lstStyle/>
          <a:p>
            <a:fld id="{B1DFA2FF-194D-4FC1-A0C7-E54D01C536AE}" type="datetime2">
              <a:rPr lang="en-GB" smtClean="0"/>
              <a:t>Monday, 21 August 2023</a:t>
            </a:fld>
            <a:endParaRPr lang="en-GB" dirty="0"/>
          </a:p>
        </p:txBody>
      </p:sp>
      <p:sp>
        <p:nvSpPr>
          <p:cNvPr id="5" name="Slide Number Placeholder 4">
            <a:extLst>
              <a:ext uri="{FF2B5EF4-FFF2-40B4-BE49-F238E27FC236}">
                <a16:creationId xmlns:a16="http://schemas.microsoft.com/office/drawing/2014/main" id="{14E0F77F-0778-8152-3B86-E51F835EA35F}"/>
              </a:ext>
            </a:extLst>
          </p:cNvPr>
          <p:cNvSpPr>
            <a:spLocks noGrp="1"/>
          </p:cNvSpPr>
          <p:nvPr>
            <p:ph type="sldNum" sz="quarter" idx="12"/>
          </p:nvPr>
        </p:nvSpPr>
        <p:spPr>
          <a:xfrm>
            <a:off x="11701463" y="7809785"/>
            <a:ext cx="215899" cy="142651"/>
          </a:xfrm>
        </p:spPr>
        <p:txBody>
          <a:bodyPr/>
          <a:lstStyle/>
          <a:p>
            <a:fld id="{D396FEAD-8A25-914B-BA16-EEF988A0D975}" type="slidenum">
              <a:rPr lang="en-GB" smtClean="0"/>
              <a:pPr/>
              <a:t>‹#›</a:t>
            </a:fld>
            <a:endParaRPr lang="en-GB"/>
          </a:p>
        </p:txBody>
      </p:sp>
      <p:sp>
        <p:nvSpPr>
          <p:cNvPr id="4" name="Footer Placeholder 3">
            <a:extLst>
              <a:ext uri="{FF2B5EF4-FFF2-40B4-BE49-F238E27FC236}">
                <a16:creationId xmlns:a16="http://schemas.microsoft.com/office/drawing/2014/main" id="{DB94E49D-DA0D-D0F7-DAFB-4EAA719334ED}"/>
              </a:ext>
            </a:extLst>
          </p:cNvPr>
          <p:cNvSpPr>
            <a:spLocks noGrp="1"/>
          </p:cNvSpPr>
          <p:nvPr>
            <p:ph type="ftr" sz="quarter" idx="11"/>
          </p:nvPr>
        </p:nvSpPr>
        <p:spPr>
          <a:xfrm>
            <a:off x="284643" y="7809785"/>
            <a:ext cx="5811357" cy="142651"/>
          </a:xfrm>
        </p:spPr>
        <p:txBody>
          <a:bodyPr/>
          <a:lstStyle/>
          <a:p>
            <a:r>
              <a:rPr lang="en-GB"/>
              <a:t>Water Wellbeing Accreditation</a:t>
            </a:r>
            <a:endParaRPr lang="en-GB" dirty="0"/>
          </a:p>
        </p:txBody>
      </p:sp>
      <p:pic>
        <p:nvPicPr>
          <p:cNvPr id="7" name="Picture 6">
            <a:extLst>
              <a:ext uri="{FF2B5EF4-FFF2-40B4-BE49-F238E27FC236}">
                <a16:creationId xmlns:a16="http://schemas.microsoft.com/office/drawing/2014/main" id="{573D2522-DA9B-6335-F0AE-0D505203D955}"/>
              </a:ext>
            </a:extLst>
          </p:cNvPr>
          <p:cNvPicPr>
            <a:picLocks noChangeAspect="1"/>
          </p:cNvPicPr>
          <p:nvPr userDrawn="1"/>
        </p:nvPicPr>
        <p:blipFill>
          <a:blip r:embed="rId2"/>
          <a:stretch>
            <a:fillRect/>
          </a:stretch>
        </p:blipFill>
        <p:spPr>
          <a:xfrm>
            <a:off x="5750164" y="3102114"/>
            <a:ext cx="691671" cy="653771"/>
          </a:xfrm>
          <a:prstGeom prst="rect">
            <a:avLst/>
          </a:prstGeom>
        </p:spPr>
      </p:pic>
    </p:spTree>
    <p:extLst>
      <p:ext uri="{BB962C8B-B14F-4D97-AF65-F5344CB8AC3E}">
        <p14:creationId xmlns:p14="http://schemas.microsoft.com/office/powerpoint/2010/main" val="1849119025"/>
      </p:ext>
    </p:extLst>
  </p:cSld>
  <p:clrMapOvr>
    <a:overrideClrMapping bg1="dk1" tx1="lt1" bg2="dk2" tx2="lt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O NOT USE SLIDES AFTER HE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FB301F08-F1AE-4C44-87FB-5ECD3FDECE1E}" type="datetime2">
              <a:rPr lang="en-GB" smtClean="0"/>
              <a:t>Monday, 21 August 2023</a:t>
            </a:fld>
            <a:endParaRPr lang="en-GB" dirty="0"/>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r>
              <a:rPr lang="en-GB"/>
              <a:t>Water Wellbeing Accreditation</a:t>
            </a:r>
            <a:endParaRPr lang="en-GB" dirty="0"/>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pPr/>
              <a:t>‹#›</a:t>
            </a:fld>
            <a:endParaRPr lang="en-GB"/>
          </a:p>
        </p:txBody>
      </p:sp>
      <p:sp>
        <p:nvSpPr>
          <p:cNvPr id="6" name="&quot;No&quot; Symbol 5">
            <a:extLst>
              <a:ext uri="{FF2B5EF4-FFF2-40B4-BE49-F238E27FC236}">
                <a16:creationId xmlns:a16="http://schemas.microsoft.com/office/drawing/2014/main" id="{F005BCCB-C48C-E070-AEA8-61017C1466C3}"/>
              </a:ext>
            </a:extLst>
          </p:cNvPr>
          <p:cNvSpPr/>
          <p:nvPr userDrawn="1"/>
        </p:nvSpPr>
        <p:spPr>
          <a:xfrm>
            <a:off x="2927911" y="260910"/>
            <a:ext cx="6336175" cy="6336175"/>
          </a:xfrm>
          <a:prstGeom prst="noSmoking">
            <a:avLst/>
          </a:prstGeom>
          <a:solidFill>
            <a:schemeClr val="bg1">
              <a:alpha val="20061"/>
            </a:schemeClr>
          </a:solidFill>
          <a:ln w="190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8" y="1166841"/>
            <a:ext cx="9850582" cy="4524315"/>
          </a:xfrm>
          <a:prstGeom prst="rect">
            <a:avLst/>
          </a:prstGeom>
          <a:noFill/>
        </p:spPr>
        <p:txBody>
          <a:bodyPr wrap="square" rtlCol="0">
            <a:spAutoFit/>
          </a:bodyPr>
          <a:lstStyle/>
          <a:p>
            <a:pPr algn="ctr"/>
            <a:r>
              <a:rPr lang="en-GB" sz="9600" b="1" dirty="0">
                <a:solidFill>
                  <a:schemeClr val="bg1"/>
                </a:solidFill>
              </a:rPr>
              <a:t>DO NOT USE FOLLOWING SLIDES</a:t>
            </a:r>
          </a:p>
        </p:txBody>
      </p:sp>
    </p:spTree>
    <p:extLst>
      <p:ext uri="{BB962C8B-B14F-4D97-AF65-F5344CB8AC3E}">
        <p14:creationId xmlns:p14="http://schemas.microsoft.com/office/powerpoint/2010/main" val="35909248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5668B-DE96-BAD9-E293-515DFE3E0045}"/>
              </a:ext>
            </a:extLst>
          </p:cNvPr>
          <p:cNvSpPr/>
          <p:nvPr userDrawn="1"/>
        </p:nvSpPr>
        <p:spPr>
          <a:xfrm>
            <a:off x="0" y="0"/>
            <a:ext cx="12192000" cy="6858000"/>
          </a:xfrm>
          <a:prstGeom prst="rect">
            <a:avLst/>
          </a:prstGeom>
          <a:solidFill>
            <a:schemeClr val="accent3">
              <a:alpha val="6034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2">
            <a:extLst>
              <a:ext uri="{FF2B5EF4-FFF2-40B4-BE49-F238E27FC236}">
                <a16:creationId xmlns:a16="http://schemas.microsoft.com/office/drawing/2014/main" id="{CFB6D790-876C-6DD7-CF39-C49B591F991A}"/>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19822"/>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D104C47A-F156-2994-6FAB-1792E0CA75B7}"/>
              </a:ext>
            </a:extLst>
          </p:cNvPr>
          <p:cNvSpPr>
            <a:spLocks noGrp="1"/>
          </p:cNvSpPr>
          <p:nvPr>
            <p:ph type="ctrTitle" hasCustomPrompt="1"/>
          </p:nvPr>
        </p:nvSpPr>
        <p:spPr>
          <a:xfrm>
            <a:off x="1524000" y="1944913"/>
            <a:ext cx="9144000" cy="1565049"/>
          </a:xfrm>
        </p:spPr>
        <p:txBody>
          <a:bodyPr anchor="b"/>
          <a:lstStyle>
            <a:lvl1pPr algn="ctr">
              <a:defRPr sz="6000">
                <a:solidFill>
                  <a:schemeClr val="tx1"/>
                </a:solidFill>
              </a:defRPr>
            </a:lvl1pPr>
          </a:lstStyle>
          <a:p>
            <a:r>
              <a:rPr lang="en-GB" dirty="0"/>
              <a:t>Click to edit Master title slide</a:t>
            </a:r>
          </a:p>
        </p:txBody>
      </p:sp>
      <p:sp>
        <p:nvSpPr>
          <p:cNvPr id="3" name="Subtitle 2">
            <a:extLst>
              <a:ext uri="{FF2B5EF4-FFF2-40B4-BE49-F238E27FC236}">
                <a16:creationId xmlns:a16="http://schemas.microsoft.com/office/drawing/2014/main" id="{CE127797-AC0E-7D48-CA77-FA1BEACC66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9" name="Graphic 8">
            <a:extLst>
              <a:ext uri="{FF2B5EF4-FFF2-40B4-BE49-F238E27FC236}">
                <a16:creationId xmlns:a16="http://schemas.microsoft.com/office/drawing/2014/main" id="{60A6AFDB-95EF-D74E-4A23-F4BCB304037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1618" t="37131" r="21396" b="35252"/>
          <a:stretch/>
        </p:blipFill>
        <p:spPr>
          <a:xfrm>
            <a:off x="5123542" y="899316"/>
            <a:ext cx="1944915" cy="666373"/>
          </a:xfrm>
          <a:prstGeom prst="rect">
            <a:avLst/>
          </a:prstGeom>
        </p:spPr>
      </p:pic>
      <p:sp>
        <p:nvSpPr>
          <p:cNvPr id="11" name="Date Placeholder 10">
            <a:extLst>
              <a:ext uri="{FF2B5EF4-FFF2-40B4-BE49-F238E27FC236}">
                <a16:creationId xmlns:a16="http://schemas.microsoft.com/office/drawing/2014/main" id="{10A7BE9A-890D-072C-5B20-6C7BD3893A0D}"/>
              </a:ext>
            </a:extLst>
          </p:cNvPr>
          <p:cNvSpPr>
            <a:spLocks noGrp="1"/>
          </p:cNvSpPr>
          <p:nvPr>
            <p:ph type="dt" sz="half" idx="10"/>
          </p:nvPr>
        </p:nvSpPr>
        <p:spPr>
          <a:xfrm>
            <a:off x="8958263" y="7375760"/>
            <a:ext cx="2743200" cy="142651"/>
          </a:xfrm>
        </p:spPr>
        <p:txBody>
          <a:bodyPr/>
          <a:lstStyle/>
          <a:p>
            <a:fld id="{0ADE7BB6-407E-41EC-B800-2423FE922DDF}" type="datetime2">
              <a:rPr lang="en-GB" smtClean="0"/>
              <a:t>Monday, 21 August 2023</a:t>
            </a:fld>
            <a:endParaRPr lang="en-GB" dirty="0"/>
          </a:p>
        </p:txBody>
      </p:sp>
      <p:sp>
        <p:nvSpPr>
          <p:cNvPr id="12" name="Footer Placeholder 11">
            <a:extLst>
              <a:ext uri="{FF2B5EF4-FFF2-40B4-BE49-F238E27FC236}">
                <a16:creationId xmlns:a16="http://schemas.microsoft.com/office/drawing/2014/main" id="{1F4C6C86-4D12-EB63-CF02-880995BF998E}"/>
              </a:ext>
            </a:extLst>
          </p:cNvPr>
          <p:cNvSpPr>
            <a:spLocks noGrp="1"/>
          </p:cNvSpPr>
          <p:nvPr>
            <p:ph type="ftr" sz="quarter" idx="11"/>
          </p:nvPr>
        </p:nvSpPr>
        <p:spPr>
          <a:xfrm>
            <a:off x="284644" y="7375760"/>
            <a:ext cx="4114800" cy="142651"/>
          </a:xfrm>
        </p:spPr>
        <p:txBody>
          <a:bodyPr/>
          <a:lstStyle/>
          <a:p>
            <a:r>
              <a:rPr lang="en-GB"/>
              <a:t>Water Wellbeing Accreditation</a:t>
            </a:r>
          </a:p>
        </p:txBody>
      </p:sp>
      <p:sp>
        <p:nvSpPr>
          <p:cNvPr id="13" name="Slide Number Placeholder 12">
            <a:extLst>
              <a:ext uri="{FF2B5EF4-FFF2-40B4-BE49-F238E27FC236}">
                <a16:creationId xmlns:a16="http://schemas.microsoft.com/office/drawing/2014/main" id="{8D187B9D-7B42-6264-AB34-E7C623E34B8D}"/>
              </a:ext>
            </a:extLst>
          </p:cNvPr>
          <p:cNvSpPr>
            <a:spLocks noGrp="1"/>
          </p:cNvSpPr>
          <p:nvPr>
            <p:ph type="sldNum" sz="quarter" idx="12"/>
          </p:nvPr>
        </p:nvSpPr>
        <p:spPr>
          <a:xfrm>
            <a:off x="11701463" y="7375760"/>
            <a:ext cx="215899" cy="142651"/>
          </a:xfrm>
        </p:spPr>
        <p:txBody>
          <a:bodyPr/>
          <a:lstStyle/>
          <a:p>
            <a:fld id="{D396FEAD-8A25-914B-BA16-EEF988A0D975}" type="slidenum">
              <a:rPr lang="en-GB" smtClean="0"/>
              <a:pPr/>
              <a:t>‹#›</a:t>
            </a:fld>
            <a:endParaRPr lang="en-GB"/>
          </a:p>
        </p:txBody>
      </p:sp>
    </p:spTree>
    <p:extLst>
      <p:ext uri="{BB962C8B-B14F-4D97-AF65-F5344CB8AC3E}">
        <p14:creationId xmlns:p14="http://schemas.microsoft.com/office/powerpoint/2010/main" val="20330862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CB57-91E0-7BE0-CA11-AB4212CBF93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42AA3F-A50C-1D51-AF2C-890B5A3477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AA1574-3152-10F5-2F8C-8A835AB110D6}"/>
              </a:ext>
            </a:extLst>
          </p:cNvPr>
          <p:cNvSpPr>
            <a:spLocks noGrp="1"/>
          </p:cNvSpPr>
          <p:nvPr>
            <p:ph type="dt" sz="half" idx="10"/>
          </p:nvPr>
        </p:nvSpPr>
        <p:spPr/>
        <p:txBody>
          <a:bodyPr/>
          <a:lstStyle/>
          <a:p>
            <a:fld id="{F13A89CA-60C4-486B-99BF-A60AB3C9169F}" type="datetime2">
              <a:rPr lang="en-GB" smtClean="0"/>
              <a:t>Monday, 21 August 2023</a:t>
            </a:fld>
            <a:endParaRPr lang="en-GB"/>
          </a:p>
        </p:txBody>
      </p:sp>
      <p:sp>
        <p:nvSpPr>
          <p:cNvPr id="5" name="Footer Placeholder 4">
            <a:extLst>
              <a:ext uri="{FF2B5EF4-FFF2-40B4-BE49-F238E27FC236}">
                <a16:creationId xmlns:a16="http://schemas.microsoft.com/office/drawing/2014/main" id="{C4BB28F4-ABBF-F8F5-1269-F9F5318AB7C2}"/>
              </a:ext>
            </a:extLst>
          </p:cNvPr>
          <p:cNvSpPr>
            <a:spLocks noGrp="1"/>
          </p:cNvSpPr>
          <p:nvPr>
            <p:ph type="ftr" sz="quarter" idx="11"/>
          </p:nvPr>
        </p:nvSpPr>
        <p:spPr/>
        <p:txBody>
          <a:bodyPr/>
          <a:lstStyle/>
          <a:p>
            <a:r>
              <a:rPr lang="en-GB"/>
              <a:t>Water Wellbeing Accreditation</a:t>
            </a:r>
          </a:p>
        </p:txBody>
      </p:sp>
      <p:sp>
        <p:nvSpPr>
          <p:cNvPr id="6" name="Slide Number Placeholder 5">
            <a:extLst>
              <a:ext uri="{FF2B5EF4-FFF2-40B4-BE49-F238E27FC236}">
                <a16:creationId xmlns:a16="http://schemas.microsoft.com/office/drawing/2014/main" id="{D23B0CB4-109B-8E95-DA4C-51C48CA7E328}"/>
              </a:ext>
            </a:extLst>
          </p:cNvPr>
          <p:cNvSpPr>
            <a:spLocks noGrp="1"/>
          </p:cNvSpPr>
          <p:nvPr>
            <p:ph type="sldNum" sz="quarter" idx="12"/>
          </p:nvPr>
        </p:nvSpPr>
        <p:spPr/>
        <p:txBody>
          <a:bodyPr/>
          <a:lstStyle/>
          <a:p>
            <a:fld id="{D396FEAD-8A25-914B-BA16-EEF988A0D975}" type="slidenum">
              <a:rPr lang="en-GB" smtClean="0"/>
              <a:t>‹#›</a:t>
            </a:fld>
            <a:endParaRPr lang="en-GB"/>
          </a:p>
        </p:txBody>
      </p:sp>
    </p:spTree>
    <p:extLst>
      <p:ext uri="{BB962C8B-B14F-4D97-AF65-F5344CB8AC3E}">
        <p14:creationId xmlns:p14="http://schemas.microsoft.com/office/powerpoint/2010/main" val="18262182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613353-BF98-071A-B0AE-B7B3A14DBC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95C642-32D7-15B7-ABC8-11E105EE1D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6D634F-9504-BF66-06FF-E0E69989EFF6}"/>
              </a:ext>
            </a:extLst>
          </p:cNvPr>
          <p:cNvSpPr>
            <a:spLocks noGrp="1"/>
          </p:cNvSpPr>
          <p:nvPr>
            <p:ph type="dt" sz="half" idx="10"/>
          </p:nvPr>
        </p:nvSpPr>
        <p:spPr/>
        <p:txBody>
          <a:bodyPr/>
          <a:lstStyle/>
          <a:p>
            <a:fld id="{C8DFC299-6E0B-4CA4-B588-6AF74006A4F3}" type="datetime2">
              <a:rPr lang="en-GB" smtClean="0"/>
              <a:t>Monday, 21 August 2023</a:t>
            </a:fld>
            <a:endParaRPr lang="en-GB"/>
          </a:p>
        </p:txBody>
      </p:sp>
      <p:sp>
        <p:nvSpPr>
          <p:cNvPr id="5" name="Footer Placeholder 4">
            <a:extLst>
              <a:ext uri="{FF2B5EF4-FFF2-40B4-BE49-F238E27FC236}">
                <a16:creationId xmlns:a16="http://schemas.microsoft.com/office/drawing/2014/main" id="{1A1E3194-568D-1FFB-E373-531ADF99B358}"/>
              </a:ext>
            </a:extLst>
          </p:cNvPr>
          <p:cNvSpPr>
            <a:spLocks noGrp="1"/>
          </p:cNvSpPr>
          <p:nvPr>
            <p:ph type="ftr" sz="quarter" idx="11"/>
          </p:nvPr>
        </p:nvSpPr>
        <p:spPr/>
        <p:txBody>
          <a:bodyPr/>
          <a:lstStyle/>
          <a:p>
            <a:r>
              <a:rPr lang="en-GB"/>
              <a:t>Water Wellbeing Accreditation</a:t>
            </a:r>
          </a:p>
        </p:txBody>
      </p:sp>
      <p:sp>
        <p:nvSpPr>
          <p:cNvPr id="6" name="Slide Number Placeholder 5">
            <a:extLst>
              <a:ext uri="{FF2B5EF4-FFF2-40B4-BE49-F238E27FC236}">
                <a16:creationId xmlns:a16="http://schemas.microsoft.com/office/drawing/2014/main" id="{67386220-CF92-6EC7-7206-D247C27406C8}"/>
              </a:ext>
            </a:extLst>
          </p:cNvPr>
          <p:cNvSpPr>
            <a:spLocks noGrp="1"/>
          </p:cNvSpPr>
          <p:nvPr>
            <p:ph type="sldNum" sz="quarter" idx="12"/>
          </p:nvPr>
        </p:nvSpPr>
        <p:spPr/>
        <p:txBody>
          <a:bodyPr/>
          <a:lstStyle/>
          <a:p>
            <a:fld id="{D396FEAD-8A25-914B-BA16-EEF988A0D975}" type="slidenum">
              <a:rPr lang="en-GB" smtClean="0"/>
              <a:t>‹#›</a:t>
            </a:fld>
            <a:endParaRPr lang="en-GB"/>
          </a:p>
        </p:txBody>
      </p:sp>
    </p:spTree>
    <p:extLst>
      <p:ext uri="{BB962C8B-B14F-4D97-AF65-F5344CB8AC3E}">
        <p14:creationId xmlns:p14="http://schemas.microsoft.com/office/powerpoint/2010/main" val="1768987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6795B-A817-4485-8FDE-6E60E142A1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D3995E-E236-4C13-A023-EEEA4249CC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7CF6D2-CF4D-4333-A562-58B95E8911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328CF23-46C6-42A1-B63F-B1CFBA1FE04F}"/>
              </a:ext>
            </a:extLst>
          </p:cNvPr>
          <p:cNvSpPr>
            <a:spLocks noGrp="1"/>
          </p:cNvSpPr>
          <p:nvPr>
            <p:ph type="dt" sz="half" idx="10"/>
          </p:nvPr>
        </p:nvSpPr>
        <p:spPr/>
        <p:txBody>
          <a:bodyPr/>
          <a:lstStyle/>
          <a:p>
            <a:fld id="{A18F61C5-A3B4-4316-A906-70470B231177}" type="datetimeFigureOut">
              <a:rPr lang="en-GB" smtClean="0"/>
              <a:t>21/08/2023</a:t>
            </a:fld>
            <a:endParaRPr lang="en-GB"/>
          </a:p>
        </p:txBody>
      </p:sp>
      <p:sp>
        <p:nvSpPr>
          <p:cNvPr id="6" name="Footer Placeholder 5">
            <a:extLst>
              <a:ext uri="{FF2B5EF4-FFF2-40B4-BE49-F238E27FC236}">
                <a16:creationId xmlns:a16="http://schemas.microsoft.com/office/drawing/2014/main" id="{C10AD486-D423-4D80-B6CB-3CD66EEDFA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9A005E-A879-4EB2-BA9D-81615C499A2E}"/>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181185691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lide P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6FFA38-1CFD-E488-5BCE-8EA6BF893B28}"/>
              </a:ext>
            </a:extLst>
          </p:cNvPr>
          <p:cNvSpPr>
            <a:spLocks noGrp="1"/>
          </p:cNvSpPr>
          <p:nvPr>
            <p:ph type="sldNum" sz="quarter" idx="12"/>
          </p:nvPr>
        </p:nvSpPr>
        <p:spPr>
          <a:xfrm>
            <a:off x="11701463" y="8091139"/>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4" name="Footer Placeholder 3">
            <a:extLst>
              <a:ext uri="{FF2B5EF4-FFF2-40B4-BE49-F238E27FC236}">
                <a16:creationId xmlns:a16="http://schemas.microsoft.com/office/drawing/2014/main" id="{A1D1898F-BC69-B073-85F4-E4008DA97B40}"/>
              </a:ext>
            </a:extLst>
          </p:cNvPr>
          <p:cNvSpPr>
            <a:spLocks noGrp="1"/>
          </p:cNvSpPr>
          <p:nvPr>
            <p:ph type="ftr" sz="quarter" idx="11"/>
          </p:nvPr>
        </p:nvSpPr>
        <p:spPr>
          <a:xfrm>
            <a:off x="284643" y="8091139"/>
            <a:ext cx="5811357" cy="142651"/>
          </a:xfrm>
        </p:spPr>
        <p:txBody>
          <a:bodyPr/>
          <a:lstStyle/>
          <a:p>
            <a:endParaRPr lang="en-GB" dirty="0">
              <a:solidFill>
                <a:srgbClr val="FFFFFF"/>
              </a:solidFill>
            </a:endParaRPr>
          </a:p>
        </p:txBody>
      </p:sp>
      <p:sp>
        <p:nvSpPr>
          <p:cNvPr id="3" name="Date Placeholder 2">
            <a:extLst>
              <a:ext uri="{FF2B5EF4-FFF2-40B4-BE49-F238E27FC236}">
                <a16:creationId xmlns:a16="http://schemas.microsoft.com/office/drawing/2014/main" id="{3DF8BAFD-60C6-607C-2714-6C681D18FEF6}"/>
              </a:ext>
            </a:extLst>
          </p:cNvPr>
          <p:cNvSpPr>
            <a:spLocks noGrp="1"/>
          </p:cNvSpPr>
          <p:nvPr>
            <p:ph type="dt" sz="half" idx="10"/>
          </p:nvPr>
        </p:nvSpPr>
        <p:spPr>
          <a:xfrm>
            <a:off x="8958263" y="8091139"/>
            <a:ext cx="2743200" cy="142651"/>
          </a:xfrm>
        </p:spPr>
        <p:txBody>
          <a:bodyPr/>
          <a:lstStyle/>
          <a:p>
            <a:fld id="{B59F723F-3FFA-7240-96F1-EAA8CAC34F33}" type="datetime2">
              <a:rPr lang="en-GB" smtClean="0">
                <a:solidFill>
                  <a:srgbClr val="FFFFFF"/>
                </a:solidFill>
              </a:rPr>
              <a:pPr/>
              <a:t>Monday, 21 August 2023</a:t>
            </a:fld>
            <a:endParaRPr lang="en-GB" dirty="0">
              <a:solidFill>
                <a:srgbClr val="FFFFFF"/>
              </a:solidFill>
            </a:endParaRPr>
          </a:p>
        </p:txBody>
      </p:sp>
      <p:sp>
        <p:nvSpPr>
          <p:cNvPr id="15" name="Picture Placeholder 14">
            <a:extLst>
              <a:ext uri="{FF2B5EF4-FFF2-40B4-BE49-F238E27FC236}">
                <a16:creationId xmlns:a16="http://schemas.microsoft.com/office/drawing/2014/main" id="{788CFF11-45EE-A020-96CD-7D4BE1A7B3C9}"/>
              </a:ext>
            </a:extLst>
          </p:cNvPr>
          <p:cNvSpPr>
            <a:spLocks noGrp="1"/>
          </p:cNvSpPr>
          <p:nvPr>
            <p:ph type="pic" sz="quarter" idx="15" hasCustomPrompt="1"/>
          </p:nvPr>
        </p:nvSpPr>
        <p:spPr>
          <a:xfrm>
            <a:off x="0" y="-6350"/>
            <a:ext cx="12192000" cy="6864350"/>
          </a:xfrm>
          <a:solidFill>
            <a:schemeClr val="accent3">
              <a:alpha val="75172"/>
            </a:schemeClr>
          </a:solidFill>
        </p:spPr>
        <p:txBody>
          <a:bodyPr/>
          <a:lstStyle>
            <a:lvl1pPr marL="0" indent="0">
              <a:buNone/>
              <a:defRPr sz="1800"/>
            </a:lvl1pPr>
          </a:lstStyle>
          <a:p>
            <a:r>
              <a:rPr lang="en-GB" dirty="0"/>
              <a:t> Click just above Swim England logo to change colour and opacity of overlay – see Quick Tips (right) for more info &gt;&gt;     </a:t>
            </a:r>
            <a:br>
              <a:rPr lang="en-GB" dirty="0"/>
            </a:br>
            <a:r>
              <a:rPr lang="en-GB" dirty="0"/>
              <a:t> (this text is not visible in Presenter Mode)</a:t>
            </a:r>
          </a:p>
        </p:txBody>
      </p:sp>
      <p:sp>
        <p:nvSpPr>
          <p:cNvPr id="18" name="Picture Placeholder 17">
            <a:extLst>
              <a:ext uri="{FF2B5EF4-FFF2-40B4-BE49-F238E27FC236}">
                <a16:creationId xmlns:a16="http://schemas.microsoft.com/office/drawing/2014/main" id="{BB5FCFBF-BC63-89F2-DCE2-7B8BEE7367F0}"/>
              </a:ext>
            </a:extLst>
          </p:cNvPr>
          <p:cNvSpPr>
            <a:spLocks noGrp="1"/>
          </p:cNvSpPr>
          <p:nvPr>
            <p:ph type="pic" sz="quarter" idx="16" hasCustomPrompt="1"/>
          </p:nvPr>
        </p:nvSpPr>
        <p:spPr>
          <a:xfrm>
            <a:off x="-5315" y="-10634"/>
            <a:ext cx="12192000" cy="686863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2713704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2713704 h 6858000"/>
              <a:gd name="connsiteX0" fmla="*/ 1761329 w 13953329"/>
              <a:gd name="connsiteY0" fmla="*/ 2713704 h 6858000"/>
              <a:gd name="connsiteX1" fmla="*/ 13953329 w 13953329"/>
              <a:gd name="connsiteY1" fmla="*/ 0 h 6858000"/>
              <a:gd name="connsiteX2" fmla="*/ 13953329 w 13953329"/>
              <a:gd name="connsiteY2" fmla="*/ 6858000 h 6858000"/>
              <a:gd name="connsiteX3" fmla="*/ 1761329 w 13953329"/>
              <a:gd name="connsiteY3" fmla="*/ 6858000 h 6858000"/>
              <a:gd name="connsiteX4" fmla="*/ 1761329 w 13953329"/>
              <a:gd name="connsiteY4" fmla="*/ 2713704 h 6858000"/>
              <a:gd name="connsiteX0" fmla="*/ 1761329 w 14245850"/>
              <a:gd name="connsiteY0" fmla="*/ 3239933 h 7384229"/>
              <a:gd name="connsiteX1" fmla="*/ 13100953 w 14245850"/>
              <a:gd name="connsiteY1" fmla="*/ 776094 h 7384229"/>
              <a:gd name="connsiteX2" fmla="*/ 13953329 w 14245850"/>
              <a:gd name="connsiteY2" fmla="*/ 526229 h 7384229"/>
              <a:gd name="connsiteX3" fmla="*/ 13953329 w 14245850"/>
              <a:gd name="connsiteY3" fmla="*/ 7384229 h 7384229"/>
              <a:gd name="connsiteX4" fmla="*/ 1761329 w 14245850"/>
              <a:gd name="connsiteY4" fmla="*/ 7384229 h 7384229"/>
              <a:gd name="connsiteX5" fmla="*/ 1761329 w 14245850"/>
              <a:gd name="connsiteY5" fmla="*/ 3239933 h 7384229"/>
              <a:gd name="connsiteX0" fmla="*/ 1761329 w 14245850"/>
              <a:gd name="connsiteY0" fmla="*/ 3239933 h 7384229"/>
              <a:gd name="connsiteX1" fmla="*/ 13100953 w 14245850"/>
              <a:gd name="connsiteY1" fmla="*/ 776094 h 7384229"/>
              <a:gd name="connsiteX2" fmla="*/ 13953329 w 14245850"/>
              <a:gd name="connsiteY2" fmla="*/ 526229 h 7384229"/>
              <a:gd name="connsiteX3" fmla="*/ 13953329 w 14245850"/>
              <a:gd name="connsiteY3" fmla="*/ 7384229 h 7384229"/>
              <a:gd name="connsiteX4" fmla="*/ 1761329 w 14245850"/>
              <a:gd name="connsiteY4" fmla="*/ 7384229 h 7384229"/>
              <a:gd name="connsiteX5" fmla="*/ 1761329 w 14245850"/>
              <a:gd name="connsiteY5" fmla="*/ 3239933 h 7384229"/>
              <a:gd name="connsiteX0" fmla="*/ 1761329 w 14293827"/>
              <a:gd name="connsiteY0" fmla="*/ 3243980 h 7388276"/>
              <a:gd name="connsiteX1" fmla="*/ 13100953 w 14293827"/>
              <a:gd name="connsiteY1" fmla="*/ 780141 h 7388276"/>
              <a:gd name="connsiteX2" fmla="*/ 13953329 w 14293827"/>
              <a:gd name="connsiteY2" fmla="*/ 530276 h 7388276"/>
              <a:gd name="connsiteX3" fmla="*/ 13953329 w 14293827"/>
              <a:gd name="connsiteY3" fmla="*/ 7388276 h 7388276"/>
              <a:gd name="connsiteX4" fmla="*/ 1761329 w 14293827"/>
              <a:gd name="connsiteY4" fmla="*/ 7388276 h 7388276"/>
              <a:gd name="connsiteX5" fmla="*/ 1761329 w 14293827"/>
              <a:gd name="connsiteY5" fmla="*/ 3243980 h 7388276"/>
              <a:gd name="connsiteX0" fmla="*/ 1761329 w 14293827"/>
              <a:gd name="connsiteY0" fmla="*/ 3243980 h 7388276"/>
              <a:gd name="connsiteX1" fmla="*/ 13100953 w 14293827"/>
              <a:gd name="connsiteY1" fmla="*/ 780141 h 7388276"/>
              <a:gd name="connsiteX2" fmla="*/ 13953329 w 14293827"/>
              <a:gd name="connsiteY2" fmla="*/ 530276 h 7388276"/>
              <a:gd name="connsiteX3" fmla="*/ 13953329 w 14293827"/>
              <a:gd name="connsiteY3" fmla="*/ 7388276 h 7388276"/>
              <a:gd name="connsiteX4" fmla="*/ 1761329 w 14293827"/>
              <a:gd name="connsiteY4" fmla="*/ 7388276 h 7388276"/>
              <a:gd name="connsiteX5" fmla="*/ 1761329 w 14293827"/>
              <a:gd name="connsiteY5" fmla="*/ 3243980 h 7388276"/>
              <a:gd name="connsiteX0" fmla="*/ 1761329 w 14293827"/>
              <a:gd name="connsiteY0" fmla="*/ 2760718 h 6905014"/>
              <a:gd name="connsiteX1" fmla="*/ 13100953 w 14293827"/>
              <a:gd name="connsiteY1" fmla="*/ 296879 h 6905014"/>
              <a:gd name="connsiteX2" fmla="*/ 13953329 w 14293827"/>
              <a:gd name="connsiteY2" fmla="*/ 47014 h 6905014"/>
              <a:gd name="connsiteX3" fmla="*/ 13953329 w 14293827"/>
              <a:gd name="connsiteY3" fmla="*/ 6905014 h 6905014"/>
              <a:gd name="connsiteX4" fmla="*/ 1761329 w 14293827"/>
              <a:gd name="connsiteY4" fmla="*/ 6905014 h 6905014"/>
              <a:gd name="connsiteX5" fmla="*/ 1761329 w 14293827"/>
              <a:gd name="connsiteY5" fmla="*/ 2760718 h 6905014"/>
              <a:gd name="connsiteX0" fmla="*/ 1761329 w 13953329"/>
              <a:gd name="connsiteY0" fmla="*/ 2713767 h 6858063"/>
              <a:gd name="connsiteX1" fmla="*/ 13100953 w 13953329"/>
              <a:gd name="connsiteY1" fmla="*/ 249928 h 6858063"/>
              <a:gd name="connsiteX2" fmla="*/ 13953329 w 13953329"/>
              <a:gd name="connsiteY2" fmla="*/ 63 h 6858063"/>
              <a:gd name="connsiteX3" fmla="*/ 13953329 w 13953329"/>
              <a:gd name="connsiteY3" fmla="*/ 6858063 h 6858063"/>
              <a:gd name="connsiteX4" fmla="*/ 1761329 w 13953329"/>
              <a:gd name="connsiteY4" fmla="*/ 6858063 h 6858063"/>
              <a:gd name="connsiteX5" fmla="*/ 1761329 w 13953329"/>
              <a:gd name="connsiteY5" fmla="*/ 2713767 h 6858063"/>
              <a:gd name="connsiteX0" fmla="*/ 847455 w 13039455"/>
              <a:gd name="connsiteY0" fmla="*/ 2719021 h 6863317"/>
              <a:gd name="connsiteX1" fmla="*/ 12288089 w 13039455"/>
              <a:gd name="connsiteY1" fmla="*/ 0 h 6863317"/>
              <a:gd name="connsiteX2" fmla="*/ 13039455 w 13039455"/>
              <a:gd name="connsiteY2" fmla="*/ 5317 h 6863317"/>
              <a:gd name="connsiteX3" fmla="*/ 13039455 w 13039455"/>
              <a:gd name="connsiteY3" fmla="*/ 6863317 h 6863317"/>
              <a:gd name="connsiteX4" fmla="*/ 847455 w 13039455"/>
              <a:gd name="connsiteY4" fmla="*/ 6863317 h 6863317"/>
              <a:gd name="connsiteX5" fmla="*/ 847455 w 13039455"/>
              <a:gd name="connsiteY5" fmla="*/ 2719021 h 6863317"/>
              <a:gd name="connsiteX0" fmla="*/ 847455 w 13039455"/>
              <a:gd name="connsiteY0" fmla="*/ 2719021 h 6863317"/>
              <a:gd name="connsiteX1" fmla="*/ 12288089 w 13039455"/>
              <a:gd name="connsiteY1" fmla="*/ 0 h 6863317"/>
              <a:gd name="connsiteX2" fmla="*/ 13039455 w 13039455"/>
              <a:gd name="connsiteY2" fmla="*/ 5317 h 6863317"/>
              <a:gd name="connsiteX3" fmla="*/ 13039455 w 13039455"/>
              <a:gd name="connsiteY3" fmla="*/ 6863317 h 6863317"/>
              <a:gd name="connsiteX4" fmla="*/ 847455 w 13039455"/>
              <a:gd name="connsiteY4" fmla="*/ 6863317 h 6863317"/>
              <a:gd name="connsiteX5" fmla="*/ 847455 w 13039455"/>
              <a:gd name="connsiteY5" fmla="*/ 2719021 h 6863317"/>
              <a:gd name="connsiteX0" fmla="*/ 847455 w 13039455"/>
              <a:gd name="connsiteY0" fmla="*/ 2719021 h 6863317"/>
              <a:gd name="connsiteX1" fmla="*/ 6562455 w 13039455"/>
              <a:gd name="connsiteY1" fmla="*/ 3120658 h 6863317"/>
              <a:gd name="connsiteX2" fmla="*/ 12288089 w 13039455"/>
              <a:gd name="connsiteY2" fmla="*/ 0 h 6863317"/>
              <a:gd name="connsiteX3" fmla="*/ 13039455 w 13039455"/>
              <a:gd name="connsiteY3" fmla="*/ 5317 h 6863317"/>
              <a:gd name="connsiteX4" fmla="*/ 13039455 w 13039455"/>
              <a:gd name="connsiteY4" fmla="*/ 6863317 h 6863317"/>
              <a:gd name="connsiteX5" fmla="*/ 847455 w 13039455"/>
              <a:gd name="connsiteY5" fmla="*/ 6863317 h 6863317"/>
              <a:gd name="connsiteX6" fmla="*/ 847455 w 13039455"/>
              <a:gd name="connsiteY6" fmla="*/ 2719021 h 6863317"/>
              <a:gd name="connsiteX0" fmla="*/ 440661 w 12632661"/>
              <a:gd name="connsiteY0" fmla="*/ 2719021 h 6863317"/>
              <a:gd name="connsiteX1" fmla="*/ 6389577 w 12632661"/>
              <a:gd name="connsiteY1" fmla="*/ 6076509 h 6863317"/>
              <a:gd name="connsiteX2" fmla="*/ 11881295 w 12632661"/>
              <a:gd name="connsiteY2" fmla="*/ 0 h 6863317"/>
              <a:gd name="connsiteX3" fmla="*/ 12632661 w 12632661"/>
              <a:gd name="connsiteY3" fmla="*/ 5317 h 6863317"/>
              <a:gd name="connsiteX4" fmla="*/ 12632661 w 12632661"/>
              <a:gd name="connsiteY4" fmla="*/ 6863317 h 6863317"/>
              <a:gd name="connsiteX5" fmla="*/ 440661 w 12632661"/>
              <a:gd name="connsiteY5" fmla="*/ 6863317 h 6863317"/>
              <a:gd name="connsiteX6" fmla="*/ 440661 w 12632661"/>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94744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94744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5539564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5539564 h 6863317"/>
              <a:gd name="connsiteX5" fmla="*/ 8176436 w 12192000"/>
              <a:gd name="connsiteY5" fmla="*/ 5964867 h 6863317"/>
              <a:gd name="connsiteX6" fmla="*/ 0 w 12192000"/>
              <a:gd name="connsiteY6" fmla="*/ 6863317 h 6863317"/>
              <a:gd name="connsiteX7" fmla="*/ 0 w 12192000"/>
              <a:gd name="connsiteY7" fmla="*/ 2719021 h 6863317"/>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68635">
                <a:moveTo>
                  <a:pt x="0" y="2719021"/>
                </a:moveTo>
                <a:cubicBezTo>
                  <a:pt x="1778295" y="4368838"/>
                  <a:pt x="3212804" y="5992733"/>
                  <a:pt x="5757530" y="6071192"/>
                </a:cubicBezTo>
                <a:cubicBezTo>
                  <a:pt x="8302256" y="6149651"/>
                  <a:pt x="10159116" y="3017874"/>
                  <a:pt x="11440634" y="0"/>
                </a:cubicBezTo>
                <a:cubicBezTo>
                  <a:pt x="11447132" y="4916"/>
                  <a:pt x="12192000" y="623"/>
                  <a:pt x="12192000" y="5317"/>
                </a:cubicBezTo>
                <a:cubicBezTo>
                  <a:pt x="12190228" y="1842978"/>
                  <a:pt x="12188455" y="3680638"/>
                  <a:pt x="12186683" y="5518299"/>
                </a:cubicBezTo>
                <a:cubicBezTo>
                  <a:pt x="11734208" y="5318053"/>
                  <a:pt x="9724066" y="4873257"/>
                  <a:pt x="8107325" y="6868635"/>
                </a:cubicBezTo>
                <a:lnTo>
                  <a:pt x="0" y="6863317"/>
                </a:lnTo>
                <a:lnTo>
                  <a:pt x="0" y="2719021"/>
                </a:lnTo>
                <a:close/>
              </a:path>
            </a:pathLst>
          </a:custGeom>
          <a:solidFill>
            <a:schemeClr val="tx1">
              <a:alpha val="10000"/>
            </a:schemeClr>
          </a:solidFill>
        </p:spPr>
        <p:txBody>
          <a:bodyPr/>
          <a:lstStyle>
            <a:lvl1pPr marL="0" indent="0">
              <a:buNone/>
              <a:defRPr sz="1200"/>
            </a:lvl1pPr>
          </a:lstStyle>
          <a:p>
            <a:br>
              <a:rPr lang="en-GB" dirty="0"/>
            </a:br>
            <a:br>
              <a:rPr lang="en-GB" dirty="0"/>
            </a:br>
            <a:br>
              <a:rPr lang="en-GB" dirty="0"/>
            </a:br>
            <a:endParaRPr lang="en-GB" dirty="0"/>
          </a:p>
        </p:txBody>
      </p:sp>
      <p:sp>
        <p:nvSpPr>
          <p:cNvPr id="19" name="Picture Placeholder 9">
            <a:extLst>
              <a:ext uri="{FF2B5EF4-FFF2-40B4-BE49-F238E27FC236}">
                <a16:creationId xmlns:a16="http://schemas.microsoft.com/office/drawing/2014/main" id="{0EA17F32-4DEA-F22B-DF32-92059170903A}"/>
              </a:ext>
            </a:extLst>
          </p:cNvPr>
          <p:cNvSpPr>
            <a:spLocks noGrp="1"/>
          </p:cNvSpPr>
          <p:nvPr>
            <p:ph type="pic" sz="quarter" idx="17"/>
          </p:nvPr>
        </p:nvSpPr>
        <p:spPr>
          <a:xfrm>
            <a:off x="5122800" y="900000"/>
            <a:ext cx="1944000" cy="666000"/>
          </a:xfrm>
          <a:blipFill>
            <a:blip r:embed="rId3">
              <a:extLst>
                <a:ext uri="{96DAC541-7B7A-43D3-8B79-37D633B846F1}">
                  <asvg:svgBlip xmlns:asvg="http://schemas.microsoft.com/office/drawing/2016/SVG/main" r:embed="rId4"/>
                </a:ext>
              </a:extLst>
            </a:blip>
            <a:stretch>
              <a:fillRect l="-37963" t="-134324" r="-37593" b="-127838"/>
            </a:stretch>
          </a:blipFill>
        </p:spPr>
        <p:txBody>
          <a:bodyPr/>
          <a:lstStyle>
            <a:lvl1pPr marL="0" indent="0">
              <a:buNone/>
              <a:defRPr sz="100">
                <a:solidFill>
                  <a:schemeClr val="accent2"/>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32CF2852-81B8-E480-E583-E6C79F30887C}"/>
              </a:ext>
            </a:extLst>
          </p:cNvPr>
          <p:cNvSpPr>
            <a:spLocks noGrp="1"/>
          </p:cNvSpPr>
          <p:nvPr>
            <p:ph type="title" hasCustomPrompt="1"/>
          </p:nvPr>
        </p:nvSpPr>
        <p:spPr>
          <a:xfrm>
            <a:off x="1522800" y="2638800"/>
            <a:ext cx="9144000" cy="1565999"/>
          </a:xfrm>
        </p:spPr>
        <p:txBody>
          <a:bodyPr/>
          <a:lstStyle>
            <a:lvl1pPr algn="ctr">
              <a:defRPr sz="6000">
                <a:solidFill>
                  <a:schemeClr val="tx1"/>
                </a:solidFill>
              </a:defRPr>
            </a:lvl1pPr>
          </a:lstStyle>
          <a:p>
            <a:r>
              <a:rPr lang="en-GB" dirty="0"/>
              <a:t>Click to edit Master title slide </a:t>
            </a:r>
          </a:p>
        </p:txBody>
      </p:sp>
      <p:sp>
        <p:nvSpPr>
          <p:cNvPr id="10" name="Text Placeholder 9">
            <a:extLst>
              <a:ext uri="{FF2B5EF4-FFF2-40B4-BE49-F238E27FC236}">
                <a16:creationId xmlns:a16="http://schemas.microsoft.com/office/drawing/2014/main" id="{6CBF2CC0-4981-CD16-4012-2D5681C7ABDF}"/>
              </a:ext>
            </a:extLst>
          </p:cNvPr>
          <p:cNvSpPr>
            <a:spLocks noGrp="1"/>
          </p:cNvSpPr>
          <p:nvPr>
            <p:ph type="body" sz="quarter" idx="13" hasCustomPrompt="1"/>
          </p:nvPr>
        </p:nvSpPr>
        <p:spPr>
          <a:xfrm>
            <a:off x="1522800" y="4298400"/>
            <a:ext cx="9144000" cy="1655999"/>
          </a:xfrm>
        </p:spPr>
        <p:txBody>
          <a:bodyPr/>
          <a:lstStyle>
            <a:lvl1pPr marL="0" indent="0" algn="ctr">
              <a:buNone/>
              <a:defRPr sz="2400"/>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add subtitle</a:t>
            </a:r>
          </a:p>
        </p:txBody>
      </p:sp>
      <p:sp>
        <p:nvSpPr>
          <p:cNvPr id="12" name="Text Placeholder 11">
            <a:extLst>
              <a:ext uri="{FF2B5EF4-FFF2-40B4-BE49-F238E27FC236}">
                <a16:creationId xmlns:a16="http://schemas.microsoft.com/office/drawing/2014/main" id="{6C2136EA-D1AC-C7F6-3DFA-8AC0903D79B1}"/>
              </a:ext>
            </a:extLst>
          </p:cNvPr>
          <p:cNvSpPr>
            <a:spLocks noGrp="1"/>
          </p:cNvSpPr>
          <p:nvPr>
            <p:ph type="body" sz="quarter" idx="14" hasCustomPrompt="1"/>
          </p:nvPr>
        </p:nvSpPr>
        <p:spPr>
          <a:xfrm>
            <a:off x="1522413" y="6357938"/>
            <a:ext cx="9144000" cy="203200"/>
          </a:xfrm>
        </p:spPr>
        <p:txBody>
          <a:bodyPr/>
          <a:lstStyle>
            <a:lvl1pPr marL="0" indent="0" algn="ctr">
              <a:buNone/>
              <a:defRPr sz="1400"/>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GB" dirty="0"/>
              <a:t>Click to add Author / Date</a:t>
            </a:r>
          </a:p>
        </p:txBody>
      </p:sp>
      <p:sp>
        <p:nvSpPr>
          <p:cNvPr id="9" name="Rounded Rectangle 8">
            <a:extLst>
              <a:ext uri="{FF2B5EF4-FFF2-40B4-BE49-F238E27FC236}">
                <a16:creationId xmlns:a16="http://schemas.microsoft.com/office/drawing/2014/main" id="{2C3A901B-8D2F-F4C4-A967-01299239B7AE}"/>
              </a:ext>
            </a:extLst>
          </p:cNvPr>
          <p:cNvSpPr/>
          <p:nvPr userDrawn="1"/>
        </p:nvSpPr>
        <p:spPr>
          <a:xfrm>
            <a:off x="12291461" y="-2139866"/>
            <a:ext cx="2178000" cy="1197834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1" name="Graphic 10">
            <a:extLst>
              <a:ext uri="{FF2B5EF4-FFF2-40B4-BE49-F238E27FC236}">
                <a16:creationId xmlns:a16="http://schemas.microsoft.com/office/drawing/2014/main" id="{32B01213-5CAD-BDCE-8E28-D6E98060B86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425413" y="-2009587"/>
            <a:ext cx="347311" cy="343176"/>
          </a:xfrm>
          <a:prstGeom prst="rect">
            <a:avLst/>
          </a:prstGeom>
        </p:spPr>
      </p:pic>
      <p:sp>
        <p:nvSpPr>
          <p:cNvPr id="13" name="TextBox 12">
            <a:extLst>
              <a:ext uri="{FF2B5EF4-FFF2-40B4-BE49-F238E27FC236}">
                <a16:creationId xmlns:a16="http://schemas.microsoft.com/office/drawing/2014/main" id="{D5943E82-C92A-26AC-2EEF-D3D6B9EA38D9}"/>
              </a:ext>
            </a:extLst>
          </p:cNvPr>
          <p:cNvSpPr txBox="1"/>
          <p:nvPr userDrawn="1"/>
        </p:nvSpPr>
        <p:spPr>
          <a:xfrm>
            <a:off x="12872184" y="-2009587"/>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0" name="TextBox 19">
            <a:extLst>
              <a:ext uri="{FF2B5EF4-FFF2-40B4-BE49-F238E27FC236}">
                <a16:creationId xmlns:a16="http://schemas.microsoft.com/office/drawing/2014/main" id="{C0E31BFF-440E-8D0E-533E-E375A668E1FB}"/>
              </a:ext>
            </a:extLst>
          </p:cNvPr>
          <p:cNvSpPr txBox="1"/>
          <p:nvPr userDrawn="1"/>
        </p:nvSpPr>
        <p:spPr>
          <a:xfrm>
            <a:off x="12411009" y="-1508238"/>
            <a:ext cx="1964210" cy="2000548"/>
          </a:xfrm>
          <a:prstGeom prst="rect">
            <a:avLst/>
          </a:prstGeom>
          <a:noFill/>
        </p:spPr>
        <p:txBody>
          <a:bodyPr wrap="square" lIns="0" tIns="0" rIns="0" bIns="0" rtlCol="0">
            <a:spAutoFit/>
          </a:bodyPr>
          <a:lstStyle/>
          <a:p>
            <a:r>
              <a:rPr lang="en-GB" sz="1000" b="1" dirty="0">
                <a:solidFill>
                  <a:srgbClr val="FFFFFF"/>
                </a:solidFill>
              </a:rPr>
              <a:t>Change background image</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a:t>
            </a:r>
          </a:p>
          <a:p>
            <a:pPr marL="228600" indent="-228600">
              <a:buFont typeface="+mj-lt"/>
              <a:buAutoNum type="arabicPeriod"/>
            </a:pPr>
            <a:r>
              <a:rPr lang="en-GB" sz="800" b="1" dirty="0">
                <a:solidFill>
                  <a:srgbClr val="FFFFFF"/>
                </a:solidFill>
              </a:rPr>
              <a:t>Mac users</a:t>
            </a:r>
            <a:r>
              <a:rPr lang="en-GB" sz="800" dirty="0">
                <a:solidFill>
                  <a:srgbClr val="FFFFFF"/>
                </a:solidFill>
              </a:rPr>
              <a:t>: click ‘Insert’ under ‘Picture source’ and navigate on your computer to your chosen image.</a:t>
            </a:r>
            <a:br>
              <a:rPr lang="en-GB" sz="800" dirty="0">
                <a:solidFill>
                  <a:srgbClr val="FFFFFF"/>
                </a:solidFill>
              </a:rPr>
            </a:br>
            <a:r>
              <a:rPr lang="en-GB" sz="800" b="1" dirty="0">
                <a:solidFill>
                  <a:srgbClr val="FFFFFF"/>
                </a:solidFill>
              </a:rPr>
              <a:t>PC users</a:t>
            </a:r>
            <a:r>
              <a:rPr lang="en-GB" sz="800" dirty="0">
                <a:solidFill>
                  <a:srgbClr val="FFFFFF"/>
                </a:solidFill>
              </a:rPr>
              <a:t>: Click ‘File’ under ‘Insert Picture from’ and navigate on your computer to your chosen image</a:t>
            </a:r>
            <a:br>
              <a:rPr lang="en-GB" sz="800" dirty="0">
                <a:solidFill>
                  <a:srgbClr val="FFFFFF"/>
                </a:solidFill>
              </a:rPr>
            </a:br>
            <a:r>
              <a:rPr lang="en-GB" sz="800" dirty="0">
                <a:solidFill>
                  <a:srgbClr val="FFFFFF"/>
                </a:solidFill>
              </a:rPr>
              <a:t>A selection of images can be found here: </a:t>
            </a:r>
            <a:r>
              <a:rPr lang="en-GB" sz="800" b="1" dirty="0">
                <a:solidFill>
                  <a:srgbClr val="FFFFFF"/>
                </a:solidFill>
              </a:rPr>
              <a:t>Public Drive (P Drive) &gt; Marketing and Brand Library &gt; SE PPT &gt; Imagery for PPT_NOT TO BE SHARED</a:t>
            </a:r>
            <a:endParaRPr lang="en-GB" sz="800" b="1" u="sng" dirty="0">
              <a:solidFill>
                <a:srgbClr val="FFFFFF"/>
              </a:solidFill>
            </a:endParaRPr>
          </a:p>
        </p:txBody>
      </p:sp>
      <p:pic>
        <p:nvPicPr>
          <p:cNvPr id="22" name="Picture 21">
            <a:extLst>
              <a:ext uri="{FF2B5EF4-FFF2-40B4-BE49-F238E27FC236}">
                <a16:creationId xmlns:a16="http://schemas.microsoft.com/office/drawing/2014/main" id="{FD590D1C-391A-7354-1CDE-C01DC617AE5C}"/>
              </a:ext>
            </a:extLst>
          </p:cNvPr>
          <p:cNvPicPr>
            <a:picLocks noChangeAspect="1"/>
          </p:cNvPicPr>
          <p:nvPr userDrawn="1"/>
        </p:nvPicPr>
        <p:blipFill>
          <a:blip r:embed="rId7"/>
          <a:stretch>
            <a:fillRect/>
          </a:stretch>
        </p:blipFill>
        <p:spPr>
          <a:xfrm>
            <a:off x="12404538" y="610687"/>
            <a:ext cx="914525" cy="1633951"/>
          </a:xfrm>
          <a:prstGeom prst="rect">
            <a:avLst/>
          </a:prstGeom>
        </p:spPr>
      </p:pic>
      <p:sp>
        <p:nvSpPr>
          <p:cNvPr id="23" name="TextBox 22">
            <a:extLst>
              <a:ext uri="{FF2B5EF4-FFF2-40B4-BE49-F238E27FC236}">
                <a16:creationId xmlns:a16="http://schemas.microsoft.com/office/drawing/2014/main" id="{26ECED88-08AE-345C-D9C8-2BE8557B7378}"/>
              </a:ext>
            </a:extLst>
          </p:cNvPr>
          <p:cNvSpPr txBox="1"/>
          <p:nvPr userDrawn="1"/>
        </p:nvSpPr>
        <p:spPr>
          <a:xfrm>
            <a:off x="12411009" y="2442644"/>
            <a:ext cx="1964210" cy="800219"/>
          </a:xfrm>
          <a:prstGeom prst="rect">
            <a:avLst/>
          </a:prstGeom>
          <a:noFill/>
        </p:spPr>
        <p:txBody>
          <a:bodyPr wrap="square" lIns="0" tIns="0" rIns="0" bIns="0" rtlCol="0">
            <a:spAutoFit/>
          </a:bodyPr>
          <a:lstStyle/>
          <a:p>
            <a:r>
              <a:rPr lang="en-GB" sz="1000" b="1" dirty="0">
                <a:solidFill>
                  <a:srgbClr val="FFFFFF"/>
                </a:solidFill>
              </a:rPr>
              <a:t>Change colour and/or opacity </a:t>
            </a:r>
            <a:br>
              <a:rPr lang="en-GB" sz="1000" b="1" dirty="0">
                <a:solidFill>
                  <a:srgbClr val="FFFFFF"/>
                </a:solidFill>
              </a:rPr>
            </a:br>
            <a:r>
              <a:rPr lang="en-GB" sz="1000" b="1" dirty="0">
                <a:solidFill>
                  <a:srgbClr val="FFFFFF"/>
                </a:solidFill>
              </a:rPr>
              <a:t>of overlay</a:t>
            </a:r>
          </a:p>
          <a:p>
            <a:endParaRPr lang="en-GB" sz="800" dirty="0">
              <a:solidFill>
                <a:srgbClr val="FFFFFF"/>
              </a:solidFill>
            </a:endParaRPr>
          </a:p>
          <a:p>
            <a:pPr marL="228600" indent="-228600">
              <a:buFont typeface="+mj-lt"/>
              <a:buAutoNum type="arabicPeriod"/>
            </a:pPr>
            <a:r>
              <a:rPr lang="en-GB" sz="800" dirty="0">
                <a:solidFill>
                  <a:srgbClr val="FFFFFF"/>
                </a:solidFill>
              </a:rPr>
              <a:t>Right-click above the Swim England logo and scroll down to ‘Shape Format’).</a:t>
            </a:r>
          </a:p>
        </p:txBody>
      </p:sp>
      <p:pic>
        <p:nvPicPr>
          <p:cNvPr id="24" name="Picture 23">
            <a:extLst>
              <a:ext uri="{FF2B5EF4-FFF2-40B4-BE49-F238E27FC236}">
                <a16:creationId xmlns:a16="http://schemas.microsoft.com/office/drawing/2014/main" id="{6844AE20-250E-FEC7-3CBF-52ABDB93695B}"/>
              </a:ext>
            </a:extLst>
          </p:cNvPr>
          <p:cNvPicPr>
            <a:picLocks noChangeAspect="1"/>
          </p:cNvPicPr>
          <p:nvPr userDrawn="1"/>
        </p:nvPicPr>
        <p:blipFill>
          <a:blip r:embed="rId8"/>
          <a:srcRect/>
          <a:stretch/>
        </p:blipFill>
        <p:spPr>
          <a:xfrm>
            <a:off x="12629327" y="3346551"/>
            <a:ext cx="1365529" cy="1929947"/>
          </a:xfrm>
          <a:prstGeom prst="rect">
            <a:avLst/>
          </a:prstGeom>
        </p:spPr>
      </p:pic>
      <p:sp>
        <p:nvSpPr>
          <p:cNvPr id="25" name="TextBox 24">
            <a:extLst>
              <a:ext uri="{FF2B5EF4-FFF2-40B4-BE49-F238E27FC236}">
                <a16:creationId xmlns:a16="http://schemas.microsoft.com/office/drawing/2014/main" id="{004C58D2-3D29-D071-90FB-63FA37BCC9FF}"/>
              </a:ext>
            </a:extLst>
          </p:cNvPr>
          <p:cNvSpPr txBox="1"/>
          <p:nvPr userDrawn="1"/>
        </p:nvSpPr>
        <p:spPr>
          <a:xfrm>
            <a:off x="12411009" y="5367654"/>
            <a:ext cx="1964210" cy="738664"/>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rgbClr val="FFFFFF"/>
                </a:solidFill>
              </a:rPr>
              <a:t>To change the colour, click the paint bucket icon (which shows the current colour) to bring up the ‘Theme Colours’ box and select either dark grey, red, dark blue, turquoise or dark red from the top line.</a:t>
            </a:r>
          </a:p>
        </p:txBody>
      </p:sp>
      <p:pic>
        <p:nvPicPr>
          <p:cNvPr id="26" name="Picture 25">
            <a:extLst>
              <a:ext uri="{FF2B5EF4-FFF2-40B4-BE49-F238E27FC236}">
                <a16:creationId xmlns:a16="http://schemas.microsoft.com/office/drawing/2014/main" id="{32DD58C5-0F97-79F6-8D39-D90BC2A01AEB}"/>
              </a:ext>
            </a:extLst>
          </p:cNvPr>
          <p:cNvPicPr>
            <a:picLocks noChangeAspect="1"/>
          </p:cNvPicPr>
          <p:nvPr userDrawn="1"/>
        </p:nvPicPr>
        <p:blipFill>
          <a:blip r:embed="rId9"/>
          <a:srcRect/>
          <a:stretch/>
        </p:blipFill>
        <p:spPr>
          <a:xfrm>
            <a:off x="12629327" y="6197474"/>
            <a:ext cx="1365529" cy="1639777"/>
          </a:xfrm>
          <a:prstGeom prst="rect">
            <a:avLst/>
          </a:prstGeom>
        </p:spPr>
      </p:pic>
      <p:sp>
        <p:nvSpPr>
          <p:cNvPr id="28" name="TextBox 27">
            <a:extLst>
              <a:ext uri="{FF2B5EF4-FFF2-40B4-BE49-F238E27FC236}">
                <a16:creationId xmlns:a16="http://schemas.microsoft.com/office/drawing/2014/main" id="{F6BBB8B7-08D0-B70E-F97A-911339E061A8}"/>
              </a:ext>
            </a:extLst>
          </p:cNvPr>
          <p:cNvSpPr txBox="1"/>
          <p:nvPr userDrawn="1"/>
        </p:nvSpPr>
        <p:spPr>
          <a:xfrm>
            <a:off x="12411009" y="7923466"/>
            <a:ext cx="1879149" cy="984885"/>
          </a:xfrm>
          <a:prstGeom prst="rect">
            <a:avLst/>
          </a:prstGeom>
          <a:noFill/>
        </p:spPr>
        <p:txBody>
          <a:bodyPr wrap="square" lIns="0" tIns="0" rIns="0" bIns="0" rtlCol="0">
            <a:spAutoFit/>
          </a:bodyPr>
          <a:lstStyle/>
          <a:p>
            <a:pPr marL="228600" indent="-228600">
              <a:buFont typeface="+mj-lt"/>
              <a:buAutoNum type="arabicPeriod" startAt="4"/>
            </a:pPr>
            <a:r>
              <a:rPr lang="en-GB" sz="800" dirty="0">
                <a:solidFill>
                  <a:srgbClr val="FFFFFF"/>
                </a:solidFill>
              </a:rPr>
              <a:t>Depending on the image placed in the background and the colour of the overlay, it may be necessary to adjust the transparency of the overlay. Under ‘Colour’ in the ‘Format Shape’ dialogue box, move the Transparency slider to increase or decrease opacity.</a:t>
            </a:r>
          </a:p>
        </p:txBody>
      </p:sp>
      <p:sp>
        <p:nvSpPr>
          <p:cNvPr id="29" name="TextBox 28">
            <a:extLst>
              <a:ext uri="{FF2B5EF4-FFF2-40B4-BE49-F238E27FC236}">
                <a16:creationId xmlns:a16="http://schemas.microsoft.com/office/drawing/2014/main" id="{6894C732-2C6D-AB64-B9E9-474BE1506822}"/>
              </a:ext>
            </a:extLst>
          </p:cNvPr>
          <p:cNvSpPr txBox="1"/>
          <p:nvPr userDrawn="1"/>
        </p:nvSpPr>
        <p:spPr>
          <a:xfrm>
            <a:off x="12411008" y="9063671"/>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pic>
        <p:nvPicPr>
          <p:cNvPr id="6" name="Picture 5">
            <a:extLst>
              <a:ext uri="{FF2B5EF4-FFF2-40B4-BE49-F238E27FC236}">
                <a16:creationId xmlns:a16="http://schemas.microsoft.com/office/drawing/2014/main" id="{A194DA4C-846B-697A-7157-660F353F8E59}"/>
              </a:ext>
            </a:extLst>
          </p:cNvPr>
          <p:cNvPicPr>
            <a:picLocks noChangeAspect="1"/>
          </p:cNvPicPr>
          <p:nvPr userDrawn="1"/>
        </p:nvPicPr>
        <p:blipFill>
          <a:blip r:embed="rId10"/>
          <a:stretch>
            <a:fillRect/>
          </a:stretch>
        </p:blipFill>
        <p:spPr>
          <a:xfrm>
            <a:off x="13431162" y="606927"/>
            <a:ext cx="934110" cy="1633951"/>
          </a:xfrm>
          <a:prstGeom prst="rect">
            <a:avLst/>
          </a:prstGeom>
        </p:spPr>
      </p:pic>
    </p:spTree>
    <p:extLst>
      <p:ext uri="{BB962C8B-B14F-4D97-AF65-F5344CB8AC3E}">
        <p14:creationId xmlns:p14="http://schemas.microsoft.com/office/powerpoint/2010/main" val="1500489036"/>
      </p:ext>
    </p:extLst>
  </p:cSld>
  <p:clrMapOvr>
    <a:overrideClrMapping bg1="dk1" tx1="lt1" bg2="dk2" tx2="lt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Solid">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6FFA38-1CFD-E488-5BCE-8EA6BF893B28}"/>
              </a:ext>
            </a:extLst>
          </p:cNvPr>
          <p:cNvSpPr>
            <a:spLocks noGrp="1"/>
          </p:cNvSpPr>
          <p:nvPr>
            <p:ph type="sldNum" sz="quarter" idx="12"/>
          </p:nvPr>
        </p:nvSpPr>
        <p:spPr>
          <a:xfrm>
            <a:off x="11701463" y="8091139"/>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3" name="Date Placeholder 2">
            <a:extLst>
              <a:ext uri="{FF2B5EF4-FFF2-40B4-BE49-F238E27FC236}">
                <a16:creationId xmlns:a16="http://schemas.microsoft.com/office/drawing/2014/main" id="{3DF8BAFD-60C6-607C-2714-6C681D18FEF6}"/>
              </a:ext>
            </a:extLst>
          </p:cNvPr>
          <p:cNvSpPr>
            <a:spLocks noGrp="1"/>
          </p:cNvSpPr>
          <p:nvPr>
            <p:ph type="dt" sz="half" idx="10"/>
          </p:nvPr>
        </p:nvSpPr>
        <p:spPr>
          <a:xfrm>
            <a:off x="8958263" y="8091139"/>
            <a:ext cx="2743200" cy="142651"/>
          </a:xfrm>
        </p:spPr>
        <p:txBody>
          <a:bodyPr/>
          <a:lstStyle/>
          <a:p>
            <a:fld id="{E7CE7A40-4B7E-7C4B-828F-D5DCCE91083E}" type="datetime2">
              <a:rPr lang="en-GB" smtClean="0">
                <a:solidFill>
                  <a:srgbClr val="FFFFFF"/>
                </a:solidFill>
              </a:rPr>
              <a:pPr/>
              <a:t>Monday, 21 August 2023</a:t>
            </a:fld>
            <a:endParaRPr lang="en-GB" dirty="0">
              <a:solidFill>
                <a:srgbClr val="FFFFFF"/>
              </a:solidFill>
            </a:endParaRPr>
          </a:p>
        </p:txBody>
      </p:sp>
      <p:sp>
        <p:nvSpPr>
          <p:cNvPr id="4" name="Footer Placeholder 3">
            <a:extLst>
              <a:ext uri="{FF2B5EF4-FFF2-40B4-BE49-F238E27FC236}">
                <a16:creationId xmlns:a16="http://schemas.microsoft.com/office/drawing/2014/main" id="{A1D1898F-BC69-B073-85F4-E4008DA97B40}"/>
              </a:ext>
            </a:extLst>
          </p:cNvPr>
          <p:cNvSpPr>
            <a:spLocks noGrp="1"/>
          </p:cNvSpPr>
          <p:nvPr>
            <p:ph type="ftr" sz="quarter" idx="11"/>
          </p:nvPr>
        </p:nvSpPr>
        <p:spPr>
          <a:xfrm>
            <a:off x="284643" y="8091139"/>
            <a:ext cx="5811357" cy="142651"/>
          </a:xfrm>
        </p:spPr>
        <p:txBody>
          <a:bodyPr/>
          <a:lstStyle/>
          <a:p>
            <a:endParaRPr lang="en-GB" dirty="0">
              <a:solidFill>
                <a:srgbClr val="FFFFFF"/>
              </a:solidFill>
            </a:endParaRPr>
          </a:p>
        </p:txBody>
      </p:sp>
      <p:sp>
        <p:nvSpPr>
          <p:cNvPr id="6" name="Rectangle 2">
            <a:extLst>
              <a:ext uri="{FF2B5EF4-FFF2-40B4-BE49-F238E27FC236}">
                <a16:creationId xmlns:a16="http://schemas.microsoft.com/office/drawing/2014/main" id="{223CF495-C078-0E79-60CE-A85A2B7109C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7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06D2435E-7B05-60BA-43DB-90E654128E6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18" t="37131" r="21396" b="35252"/>
          <a:stretch/>
        </p:blipFill>
        <p:spPr>
          <a:xfrm>
            <a:off x="5123542" y="899316"/>
            <a:ext cx="1944915" cy="666373"/>
          </a:xfrm>
          <a:prstGeom prst="rect">
            <a:avLst/>
          </a:prstGeom>
        </p:spPr>
      </p:pic>
      <p:sp>
        <p:nvSpPr>
          <p:cNvPr id="2" name="Title 1">
            <a:extLst>
              <a:ext uri="{FF2B5EF4-FFF2-40B4-BE49-F238E27FC236}">
                <a16:creationId xmlns:a16="http://schemas.microsoft.com/office/drawing/2014/main" id="{32CF2852-81B8-E480-E583-E6C79F30887C}"/>
              </a:ext>
            </a:extLst>
          </p:cNvPr>
          <p:cNvSpPr>
            <a:spLocks noGrp="1"/>
          </p:cNvSpPr>
          <p:nvPr>
            <p:ph type="title" hasCustomPrompt="1"/>
          </p:nvPr>
        </p:nvSpPr>
        <p:spPr>
          <a:xfrm>
            <a:off x="1522800" y="2638800"/>
            <a:ext cx="9144000" cy="1565999"/>
          </a:xfrm>
        </p:spPr>
        <p:txBody>
          <a:bodyPr/>
          <a:lstStyle>
            <a:lvl1pPr algn="ctr">
              <a:defRPr sz="6000">
                <a:solidFill>
                  <a:schemeClr val="tx1"/>
                </a:solidFill>
              </a:defRPr>
            </a:lvl1pPr>
          </a:lstStyle>
          <a:p>
            <a:r>
              <a:rPr lang="en-GB" dirty="0"/>
              <a:t>Click to edit Master title slide </a:t>
            </a:r>
          </a:p>
        </p:txBody>
      </p:sp>
      <p:sp>
        <p:nvSpPr>
          <p:cNvPr id="10" name="Text Placeholder 9">
            <a:extLst>
              <a:ext uri="{FF2B5EF4-FFF2-40B4-BE49-F238E27FC236}">
                <a16:creationId xmlns:a16="http://schemas.microsoft.com/office/drawing/2014/main" id="{6CBF2CC0-4981-CD16-4012-2D5681C7ABDF}"/>
              </a:ext>
            </a:extLst>
          </p:cNvPr>
          <p:cNvSpPr>
            <a:spLocks noGrp="1"/>
          </p:cNvSpPr>
          <p:nvPr>
            <p:ph type="body" sz="quarter" idx="13" hasCustomPrompt="1"/>
          </p:nvPr>
        </p:nvSpPr>
        <p:spPr>
          <a:xfrm>
            <a:off x="1522800" y="4298400"/>
            <a:ext cx="9144000" cy="1655999"/>
          </a:xfrm>
        </p:spPr>
        <p:txBody>
          <a:bodyPr/>
          <a:lstStyle>
            <a:lvl1pPr marL="0" indent="0" algn="ctr">
              <a:buNone/>
              <a:defRPr sz="2400"/>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add subtitle</a:t>
            </a:r>
          </a:p>
        </p:txBody>
      </p:sp>
      <p:sp>
        <p:nvSpPr>
          <p:cNvPr id="12" name="Text Placeholder 11">
            <a:extLst>
              <a:ext uri="{FF2B5EF4-FFF2-40B4-BE49-F238E27FC236}">
                <a16:creationId xmlns:a16="http://schemas.microsoft.com/office/drawing/2014/main" id="{6C2136EA-D1AC-C7F6-3DFA-8AC0903D79B1}"/>
              </a:ext>
            </a:extLst>
          </p:cNvPr>
          <p:cNvSpPr>
            <a:spLocks noGrp="1"/>
          </p:cNvSpPr>
          <p:nvPr>
            <p:ph type="body" sz="quarter" idx="14" hasCustomPrompt="1"/>
          </p:nvPr>
        </p:nvSpPr>
        <p:spPr>
          <a:xfrm>
            <a:off x="1522413" y="6357938"/>
            <a:ext cx="9144000" cy="203200"/>
          </a:xfrm>
        </p:spPr>
        <p:txBody>
          <a:bodyPr/>
          <a:lstStyle>
            <a:lvl1pPr marL="0" indent="0" algn="ctr">
              <a:buNone/>
              <a:defRPr sz="1400"/>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GB" dirty="0"/>
              <a:t>Click to add Author / Date</a:t>
            </a:r>
          </a:p>
        </p:txBody>
      </p:sp>
      <p:sp>
        <p:nvSpPr>
          <p:cNvPr id="9" name="Rounded Rectangle 8">
            <a:extLst>
              <a:ext uri="{FF2B5EF4-FFF2-40B4-BE49-F238E27FC236}">
                <a16:creationId xmlns:a16="http://schemas.microsoft.com/office/drawing/2014/main" id="{2C3A901B-8D2F-F4C4-A967-01299239B7AE}"/>
              </a:ext>
            </a:extLst>
          </p:cNvPr>
          <p:cNvSpPr/>
          <p:nvPr userDrawn="1"/>
        </p:nvSpPr>
        <p:spPr>
          <a:xfrm>
            <a:off x="12291461" y="-6627"/>
            <a:ext cx="2179452" cy="674097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1" name="Graphic 10">
            <a:extLst>
              <a:ext uri="{FF2B5EF4-FFF2-40B4-BE49-F238E27FC236}">
                <a16:creationId xmlns:a16="http://schemas.microsoft.com/office/drawing/2014/main" id="{32B01213-5CAD-BDCE-8E28-D6E98060B8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13" name="TextBox 12">
            <a:extLst>
              <a:ext uri="{FF2B5EF4-FFF2-40B4-BE49-F238E27FC236}">
                <a16:creationId xmlns:a16="http://schemas.microsoft.com/office/drawing/2014/main" id="{D5943E82-C92A-26AC-2EEF-D3D6B9EA38D9}"/>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0" name="TextBox 19">
            <a:extLst>
              <a:ext uri="{FF2B5EF4-FFF2-40B4-BE49-F238E27FC236}">
                <a16:creationId xmlns:a16="http://schemas.microsoft.com/office/drawing/2014/main" id="{C0E31BFF-440E-8D0E-533E-E375A668E1F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22" name="Picture 21">
            <a:extLst>
              <a:ext uri="{FF2B5EF4-FFF2-40B4-BE49-F238E27FC236}">
                <a16:creationId xmlns:a16="http://schemas.microsoft.com/office/drawing/2014/main" id="{FD590D1C-391A-7354-1CDE-C01DC617AE5C}"/>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004C58D2-3D29-D071-90FB-63FA37BCC9FF}"/>
              </a:ext>
            </a:extLst>
          </p:cNvPr>
          <p:cNvSpPr txBox="1"/>
          <p:nvPr userDrawn="1"/>
        </p:nvSpPr>
        <p:spPr>
          <a:xfrm>
            <a:off x="12411009" y="3266234"/>
            <a:ext cx="1989192" cy="615553"/>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or dark red from the top line.</a:t>
            </a:r>
          </a:p>
        </p:txBody>
      </p:sp>
      <p:pic>
        <p:nvPicPr>
          <p:cNvPr id="26" name="Picture 25">
            <a:extLst>
              <a:ext uri="{FF2B5EF4-FFF2-40B4-BE49-F238E27FC236}">
                <a16:creationId xmlns:a16="http://schemas.microsoft.com/office/drawing/2014/main" id="{32DD58C5-0F97-79F6-8D39-D90BC2A01AEB}"/>
              </a:ext>
            </a:extLst>
          </p:cNvPr>
          <p:cNvPicPr>
            <a:picLocks noChangeAspect="1"/>
          </p:cNvPicPr>
          <p:nvPr userDrawn="1"/>
        </p:nvPicPr>
        <p:blipFill>
          <a:blip r:embed="rId7"/>
          <a:srcRect/>
          <a:stretch/>
        </p:blipFill>
        <p:spPr>
          <a:xfrm>
            <a:off x="12629327" y="4010758"/>
            <a:ext cx="1365529" cy="1639777"/>
          </a:xfrm>
          <a:prstGeom prst="rect">
            <a:avLst/>
          </a:prstGeom>
        </p:spPr>
      </p:pic>
      <p:sp>
        <p:nvSpPr>
          <p:cNvPr id="8" name="TextBox 7">
            <a:extLst>
              <a:ext uri="{FF2B5EF4-FFF2-40B4-BE49-F238E27FC236}">
                <a16:creationId xmlns:a16="http://schemas.microsoft.com/office/drawing/2014/main" id="{493E18C3-36D8-F4AD-C43A-B79727ADD175}"/>
              </a:ext>
            </a:extLst>
          </p:cNvPr>
          <p:cNvSpPr txBox="1"/>
          <p:nvPr userDrawn="1"/>
        </p:nvSpPr>
        <p:spPr>
          <a:xfrm>
            <a:off x="12411009" y="5863905"/>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425995336"/>
      </p:ext>
    </p:extLst>
  </p:cSld>
  <p:clrMapOvr>
    <a:overrideClrMapping bg1="dk1" tx1="lt1" bg2="dk2" tx2="lt2" accent1="accent1" accent2="accent2" accent3="accent3" accent4="accent4" accent5="accent5" accent6="accent6" hlink="hlink" folHlink="folHlink"/>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ECTION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BE1B06B3-5F0C-DB48-A6FD-AFB95E153E20}" type="datetime2">
              <a:rPr lang="en-GB" smtClean="0">
                <a:solidFill>
                  <a:srgbClr val="494949"/>
                </a:solidFill>
              </a:rPr>
              <a:pPr/>
              <a:t>Monday, 21 August 2023</a:t>
            </a:fld>
            <a:endParaRPr lang="en-GB" dirty="0">
              <a:solidFill>
                <a:srgbClr val="494949"/>
              </a:solidFill>
            </a:endParaRPr>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endParaRPr lang="en-GB" dirty="0">
              <a:solidFill>
                <a:srgbClr val="494949"/>
              </a:solidFill>
            </a:endParaRPr>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rgbClr val="FFFFFF"/>
                </a:solidFill>
              </a:rPr>
              <a:t>SECTION LAYOUTS</a:t>
            </a:r>
          </a:p>
        </p:txBody>
      </p:sp>
    </p:spTree>
    <p:extLst>
      <p:ext uri="{BB962C8B-B14F-4D97-AF65-F5344CB8AC3E}">
        <p14:creationId xmlns:p14="http://schemas.microsoft.com/office/powerpoint/2010/main" val="42920413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F75D7CA-7AEF-127D-F01E-16AF0CE97772}"/>
              </a:ext>
            </a:extLst>
          </p:cNvPr>
          <p:cNvSpPr>
            <a:spLocks noGrp="1"/>
          </p:cNvSpPr>
          <p:nvPr>
            <p:ph type="sldNum" sz="quarter" idx="12"/>
          </p:nvPr>
        </p:nvSpPr>
        <p:spPr>
          <a:xfrm>
            <a:off x="11701463" y="731811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4" name="Date Placeholder 3">
            <a:extLst>
              <a:ext uri="{FF2B5EF4-FFF2-40B4-BE49-F238E27FC236}">
                <a16:creationId xmlns:a16="http://schemas.microsoft.com/office/drawing/2014/main" id="{306EECE0-B18D-A9F3-1697-103CB10DD0A2}"/>
              </a:ext>
            </a:extLst>
          </p:cNvPr>
          <p:cNvSpPr>
            <a:spLocks noGrp="1"/>
          </p:cNvSpPr>
          <p:nvPr>
            <p:ph type="dt" sz="half" idx="10"/>
          </p:nvPr>
        </p:nvSpPr>
        <p:spPr>
          <a:xfrm>
            <a:off x="8958263" y="7318117"/>
            <a:ext cx="2743200" cy="142651"/>
          </a:xfrm>
        </p:spPr>
        <p:txBody>
          <a:bodyPr/>
          <a:lstStyle/>
          <a:p>
            <a:fld id="{36AEFABE-E793-614B-A0A8-2E5420D9225C}" type="datetime2">
              <a:rPr lang="en-GB" smtClean="0">
                <a:solidFill>
                  <a:srgbClr val="FFFFFF"/>
                </a:solidFill>
              </a:rPr>
              <a:pPr/>
              <a:t>Monday, 21 August 2023</a:t>
            </a:fld>
            <a:endParaRPr lang="en-GB">
              <a:solidFill>
                <a:srgbClr val="FFFFFF"/>
              </a:solidFill>
            </a:endParaRPr>
          </a:p>
        </p:txBody>
      </p:sp>
      <p:sp>
        <p:nvSpPr>
          <p:cNvPr id="9" name="Rectangle 2">
            <a:extLst>
              <a:ext uri="{FF2B5EF4-FFF2-40B4-BE49-F238E27FC236}">
                <a16:creationId xmlns:a16="http://schemas.microsoft.com/office/drawing/2014/main" id="{B2EC6D9F-617B-FE5D-86E3-A633E9B21575}"/>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489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94B3FE86-F504-05B7-BDB2-B49FAC0013E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5" name="Footer Placeholder 4">
            <a:extLst>
              <a:ext uri="{FF2B5EF4-FFF2-40B4-BE49-F238E27FC236}">
                <a16:creationId xmlns:a16="http://schemas.microsoft.com/office/drawing/2014/main" id="{E7619037-8000-B1CE-9AAC-35779F99D1D1}"/>
              </a:ext>
            </a:extLst>
          </p:cNvPr>
          <p:cNvSpPr>
            <a:spLocks noGrp="1"/>
          </p:cNvSpPr>
          <p:nvPr>
            <p:ph type="ftr" sz="quarter" idx="11"/>
          </p:nvPr>
        </p:nvSpPr>
        <p:spPr>
          <a:xfrm>
            <a:off x="1536700" y="396000"/>
            <a:ext cx="6443999" cy="142651"/>
          </a:xfrm>
        </p:spPr>
        <p:txBody>
          <a:bodyPr/>
          <a:lstStyle/>
          <a:p>
            <a:endParaRPr lang="en-GB" dirty="0">
              <a:solidFill>
                <a:srgbClr val="FFFFFF"/>
              </a:solidFill>
            </a:endParaRPr>
          </a:p>
        </p:txBody>
      </p:sp>
      <p:cxnSp>
        <p:nvCxnSpPr>
          <p:cNvPr id="8" name="Straight Connector 7">
            <a:extLst>
              <a:ext uri="{FF2B5EF4-FFF2-40B4-BE49-F238E27FC236}">
                <a16:creationId xmlns:a16="http://schemas.microsoft.com/office/drawing/2014/main" id="{D70DD8D3-D2C7-70C3-A780-10843EB21E5B}"/>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8AF42594-24C7-0493-A1AF-23410FC9C991}"/>
              </a:ext>
            </a:extLst>
          </p:cNvPr>
          <p:cNvSpPr>
            <a:spLocks noGrp="1"/>
          </p:cNvSpPr>
          <p:nvPr>
            <p:ph type="title" hasCustomPrompt="1"/>
          </p:nvPr>
        </p:nvSpPr>
        <p:spPr>
          <a:xfrm>
            <a:off x="831850" y="1567971"/>
            <a:ext cx="7794700" cy="2852737"/>
          </a:xfrm>
        </p:spPr>
        <p:txBody>
          <a:bodyPr anchor="b"/>
          <a:lstStyle>
            <a:lvl1pPr>
              <a:defRPr sz="4800">
                <a:solidFill>
                  <a:schemeClr val="tx1"/>
                </a:solidFill>
              </a:defRPr>
            </a:lvl1pPr>
          </a:lstStyle>
          <a:p>
            <a:r>
              <a:rPr lang="en-GB" dirty="0"/>
              <a:t>Click to edit section style</a:t>
            </a:r>
          </a:p>
        </p:txBody>
      </p:sp>
      <p:sp>
        <p:nvSpPr>
          <p:cNvPr id="3" name="Text Placeholder 2">
            <a:extLst>
              <a:ext uri="{FF2B5EF4-FFF2-40B4-BE49-F238E27FC236}">
                <a16:creationId xmlns:a16="http://schemas.microsoft.com/office/drawing/2014/main" id="{1E3C57FC-EE26-0FEF-BB28-EBDB3B6AFD29}"/>
              </a:ext>
            </a:extLst>
          </p:cNvPr>
          <p:cNvSpPr>
            <a:spLocks noGrp="1"/>
          </p:cNvSpPr>
          <p:nvPr>
            <p:ph type="body" idx="1" hasCustomPrompt="1"/>
          </p:nvPr>
        </p:nvSpPr>
        <p:spPr>
          <a:xfrm>
            <a:off x="831850" y="4589463"/>
            <a:ext cx="7794700" cy="1500187"/>
          </a:xfrm>
        </p:spPr>
        <p:txBody>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a:t>
            </a:r>
            <a:r>
              <a:rPr lang="en-GB" dirty="0" err="1"/>
              <a:t>subheader</a:t>
            </a:r>
            <a:endParaRPr lang="en-GB" dirty="0"/>
          </a:p>
        </p:txBody>
      </p:sp>
      <p:sp>
        <p:nvSpPr>
          <p:cNvPr id="18" name="Rounded Rectangle 17">
            <a:extLst>
              <a:ext uri="{FF2B5EF4-FFF2-40B4-BE49-F238E27FC236}">
                <a16:creationId xmlns:a16="http://schemas.microsoft.com/office/drawing/2014/main" id="{4B268B91-8DFB-77EB-4F45-228E127AE537}"/>
              </a:ext>
            </a:extLst>
          </p:cNvPr>
          <p:cNvSpPr/>
          <p:nvPr userDrawn="1"/>
        </p:nvSpPr>
        <p:spPr>
          <a:xfrm>
            <a:off x="12291461" y="-6627"/>
            <a:ext cx="2179452" cy="6986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9" name="Graphic 18">
            <a:extLst>
              <a:ext uri="{FF2B5EF4-FFF2-40B4-BE49-F238E27FC236}">
                <a16:creationId xmlns:a16="http://schemas.microsoft.com/office/drawing/2014/main" id="{2F2E1445-4AB4-4955-13BA-B47D1ADB0C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0" name="TextBox 19">
            <a:extLst>
              <a:ext uri="{FF2B5EF4-FFF2-40B4-BE49-F238E27FC236}">
                <a16:creationId xmlns:a16="http://schemas.microsoft.com/office/drawing/2014/main" id="{A65B9C27-9394-BBC3-7E4E-6D0496200981}"/>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1" name="TextBox 20">
            <a:extLst>
              <a:ext uri="{FF2B5EF4-FFF2-40B4-BE49-F238E27FC236}">
                <a16:creationId xmlns:a16="http://schemas.microsoft.com/office/drawing/2014/main" id="{564FC463-760B-7CC3-A8FB-F5EE4D17EE9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22" name="Picture 21">
            <a:extLst>
              <a:ext uri="{FF2B5EF4-FFF2-40B4-BE49-F238E27FC236}">
                <a16:creationId xmlns:a16="http://schemas.microsoft.com/office/drawing/2014/main" id="{50C5206E-427A-119E-B453-275E377F52F4}"/>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3" name="TextBox 22">
            <a:extLst>
              <a:ext uri="{FF2B5EF4-FFF2-40B4-BE49-F238E27FC236}">
                <a16:creationId xmlns:a16="http://schemas.microsoft.com/office/drawing/2014/main" id="{E2DA522D-2258-6D03-D6C0-C96EC15297CE}"/>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24" name="Picture 23">
            <a:extLst>
              <a:ext uri="{FF2B5EF4-FFF2-40B4-BE49-F238E27FC236}">
                <a16:creationId xmlns:a16="http://schemas.microsoft.com/office/drawing/2014/main" id="{639EBCDC-22C9-D799-4189-7109465A7074}"/>
              </a:ext>
            </a:extLst>
          </p:cNvPr>
          <p:cNvPicPr>
            <a:picLocks noChangeAspect="1"/>
          </p:cNvPicPr>
          <p:nvPr userDrawn="1"/>
        </p:nvPicPr>
        <p:blipFill>
          <a:blip r:embed="rId7"/>
          <a:srcRect/>
          <a:stretch/>
        </p:blipFill>
        <p:spPr>
          <a:xfrm>
            <a:off x="12629327" y="4352358"/>
            <a:ext cx="1365529" cy="1639777"/>
          </a:xfrm>
          <a:prstGeom prst="rect">
            <a:avLst/>
          </a:prstGeom>
        </p:spPr>
      </p:pic>
      <p:sp>
        <p:nvSpPr>
          <p:cNvPr id="25" name="TextBox 24">
            <a:extLst>
              <a:ext uri="{FF2B5EF4-FFF2-40B4-BE49-F238E27FC236}">
                <a16:creationId xmlns:a16="http://schemas.microsoft.com/office/drawing/2014/main" id="{07DCE4A1-FA01-B9AE-8F82-897B2B25DED2}"/>
              </a:ext>
            </a:extLst>
          </p:cNvPr>
          <p:cNvSpPr txBox="1"/>
          <p:nvPr userDrawn="1"/>
        </p:nvSpPr>
        <p:spPr>
          <a:xfrm>
            <a:off x="12411009" y="6205505"/>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41117495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968">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Alt Section Header or Break">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7BA7C7C-167A-867A-F73C-BD84D1090AF1}"/>
              </a:ext>
            </a:extLst>
          </p:cNvPr>
          <p:cNvSpPr>
            <a:spLocks noGrp="1"/>
          </p:cNvSpPr>
          <p:nvPr>
            <p:ph type="sldNum" sz="quarter" idx="12"/>
          </p:nvPr>
        </p:nvSpPr>
        <p:spPr>
          <a:xfrm>
            <a:off x="11701463" y="7544079"/>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3" name="Date Placeholder 2">
            <a:extLst>
              <a:ext uri="{FF2B5EF4-FFF2-40B4-BE49-F238E27FC236}">
                <a16:creationId xmlns:a16="http://schemas.microsoft.com/office/drawing/2014/main" id="{35613EBE-32B4-E463-B51C-748BACBE7C35}"/>
              </a:ext>
            </a:extLst>
          </p:cNvPr>
          <p:cNvSpPr>
            <a:spLocks noGrp="1"/>
          </p:cNvSpPr>
          <p:nvPr>
            <p:ph type="dt" sz="half" idx="10"/>
          </p:nvPr>
        </p:nvSpPr>
        <p:spPr>
          <a:xfrm>
            <a:off x="8958263" y="7544079"/>
            <a:ext cx="2743200" cy="142651"/>
          </a:xfrm>
        </p:spPr>
        <p:txBody>
          <a:bodyPr/>
          <a:lstStyle/>
          <a:p>
            <a:fld id="{9198E5CE-B9F5-094F-A4D9-F4E980D6C205}" type="datetime2">
              <a:rPr lang="en-GB" smtClean="0">
                <a:solidFill>
                  <a:srgbClr val="FFFFFF"/>
                </a:solidFill>
              </a:rPr>
              <a:pPr/>
              <a:t>Monday, 21 August 2023</a:t>
            </a:fld>
            <a:endParaRPr lang="en-GB" dirty="0">
              <a:solidFill>
                <a:srgbClr val="FFFFFF"/>
              </a:solidFill>
            </a:endParaRPr>
          </a:p>
        </p:txBody>
      </p:sp>
      <p:sp>
        <p:nvSpPr>
          <p:cNvPr id="6" name="Rectangle 2">
            <a:extLst>
              <a:ext uri="{FF2B5EF4-FFF2-40B4-BE49-F238E27FC236}">
                <a16:creationId xmlns:a16="http://schemas.microsoft.com/office/drawing/2014/main" id="{B9499A61-22B8-CEB1-9712-0C73D3A09CA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489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A22FF662-81B4-400B-8CEE-10CD7BD5211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EEDA0B1E-FD7C-A13A-9561-411BC9673F53}"/>
              </a:ext>
            </a:extLst>
          </p:cNvPr>
          <p:cNvSpPr>
            <a:spLocks noGrp="1"/>
          </p:cNvSpPr>
          <p:nvPr>
            <p:ph type="ftr" sz="quarter" idx="11"/>
          </p:nvPr>
        </p:nvSpPr>
        <p:spPr>
          <a:xfrm>
            <a:off x="1536700" y="396000"/>
            <a:ext cx="6443999" cy="142651"/>
          </a:xfrm>
        </p:spPr>
        <p:txBody>
          <a:bodyPr/>
          <a:lstStyle/>
          <a:p>
            <a:endParaRPr lang="en-GB" dirty="0">
              <a:solidFill>
                <a:srgbClr val="FFFFFF"/>
              </a:solidFill>
            </a:endParaRPr>
          </a:p>
        </p:txBody>
      </p:sp>
      <p:cxnSp>
        <p:nvCxnSpPr>
          <p:cNvPr id="8" name="Straight Connector 7">
            <a:extLst>
              <a:ext uri="{FF2B5EF4-FFF2-40B4-BE49-F238E27FC236}">
                <a16:creationId xmlns:a16="http://schemas.microsoft.com/office/drawing/2014/main" id="{028F98C1-F2C6-E48A-F554-930D750B9FEF}"/>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1" name="Picture Placeholder 10">
            <a:extLst>
              <a:ext uri="{FF2B5EF4-FFF2-40B4-BE49-F238E27FC236}">
                <a16:creationId xmlns:a16="http://schemas.microsoft.com/office/drawing/2014/main" id="{460C3ECA-CFC7-878E-5B16-D1EC47976C06}"/>
              </a:ext>
            </a:extLst>
          </p:cNvPr>
          <p:cNvSpPr>
            <a:spLocks noGrp="1"/>
          </p:cNvSpPr>
          <p:nvPr>
            <p:ph type="pic" sz="quarter" idx="13" hasCustomPrompt="1"/>
          </p:nvPr>
        </p:nvSpPr>
        <p:spPr>
          <a:xfrm>
            <a:off x="5219407" y="1656871"/>
            <a:ext cx="1768815" cy="1768814"/>
          </a:xfrm>
        </p:spPr>
        <p:txBody>
          <a:bodyPr/>
          <a:lstStyle>
            <a:lvl1pPr marL="0" indent="0" algn="ctr">
              <a:buNone/>
              <a:defRPr sz="1800"/>
            </a:lvl1pPr>
          </a:lstStyle>
          <a:p>
            <a:r>
              <a:rPr lang="en-GB" dirty="0"/>
              <a:t>Click icon to add icon or image</a:t>
            </a:r>
          </a:p>
        </p:txBody>
      </p:sp>
      <p:sp>
        <p:nvSpPr>
          <p:cNvPr id="2" name="Title 1">
            <a:extLst>
              <a:ext uri="{FF2B5EF4-FFF2-40B4-BE49-F238E27FC236}">
                <a16:creationId xmlns:a16="http://schemas.microsoft.com/office/drawing/2014/main" id="{E04EFB79-F6D4-4AA3-9DCD-9365D3E7450D}"/>
              </a:ext>
            </a:extLst>
          </p:cNvPr>
          <p:cNvSpPr>
            <a:spLocks noGrp="1"/>
          </p:cNvSpPr>
          <p:nvPr>
            <p:ph type="title" hasCustomPrompt="1"/>
          </p:nvPr>
        </p:nvSpPr>
        <p:spPr>
          <a:xfrm>
            <a:off x="811602" y="3429000"/>
            <a:ext cx="10557682" cy="935669"/>
          </a:xfrm>
        </p:spPr>
        <p:txBody>
          <a:bodyPr/>
          <a:lstStyle>
            <a:lvl1pPr algn="ctr">
              <a:defRPr sz="4800">
                <a:solidFill>
                  <a:schemeClr val="tx1"/>
                </a:solidFill>
              </a:defRPr>
            </a:lvl1pPr>
          </a:lstStyle>
          <a:p>
            <a:r>
              <a:rPr lang="en-GB" dirty="0"/>
              <a:t>Click to edit section/break style</a:t>
            </a:r>
          </a:p>
        </p:txBody>
      </p:sp>
      <p:sp>
        <p:nvSpPr>
          <p:cNvPr id="14" name="Text Placeholder 13">
            <a:extLst>
              <a:ext uri="{FF2B5EF4-FFF2-40B4-BE49-F238E27FC236}">
                <a16:creationId xmlns:a16="http://schemas.microsoft.com/office/drawing/2014/main" id="{3249087E-7473-C4D2-A115-B2DFD658D43E}"/>
              </a:ext>
            </a:extLst>
          </p:cNvPr>
          <p:cNvSpPr>
            <a:spLocks noGrp="1"/>
          </p:cNvSpPr>
          <p:nvPr>
            <p:ph type="body" sz="quarter" idx="14" hasCustomPrompt="1"/>
          </p:nvPr>
        </p:nvSpPr>
        <p:spPr>
          <a:xfrm>
            <a:off x="1991513" y="4590000"/>
            <a:ext cx="8208974" cy="1501200"/>
          </a:xfrm>
        </p:spPr>
        <p:txBody>
          <a:bodyPr/>
          <a:lstStyle>
            <a:lvl1pPr marL="0" indent="0" algn="ctr">
              <a:buNone/>
              <a:defRPr sz="1800"/>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add </a:t>
            </a:r>
            <a:r>
              <a:rPr lang="en-GB" dirty="0" err="1"/>
              <a:t>subheader</a:t>
            </a:r>
            <a:endParaRPr lang="en-GB" dirty="0"/>
          </a:p>
        </p:txBody>
      </p:sp>
      <p:sp>
        <p:nvSpPr>
          <p:cNvPr id="19" name="Rounded Rectangle 18">
            <a:extLst>
              <a:ext uri="{FF2B5EF4-FFF2-40B4-BE49-F238E27FC236}">
                <a16:creationId xmlns:a16="http://schemas.microsoft.com/office/drawing/2014/main" id="{0CCFC682-033B-0C7B-35BB-3D84BCDF5E76}"/>
              </a:ext>
            </a:extLst>
          </p:cNvPr>
          <p:cNvSpPr/>
          <p:nvPr userDrawn="1"/>
        </p:nvSpPr>
        <p:spPr>
          <a:xfrm>
            <a:off x="12291461" y="-976895"/>
            <a:ext cx="2179452" cy="9113898"/>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0" name="Graphic 19">
            <a:extLst>
              <a:ext uri="{FF2B5EF4-FFF2-40B4-BE49-F238E27FC236}">
                <a16:creationId xmlns:a16="http://schemas.microsoft.com/office/drawing/2014/main" id="{65264BF8-0D20-4FA9-14C2-5F373C2445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846617"/>
            <a:ext cx="347311" cy="343176"/>
          </a:xfrm>
          <a:prstGeom prst="rect">
            <a:avLst/>
          </a:prstGeom>
        </p:spPr>
      </p:pic>
      <p:sp>
        <p:nvSpPr>
          <p:cNvPr id="21" name="TextBox 20">
            <a:extLst>
              <a:ext uri="{FF2B5EF4-FFF2-40B4-BE49-F238E27FC236}">
                <a16:creationId xmlns:a16="http://schemas.microsoft.com/office/drawing/2014/main" id="{B33CB94A-8EDB-06DC-DC8B-9FB91D3403F0}"/>
              </a:ext>
            </a:extLst>
          </p:cNvPr>
          <p:cNvSpPr txBox="1"/>
          <p:nvPr userDrawn="1"/>
        </p:nvSpPr>
        <p:spPr>
          <a:xfrm>
            <a:off x="12872185" y="-846617"/>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2" name="TextBox 21">
            <a:extLst>
              <a:ext uri="{FF2B5EF4-FFF2-40B4-BE49-F238E27FC236}">
                <a16:creationId xmlns:a16="http://schemas.microsoft.com/office/drawing/2014/main" id="{13096B1B-2CF6-2CA9-03A1-975C43C09B26}"/>
              </a:ext>
            </a:extLst>
          </p:cNvPr>
          <p:cNvSpPr txBox="1"/>
          <p:nvPr userDrawn="1"/>
        </p:nvSpPr>
        <p:spPr>
          <a:xfrm>
            <a:off x="12411009" y="-345268"/>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23" name="Picture 22">
            <a:extLst>
              <a:ext uri="{FF2B5EF4-FFF2-40B4-BE49-F238E27FC236}">
                <a16:creationId xmlns:a16="http://schemas.microsoft.com/office/drawing/2014/main" id="{FC3ED32F-EB83-8F98-D4AA-6F1634016973}"/>
              </a:ext>
            </a:extLst>
          </p:cNvPr>
          <p:cNvPicPr>
            <a:picLocks noChangeAspect="1"/>
          </p:cNvPicPr>
          <p:nvPr userDrawn="1"/>
        </p:nvPicPr>
        <p:blipFill>
          <a:blip r:embed="rId6"/>
          <a:srcRect/>
          <a:stretch/>
        </p:blipFill>
        <p:spPr>
          <a:xfrm>
            <a:off x="12629327" y="630147"/>
            <a:ext cx="1365529" cy="1536849"/>
          </a:xfrm>
          <a:prstGeom prst="rect">
            <a:avLst/>
          </a:prstGeom>
        </p:spPr>
      </p:pic>
      <p:sp>
        <p:nvSpPr>
          <p:cNvPr id="24" name="TextBox 23">
            <a:extLst>
              <a:ext uri="{FF2B5EF4-FFF2-40B4-BE49-F238E27FC236}">
                <a16:creationId xmlns:a16="http://schemas.microsoft.com/office/drawing/2014/main" id="{6144EA1B-3B09-13A6-2E86-65A4B28B909A}"/>
              </a:ext>
            </a:extLst>
          </p:cNvPr>
          <p:cNvSpPr txBox="1"/>
          <p:nvPr userDrawn="1"/>
        </p:nvSpPr>
        <p:spPr>
          <a:xfrm>
            <a:off x="12411009" y="2295967"/>
            <a:ext cx="1964210"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25" name="Picture 24">
            <a:extLst>
              <a:ext uri="{FF2B5EF4-FFF2-40B4-BE49-F238E27FC236}">
                <a16:creationId xmlns:a16="http://schemas.microsoft.com/office/drawing/2014/main" id="{EFB12A3A-15C6-3674-D66A-0889DDD40676}"/>
              </a:ext>
            </a:extLst>
          </p:cNvPr>
          <p:cNvPicPr>
            <a:picLocks noChangeAspect="1"/>
          </p:cNvPicPr>
          <p:nvPr userDrawn="1"/>
        </p:nvPicPr>
        <p:blipFill>
          <a:blip r:embed="rId7"/>
          <a:srcRect/>
          <a:stretch/>
        </p:blipFill>
        <p:spPr>
          <a:xfrm>
            <a:off x="12629327" y="3425685"/>
            <a:ext cx="1365529" cy="1639777"/>
          </a:xfrm>
          <a:prstGeom prst="rect">
            <a:avLst/>
          </a:prstGeom>
        </p:spPr>
      </p:pic>
      <p:sp>
        <p:nvSpPr>
          <p:cNvPr id="26" name="TextBox 25">
            <a:extLst>
              <a:ext uri="{FF2B5EF4-FFF2-40B4-BE49-F238E27FC236}">
                <a16:creationId xmlns:a16="http://schemas.microsoft.com/office/drawing/2014/main" id="{CE8D90AB-16E4-2524-90C9-CC1E9094AC78}"/>
              </a:ext>
            </a:extLst>
          </p:cNvPr>
          <p:cNvSpPr txBox="1"/>
          <p:nvPr userDrawn="1"/>
        </p:nvSpPr>
        <p:spPr>
          <a:xfrm>
            <a:off x="12411009" y="7376835"/>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29" name="TextBox 28">
            <a:extLst>
              <a:ext uri="{FF2B5EF4-FFF2-40B4-BE49-F238E27FC236}">
                <a16:creationId xmlns:a16="http://schemas.microsoft.com/office/drawing/2014/main" id="{B97B3ACD-ED39-9B8B-3AD9-AC052D74D5C5}"/>
              </a:ext>
            </a:extLst>
          </p:cNvPr>
          <p:cNvSpPr txBox="1"/>
          <p:nvPr userDrawn="1"/>
        </p:nvSpPr>
        <p:spPr>
          <a:xfrm>
            <a:off x="12411009" y="5208368"/>
            <a:ext cx="1964210" cy="2000548"/>
          </a:xfrm>
          <a:prstGeom prst="rect">
            <a:avLst/>
          </a:prstGeom>
          <a:noFill/>
        </p:spPr>
        <p:txBody>
          <a:bodyPr wrap="square" lIns="0" tIns="0" rIns="0" bIns="0" rtlCol="0">
            <a:spAutoFit/>
          </a:bodyPr>
          <a:lstStyle/>
          <a:p>
            <a:r>
              <a:rPr lang="en-GB" sz="1000" b="1" dirty="0">
                <a:solidFill>
                  <a:srgbClr val="FFFFFF"/>
                </a:solidFill>
              </a:rPr>
              <a:t>Insert an image into the box</a:t>
            </a:r>
          </a:p>
          <a:p>
            <a:endParaRPr lang="en-GB" sz="800" dirty="0">
              <a:solidFill>
                <a:srgbClr val="FFFFFF"/>
              </a:solidFill>
            </a:endParaRPr>
          </a:p>
          <a:p>
            <a:pPr marL="228600" indent="-228600">
              <a:buFont typeface="+mj-lt"/>
              <a:buAutoNum type="arabicPeriod"/>
            </a:pPr>
            <a:r>
              <a:rPr lang="en-GB" sz="800" dirty="0">
                <a:solidFill>
                  <a:srgbClr val="FFFFFF"/>
                </a:solidFill>
              </a:rPr>
              <a:t>Click the picture icon in the centre of the box and select your image. PNG images work best in PowerPoint.</a:t>
            </a:r>
            <a:br>
              <a:rPr lang="en-GB" sz="800" dirty="0">
                <a:solidFill>
                  <a:srgbClr val="FFFFFF"/>
                </a:solidFill>
              </a:rPr>
            </a:br>
            <a:r>
              <a:rPr lang="en-GB" sz="800" dirty="0">
                <a:solidFill>
                  <a:srgbClr val="FFFFFF"/>
                </a:solidFill>
              </a:rPr>
              <a:t>(Alternatively drag and drop your image into the box).</a:t>
            </a:r>
          </a:p>
          <a:p>
            <a:pPr marL="228600" indent="-228600">
              <a:buFont typeface="+mj-lt"/>
              <a:buAutoNum type="arabicPeriod"/>
            </a:pPr>
            <a:r>
              <a:rPr lang="en-GB" sz="800" dirty="0">
                <a:solidFill>
                  <a:srgbClr val="FFFFFF"/>
                </a:solidFill>
              </a:rPr>
              <a:t>The image may need to be cropped to fit better – select the crop tool from the ribbon or right-click the image and scroll down to ‘Crop’. See full usage guidelines for information on how to crop images.</a:t>
            </a:r>
            <a:br>
              <a:rPr lang="en-GB" sz="800" dirty="0">
                <a:solidFill>
                  <a:srgbClr val="FFFFFF"/>
                </a:solidFill>
              </a:rPr>
            </a:br>
            <a:r>
              <a:rPr lang="en-GB" sz="800" dirty="0">
                <a:solidFill>
                  <a:srgbClr val="FFFFFF"/>
                </a:solidFill>
              </a:rPr>
              <a:t>A selection of images and brand icons can be found here: </a:t>
            </a:r>
            <a:r>
              <a:rPr lang="en-GB" sz="800" b="1" dirty="0">
                <a:solidFill>
                  <a:srgbClr val="FFFFFF"/>
                </a:solidFill>
              </a:rPr>
              <a:t>public/Marketing and Brand library/SE PPT</a:t>
            </a:r>
          </a:p>
        </p:txBody>
      </p:sp>
    </p:spTree>
    <p:extLst>
      <p:ext uri="{BB962C8B-B14F-4D97-AF65-F5344CB8AC3E}">
        <p14:creationId xmlns:p14="http://schemas.microsoft.com/office/powerpoint/2010/main" val="12983760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968">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AGENDA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C24B71CE-114B-BD46-9AEF-CD3D80D5DADB}" type="datetime2">
              <a:rPr lang="en-GB" smtClean="0">
                <a:solidFill>
                  <a:srgbClr val="494949"/>
                </a:solidFill>
              </a:rPr>
              <a:pPr/>
              <a:t>Monday, 21 August 2023</a:t>
            </a:fld>
            <a:endParaRPr lang="en-GB" dirty="0">
              <a:solidFill>
                <a:srgbClr val="494949"/>
              </a:solidFill>
            </a:endParaRPr>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endParaRPr lang="en-GB" dirty="0">
              <a:solidFill>
                <a:srgbClr val="494949"/>
              </a:solidFill>
            </a:endParaRPr>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rgbClr val="FFFFFF"/>
                </a:solidFill>
              </a:rPr>
              <a:t>AGENDA LAYOUTS</a:t>
            </a:r>
          </a:p>
        </p:txBody>
      </p:sp>
    </p:spTree>
    <p:extLst>
      <p:ext uri="{BB962C8B-B14F-4D97-AF65-F5344CB8AC3E}">
        <p14:creationId xmlns:p14="http://schemas.microsoft.com/office/powerpoint/2010/main" val="15090088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9D707E-326A-BDC0-9B66-968472AD3DCA}"/>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B14A68A4-6D15-FFF1-F99C-4B6C63FF918A}"/>
              </a:ext>
            </a:extLst>
          </p:cNvPr>
          <p:cNvSpPr>
            <a:spLocks noGrp="1"/>
          </p:cNvSpPr>
          <p:nvPr>
            <p:ph type="dt" sz="half" idx="10"/>
          </p:nvPr>
        </p:nvSpPr>
        <p:spPr/>
        <p:txBody>
          <a:bodyPr/>
          <a:lstStyle/>
          <a:p>
            <a:fld id="{89130001-6658-C84A-8778-B58020F18CE8}" type="datetime2">
              <a:rPr lang="en-GB" smtClean="0">
                <a:solidFill>
                  <a:srgbClr val="494949"/>
                </a:solidFill>
              </a:rPr>
              <a:pPr/>
              <a:t>Monday, 21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B8E47973-DA69-9439-F1B4-15AA9FBEF0C2}"/>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11" name="Rectangle 2">
            <a:extLst>
              <a:ext uri="{FF2B5EF4-FFF2-40B4-BE49-F238E27FC236}">
                <a16:creationId xmlns:a16="http://schemas.microsoft.com/office/drawing/2014/main" id="{6EE6AB7C-E4C5-0781-8255-35FBC1BFFFA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DC3A696E-34D8-14C7-FB93-E212737C042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F0FFDCC9-98AD-E526-7851-202B31CB9212}"/>
              </a:ext>
            </a:extLst>
          </p:cNvPr>
          <p:cNvSpPr>
            <a:spLocks noGrp="1"/>
          </p:cNvSpPr>
          <p:nvPr>
            <p:ph type="ftr" sz="quarter" idx="11"/>
          </p:nvPr>
        </p:nvSpPr>
        <p:spPr>
          <a:xfrm>
            <a:off x="1536700" y="396000"/>
            <a:ext cx="6443999" cy="142651"/>
          </a:xfrm>
        </p:spPr>
        <p:txBody>
          <a:bodyPr/>
          <a:lstStyle/>
          <a:p>
            <a:endParaRPr lang="en-GB" dirty="0">
              <a:solidFill>
                <a:srgbClr val="494949"/>
              </a:solidFill>
            </a:endParaRPr>
          </a:p>
        </p:txBody>
      </p:sp>
      <p:cxnSp>
        <p:nvCxnSpPr>
          <p:cNvPr id="8" name="Straight Connector 7">
            <a:extLst>
              <a:ext uri="{FF2B5EF4-FFF2-40B4-BE49-F238E27FC236}">
                <a16:creationId xmlns:a16="http://schemas.microsoft.com/office/drawing/2014/main" id="{32093C25-B7B4-F342-1889-ADF48C18BAD8}"/>
              </a:ext>
            </a:extLst>
          </p:cNvPr>
          <p:cNvCxnSpPr>
            <a:cxnSpLocks/>
          </p:cNvCxnSpPr>
          <p:nvPr userDrawn="1"/>
        </p:nvCxnSpPr>
        <p:spPr>
          <a:xfrm flipV="1">
            <a:off x="-11112" y="702569"/>
            <a:ext cx="11712574" cy="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31" name="Picture Placeholder 30">
            <a:extLst>
              <a:ext uri="{FF2B5EF4-FFF2-40B4-BE49-F238E27FC236}">
                <a16:creationId xmlns:a16="http://schemas.microsoft.com/office/drawing/2014/main" id="{89D0F425-680A-3361-0533-EC25CA4A79E1}"/>
              </a:ext>
            </a:extLst>
          </p:cNvPr>
          <p:cNvSpPr>
            <a:spLocks noGrp="1"/>
          </p:cNvSpPr>
          <p:nvPr>
            <p:ph type="pic" sz="quarter" idx="25" hasCustomPrompt="1"/>
          </p:nvPr>
        </p:nvSpPr>
        <p:spPr>
          <a:xfrm>
            <a:off x="-11112" y="702696"/>
            <a:ext cx="7967663" cy="5771256"/>
          </a:xfrm>
          <a:solidFill>
            <a:schemeClr val="accent2"/>
          </a:solidFill>
        </p:spPr>
        <p:txBody>
          <a:bodyPr/>
          <a:lstStyle>
            <a:lvl1pPr marL="0" indent="0" algn="ctr">
              <a:lnSpc>
                <a:spcPct val="100000"/>
              </a:lnSpc>
              <a:spcBef>
                <a:spcPts val="0"/>
              </a:spcBef>
              <a:buNone/>
              <a:defRPr sz="1800">
                <a:solidFill>
                  <a:schemeClr val="accent4"/>
                </a:solidFill>
              </a:defRPr>
            </a:lvl1pPr>
          </a:lstStyle>
          <a:p>
            <a:r>
              <a:rPr lang="en-GB" dirty="0"/>
              <a:t>Option to change box colour or click icon to add picture</a:t>
            </a:r>
            <a:br>
              <a:rPr lang="en-GB" dirty="0"/>
            </a:br>
            <a:r>
              <a:rPr lang="en-GB" dirty="0"/>
              <a:t>Note: ensure any picture allows enough contrast with header text</a:t>
            </a:r>
          </a:p>
        </p:txBody>
      </p:sp>
      <p:sp>
        <p:nvSpPr>
          <p:cNvPr id="2" name="Title 1">
            <a:extLst>
              <a:ext uri="{FF2B5EF4-FFF2-40B4-BE49-F238E27FC236}">
                <a16:creationId xmlns:a16="http://schemas.microsoft.com/office/drawing/2014/main" id="{53B268E3-4631-D8F0-8862-2E163A668652}"/>
              </a:ext>
            </a:extLst>
          </p:cNvPr>
          <p:cNvSpPr>
            <a:spLocks noGrp="1"/>
          </p:cNvSpPr>
          <p:nvPr>
            <p:ph type="title" hasCustomPrompt="1"/>
          </p:nvPr>
        </p:nvSpPr>
        <p:spPr>
          <a:xfrm>
            <a:off x="479426" y="1524002"/>
            <a:ext cx="4637958" cy="530299"/>
          </a:xfrm>
        </p:spPr>
        <p:txBody>
          <a:bodyPr/>
          <a:lstStyle>
            <a:lvl1pPr>
              <a:defRPr sz="3600">
                <a:solidFill>
                  <a:schemeClr val="bg1"/>
                </a:solidFill>
              </a:defRPr>
            </a:lvl1pPr>
          </a:lstStyle>
          <a:p>
            <a:r>
              <a:rPr lang="en-GB" dirty="0"/>
              <a:t>Edit Agenda/Contents</a:t>
            </a:r>
          </a:p>
        </p:txBody>
      </p:sp>
      <p:sp>
        <p:nvSpPr>
          <p:cNvPr id="14" name="Text Placeholder 13">
            <a:extLst>
              <a:ext uri="{FF2B5EF4-FFF2-40B4-BE49-F238E27FC236}">
                <a16:creationId xmlns:a16="http://schemas.microsoft.com/office/drawing/2014/main" id="{5EDE371A-36D8-147D-EE98-2D7CEB389283}"/>
              </a:ext>
            </a:extLst>
          </p:cNvPr>
          <p:cNvSpPr>
            <a:spLocks noGrp="1"/>
          </p:cNvSpPr>
          <p:nvPr>
            <p:ph type="body" sz="quarter" idx="13" hasCustomPrompt="1"/>
          </p:nvPr>
        </p:nvSpPr>
        <p:spPr>
          <a:xfrm>
            <a:off x="7417517" y="1715642"/>
            <a:ext cx="539749" cy="296862"/>
          </a:xfrm>
        </p:spPr>
        <p:txBody>
          <a:bodyPr anchor="b"/>
          <a:lstStyle>
            <a:lvl1pPr marL="0" indent="0">
              <a:buNone/>
              <a:defRPr sz="2000" b="1">
                <a:solidFill>
                  <a:schemeClr val="bg1"/>
                </a:solidFill>
                <a:latin typeface="+mn-lt"/>
                <a:cs typeface="Arial" panose="020B0604020202020204" pitchFamily="34" charset="0"/>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01.</a:t>
            </a:r>
          </a:p>
        </p:txBody>
      </p:sp>
      <p:sp>
        <p:nvSpPr>
          <p:cNvPr id="15" name="Text Placeholder 13">
            <a:extLst>
              <a:ext uri="{FF2B5EF4-FFF2-40B4-BE49-F238E27FC236}">
                <a16:creationId xmlns:a16="http://schemas.microsoft.com/office/drawing/2014/main" id="{2B3E999E-BEC1-CFE5-584E-D6E0D53C593B}"/>
              </a:ext>
            </a:extLst>
          </p:cNvPr>
          <p:cNvSpPr>
            <a:spLocks noGrp="1"/>
          </p:cNvSpPr>
          <p:nvPr>
            <p:ph type="body" sz="quarter" idx="14" hasCustomPrompt="1"/>
          </p:nvPr>
        </p:nvSpPr>
        <p:spPr>
          <a:xfrm>
            <a:off x="8236593" y="1722730"/>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1</a:t>
            </a:r>
          </a:p>
        </p:txBody>
      </p:sp>
      <p:sp>
        <p:nvSpPr>
          <p:cNvPr id="16" name="Text Placeholder 13">
            <a:extLst>
              <a:ext uri="{FF2B5EF4-FFF2-40B4-BE49-F238E27FC236}">
                <a16:creationId xmlns:a16="http://schemas.microsoft.com/office/drawing/2014/main" id="{B27A1497-D437-F031-3327-4ABA596AAF2F}"/>
              </a:ext>
            </a:extLst>
          </p:cNvPr>
          <p:cNvSpPr>
            <a:spLocks noGrp="1"/>
          </p:cNvSpPr>
          <p:nvPr>
            <p:ph type="body" sz="quarter" idx="15" hasCustomPrompt="1"/>
          </p:nvPr>
        </p:nvSpPr>
        <p:spPr>
          <a:xfrm>
            <a:off x="7417517" y="2344474"/>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02.</a:t>
            </a:r>
          </a:p>
        </p:txBody>
      </p:sp>
      <p:sp>
        <p:nvSpPr>
          <p:cNvPr id="17" name="Text Placeholder 13">
            <a:extLst>
              <a:ext uri="{FF2B5EF4-FFF2-40B4-BE49-F238E27FC236}">
                <a16:creationId xmlns:a16="http://schemas.microsoft.com/office/drawing/2014/main" id="{9C2545E1-17A8-F699-4E2A-7C1071924233}"/>
              </a:ext>
            </a:extLst>
          </p:cNvPr>
          <p:cNvSpPr>
            <a:spLocks noGrp="1"/>
          </p:cNvSpPr>
          <p:nvPr>
            <p:ph type="body" sz="quarter" idx="16" hasCustomPrompt="1"/>
          </p:nvPr>
        </p:nvSpPr>
        <p:spPr>
          <a:xfrm>
            <a:off x="8236593" y="2351562"/>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2</a:t>
            </a:r>
          </a:p>
        </p:txBody>
      </p:sp>
      <p:sp>
        <p:nvSpPr>
          <p:cNvPr id="18" name="Text Placeholder 13">
            <a:extLst>
              <a:ext uri="{FF2B5EF4-FFF2-40B4-BE49-F238E27FC236}">
                <a16:creationId xmlns:a16="http://schemas.microsoft.com/office/drawing/2014/main" id="{742F69A2-5B22-10FA-C918-CBA35F9EB095}"/>
              </a:ext>
            </a:extLst>
          </p:cNvPr>
          <p:cNvSpPr>
            <a:spLocks noGrp="1"/>
          </p:cNvSpPr>
          <p:nvPr>
            <p:ph type="body" sz="quarter" idx="17" hasCustomPrompt="1"/>
          </p:nvPr>
        </p:nvSpPr>
        <p:spPr>
          <a:xfrm>
            <a:off x="7417517" y="2980394"/>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03.</a:t>
            </a:r>
          </a:p>
        </p:txBody>
      </p:sp>
      <p:sp>
        <p:nvSpPr>
          <p:cNvPr id="19" name="Text Placeholder 13">
            <a:extLst>
              <a:ext uri="{FF2B5EF4-FFF2-40B4-BE49-F238E27FC236}">
                <a16:creationId xmlns:a16="http://schemas.microsoft.com/office/drawing/2014/main" id="{97E4160C-EBE2-2B02-0437-1563E251A6DF}"/>
              </a:ext>
            </a:extLst>
          </p:cNvPr>
          <p:cNvSpPr>
            <a:spLocks noGrp="1"/>
          </p:cNvSpPr>
          <p:nvPr>
            <p:ph type="body" sz="quarter" idx="18" hasCustomPrompt="1"/>
          </p:nvPr>
        </p:nvSpPr>
        <p:spPr>
          <a:xfrm>
            <a:off x="8236593" y="2987482"/>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3</a:t>
            </a:r>
          </a:p>
        </p:txBody>
      </p:sp>
      <p:sp>
        <p:nvSpPr>
          <p:cNvPr id="20" name="Text Placeholder 13">
            <a:extLst>
              <a:ext uri="{FF2B5EF4-FFF2-40B4-BE49-F238E27FC236}">
                <a16:creationId xmlns:a16="http://schemas.microsoft.com/office/drawing/2014/main" id="{22773160-0476-6D01-373C-63C58C88B62D}"/>
              </a:ext>
            </a:extLst>
          </p:cNvPr>
          <p:cNvSpPr>
            <a:spLocks noGrp="1"/>
          </p:cNvSpPr>
          <p:nvPr>
            <p:ph type="body" sz="quarter" idx="19" hasCustomPrompt="1"/>
          </p:nvPr>
        </p:nvSpPr>
        <p:spPr>
          <a:xfrm>
            <a:off x="7417517" y="3623402"/>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04.</a:t>
            </a:r>
          </a:p>
        </p:txBody>
      </p:sp>
      <p:sp>
        <p:nvSpPr>
          <p:cNvPr id="21" name="Text Placeholder 13">
            <a:extLst>
              <a:ext uri="{FF2B5EF4-FFF2-40B4-BE49-F238E27FC236}">
                <a16:creationId xmlns:a16="http://schemas.microsoft.com/office/drawing/2014/main" id="{BE61FF6D-1029-3F82-D19B-D24FEDD0DB4C}"/>
              </a:ext>
            </a:extLst>
          </p:cNvPr>
          <p:cNvSpPr>
            <a:spLocks noGrp="1"/>
          </p:cNvSpPr>
          <p:nvPr>
            <p:ph type="body" sz="quarter" idx="20" hasCustomPrompt="1"/>
          </p:nvPr>
        </p:nvSpPr>
        <p:spPr>
          <a:xfrm>
            <a:off x="8236593" y="3630490"/>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4</a:t>
            </a:r>
          </a:p>
        </p:txBody>
      </p:sp>
      <p:sp>
        <p:nvSpPr>
          <p:cNvPr id="22" name="Text Placeholder 13">
            <a:extLst>
              <a:ext uri="{FF2B5EF4-FFF2-40B4-BE49-F238E27FC236}">
                <a16:creationId xmlns:a16="http://schemas.microsoft.com/office/drawing/2014/main" id="{160C40A5-9FBF-ECC2-745A-564A74B83661}"/>
              </a:ext>
            </a:extLst>
          </p:cNvPr>
          <p:cNvSpPr>
            <a:spLocks noGrp="1"/>
          </p:cNvSpPr>
          <p:nvPr>
            <p:ph type="body" sz="quarter" idx="21" hasCustomPrompt="1"/>
          </p:nvPr>
        </p:nvSpPr>
        <p:spPr>
          <a:xfrm>
            <a:off x="7417517" y="4266410"/>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05.</a:t>
            </a:r>
          </a:p>
        </p:txBody>
      </p:sp>
      <p:sp>
        <p:nvSpPr>
          <p:cNvPr id="23" name="Text Placeholder 13">
            <a:extLst>
              <a:ext uri="{FF2B5EF4-FFF2-40B4-BE49-F238E27FC236}">
                <a16:creationId xmlns:a16="http://schemas.microsoft.com/office/drawing/2014/main" id="{C0019AF0-A38E-1D3B-F8DD-027EBBF4FA44}"/>
              </a:ext>
            </a:extLst>
          </p:cNvPr>
          <p:cNvSpPr>
            <a:spLocks noGrp="1"/>
          </p:cNvSpPr>
          <p:nvPr>
            <p:ph type="body" sz="quarter" idx="22" hasCustomPrompt="1"/>
          </p:nvPr>
        </p:nvSpPr>
        <p:spPr>
          <a:xfrm>
            <a:off x="8236593" y="4273498"/>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5</a:t>
            </a:r>
          </a:p>
        </p:txBody>
      </p:sp>
      <p:sp>
        <p:nvSpPr>
          <p:cNvPr id="24" name="Text Placeholder 13">
            <a:extLst>
              <a:ext uri="{FF2B5EF4-FFF2-40B4-BE49-F238E27FC236}">
                <a16:creationId xmlns:a16="http://schemas.microsoft.com/office/drawing/2014/main" id="{2C4D1BF4-C241-0586-CB79-B69DB1FB91F8}"/>
              </a:ext>
            </a:extLst>
          </p:cNvPr>
          <p:cNvSpPr>
            <a:spLocks noGrp="1"/>
          </p:cNvSpPr>
          <p:nvPr>
            <p:ph type="body" sz="quarter" idx="23" hasCustomPrompt="1"/>
          </p:nvPr>
        </p:nvSpPr>
        <p:spPr>
          <a:xfrm>
            <a:off x="7417517" y="4915994"/>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06.</a:t>
            </a:r>
          </a:p>
        </p:txBody>
      </p:sp>
      <p:sp>
        <p:nvSpPr>
          <p:cNvPr id="25" name="Text Placeholder 13">
            <a:extLst>
              <a:ext uri="{FF2B5EF4-FFF2-40B4-BE49-F238E27FC236}">
                <a16:creationId xmlns:a16="http://schemas.microsoft.com/office/drawing/2014/main" id="{444F05EF-1B73-9B3F-571E-91E1F7EE8B6C}"/>
              </a:ext>
            </a:extLst>
          </p:cNvPr>
          <p:cNvSpPr>
            <a:spLocks noGrp="1"/>
          </p:cNvSpPr>
          <p:nvPr>
            <p:ph type="body" sz="quarter" idx="24" hasCustomPrompt="1"/>
          </p:nvPr>
        </p:nvSpPr>
        <p:spPr>
          <a:xfrm>
            <a:off x="8236593" y="4923082"/>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6</a:t>
            </a:r>
          </a:p>
        </p:txBody>
      </p:sp>
      <p:sp>
        <p:nvSpPr>
          <p:cNvPr id="9" name="Rounded Rectangle 8">
            <a:extLst>
              <a:ext uri="{FF2B5EF4-FFF2-40B4-BE49-F238E27FC236}">
                <a16:creationId xmlns:a16="http://schemas.microsoft.com/office/drawing/2014/main" id="{E97381E3-FFAC-0F52-9519-7CF30344300A}"/>
              </a:ext>
            </a:extLst>
          </p:cNvPr>
          <p:cNvSpPr/>
          <p:nvPr userDrawn="1"/>
        </p:nvSpPr>
        <p:spPr>
          <a:xfrm>
            <a:off x="12284744" y="-932605"/>
            <a:ext cx="2178000" cy="9509446"/>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0" name="Graphic 9">
            <a:extLst>
              <a:ext uri="{FF2B5EF4-FFF2-40B4-BE49-F238E27FC236}">
                <a16:creationId xmlns:a16="http://schemas.microsoft.com/office/drawing/2014/main" id="{A8631C45-02BC-D9EB-1A98-7039A118E61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813901"/>
            <a:ext cx="347311" cy="343176"/>
          </a:xfrm>
          <a:prstGeom prst="rect">
            <a:avLst/>
          </a:prstGeom>
        </p:spPr>
      </p:pic>
      <p:sp>
        <p:nvSpPr>
          <p:cNvPr id="12" name="TextBox 11">
            <a:extLst>
              <a:ext uri="{FF2B5EF4-FFF2-40B4-BE49-F238E27FC236}">
                <a16:creationId xmlns:a16="http://schemas.microsoft.com/office/drawing/2014/main" id="{41A8AA63-783C-478F-D0C3-6CA0888C9AA0}"/>
              </a:ext>
            </a:extLst>
          </p:cNvPr>
          <p:cNvSpPr txBox="1"/>
          <p:nvPr userDrawn="1"/>
        </p:nvSpPr>
        <p:spPr>
          <a:xfrm>
            <a:off x="12872184" y="-813901"/>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pic>
        <p:nvPicPr>
          <p:cNvPr id="28" name="Picture 27">
            <a:extLst>
              <a:ext uri="{FF2B5EF4-FFF2-40B4-BE49-F238E27FC236}">
                <a16:creationId xmlns:a16="http://schemas.microsoft.com/office/drawing/2014/main" id="{EC7CF693-AD60-F80F-E4AB-EF9AA2EF766F}"/>
              </a:ext>
            </a:extLst>
          </p:cNvPr>
          <p:cNvPicPr>
            <a:picLocks noChangeAspect="1"/>
          </p:cNvPicPr>
          <p:nvPr userDrawn="1"/>
        </p:nvPicPr>
        <p:blipFill>
          <a:blip r:embed="rId6"/>
          <a:srcRect/>
          <a:stretch/>
        </p:blipFill>
        <p:spPr>
          <a:xfrm>
            <a:off x="12629327" y="559028"/>
            <a:ext cx="1365529" cy="1929947"/>
          </a:xfrm>
          <a:prstGeom prst="rect">
            <a:avLst/>
          </a:prstGeom>
        </p:spPr>
      </p:pic>
      <p:sp>
        <p:nvSpPr>
          <p:cNvPr id="29" name="TextBox 28">
            <a:extLst>
              <a:ext uri="{FF2B5EF4-FFF2-40B4-BE49-F238E27FC236}">
                <a16:creationId xmlns:a16="http://schemas.microsoft.com/office/drawing/2014/main" id="{72B8A0C0-3D84-1FFF-90FB-9D1520DC27BC}"/>
              </a:ext>
            </a:extLst>
          </p:cNvPr>
          <p:cNvSpPr txBox="1"/>
          <p:nvPr userDrawn="1"/>
        </p:nvSpPr>
        <p:spPr>
          <a:xfrm>
            <a:off x="12411009" y="2580131"/>
            <a:ext cx="1964210" cy="984885"/>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30" name="Picture 29">
            <a:extLst>
              <a:ext uri="{FF2B5EF4-FFF2-40B4-BE49-F238E27FC236}">
                <a16:creationId xmlns:a16="http://schemas.microsoft.com/office/drawing/2014/main" id="{54CD0199-7A7A-3DD7-4918-1FC738E2307D}"/>
              </a:ext>
            </a:extLst>
          </p:cNvPr>
          <p:cNvPicPr>
            <a:picLocks noChangeAspect="1"/>
          </p:cNvPicPr>
          <p:nvPr userDrawn="1"/>
        </p:nvPicPr>
        <p:blipFill>
          <a:blip r:embed="rId7"/>
          <a:srcRect/>
          <a:stretch/>
        </p:blipFill>
        <p:spPr>
          <a:xfrm>
            <a:off x="12629327" y="3662873"/>
            <a:ext cx="1365529" cy="1639777"/>
          </a:xfrm>
          <a:prstGeom prst="rect">
            <a:avLst/>
          </a:prstGeom>
        </p:spPr>
      </p:pic>
      <p:sp>
        <p:nvSpPr>
          <p:cNvPr id="33" name="TextBox 32">
            <a:extLst>
              <a:ext uri="{FF2B5EF4-FFF2-40B4-BE49-F238E27FC236}">
                <a16:creationId xmlns:a16="http://schemas.microsoft.com/office/drawing/2014/main" id="{57036DE5-73DA-DE20-0281-2B66A42997B5}"/>
              </a:ext>
            </a:extLst>
          </p:cNvPr>
          <p:cNvSpPr txBox="1"/>
          <p:nvPr userDrawn="1"/>
        </p:nvSpPr>
        <p:spPr>
          <a:xfrm>
            <a:off x="12411008" y="7840408"/>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42" name="TextBox 41">
            <a:extLst>
              <a:ext uri="{FF2B5EF4-FFF2-40B4-BE49-F238E27FC236}">
                <a16:creationId xmlns:a16="http://schemas.microsoft.com/office/drawing/2014/main" id="{3E65B655-415C-367A-FA2C-58F5C0F9822E}"/>
              </a:ext>
            </a:extLst>
          </p:cNvPr>
          <p:cNvSpPr txBox="1"/>
          <p:nvPr userDrawn="1"/>
        </p:nvSpPr>
        <p:spPr>
          <a:xfrm>
            <a:off x="12411009" y="-307875"/>
            <a:ext cx="1964208" cy="769441"/>
          </a:xfrm>
          <a:prstGeom prst="rect">
            <a:avLst/>
          </a:prstGeom>
          <a:noFill/>
        </p:spPr>
        <p:txBody>
          <a:bodyPr wrap="square" lIns="0" tIns="0" rIns="0" bIns="0" rtlCol="0">
            <a:spAutoFit/>
          </a:bodyPr>
          <a:lstStyle/>
          <a:p>
            <a:r>
              <a:rPr lang="en-GB" sz="1000" b="1" dirty="0">
                <a:solidFill>
                  <a:srgbClr val="FFFFFF"/>
                </a:solidFill>
              </a:rPr>
              <a:t>Change colour of box</a:t>
            </a:r>
          </a:p>
          <a:p>
            <a:endParaRPr lang="en-GB" sz="800" dirty="0">
              <a:solidFill>
                <a:srgbClr val="FFFFFF"/>
              </a:solidFill>
            </a:endParaRPr>
          </a:p>
          <a:p>
            <a:pPr marL="228600" indent="-228600">
              <a:buFont typeface="+mj-lt"/>
              <a:buAutoNum type="arabicPeriod"/>
            </a:pPr>
            <a:r>
              <a:rPr lang="en-GB" sz="800" dirty="0">
                <a:solidFill>
                  <a:srgbClr val="FFFFFF"/>
                </a:solidFill>
              </a:rPr>
              <a:t>Click in the box to select it.</a:t>
            </a:r>
          </a:p>
          <a:p>
            <a:pPr marL="228600" indent="-228600">
              <a:buFont typeface="+mj-lt"/>
              <a:buAutoNum type="arabicPeriod"/>
            </a:pPr>
            <a:r>
              <a:rPr lang="en-GB" sz="800" dirty="0">
                <a:solidFill>
                  <a:srgbClr val="FFFFFF"/>
                </a:solidFill>
              </a:rPr>
              <a:t>Right-click the box and scroll down to ‘Shape Format’ (or ‘Format Shape…’ on PC version).</a:t>
            </a:r>
          </a:p>
        </p:txBody>
      </p:sp>
      <p:sp>
        <p:nvSpPr>
          <p:cNvPr id="43" name="TextBox 42">
            <a:extLst>
              <a:ext uri="{FF2B5EF4-FFF2-40B4-BE49-F238E27FC236}">
                <a16:creationId xmlns:a16="http://schemas.microsoft.com/office/drawing/2014/main" id="{55E6EAAE-E747-EE70-E9E2-D66B924F07D3}"/>
              </a:ext>
            </a:extLst>
          </p:cNvPr>
          <p:cNvSpPr txBox="1"/>
          <p:nvPr userDrawn="1"/>
        </p:nvSpPr>
        <p:spPr>
          <a:xfrm>
            <a:off x="12411009" y="5472760"/>
            <a:ext cx="1964210" cy="2246769"/>
          </a:xfrm>
          <a:prstGeom prst="rect">
            <a:avLst/>
          </a:prstGeom>
          <a:noFill/>
        </p:spPr>
        <p:txBody>
          <a:bodyPr wrap="square" lIns="0" tIns="0" rIns="0" bIns="0" rtlCol="0">
            <a:spAutoFit/>
          </a:bodyPr>
          <a:lstStyle/>
          <a:p>
            <a:r>
              <a:rPr lang="en-GB" sz="1000" b="1" dirty="0">
                <a:solidFill>
                  <a:srgbClr val="FFFFFF"/>
                </a:solidFill>
              </a:rPr>
              <a:t>Insert an image into the box</a:t>
            </a:r>
          </a:p>
          <a:p>
            <a:endParaRPr lang="en-GB" sz="800" dirty="0">
              <a:solidFill>
                <a:srgbClr val="FFFFFF"/>
              </a:solidFill>
            </a:endParaRPr>
          </a:p>
          <a:p>
            <a:pPr marL="228600" indent="-228600">
              <a:buFont typeface="+mj-lt"/>
              <a:buAutoNum type="arabicPeriod"/>
            </a:pPr>
            <a:r>
              <a:rPr lang="en-GB" sz="800" dirty="0">
                <a:solidFill>
                  <a:srgbClr val="FFFFFF"/>
                </a:solidFill>
              </a:rPr>
              <a:t>Click the picture icon in the centre of the box and select your image. PNG images work best in PowerPoint.</a:t>
            </a:r>
            <a:br>
              <a:rPr lang="en-GB" sz="800" dirty="0">
                <a:solidFill>
                  <a:srgbClr val="FFFFFF"/>
                </a:solidFill>
              </a:rPr>
            </a:br>
            <a:r>
              <a:rPr lang="en-GB" sz="800" dirty="0">
                <a:solidFill>
                  <a:srgbClr val="FFFFFF"/>
                </a:solidFill>
              </a:rPr>
              <a:t>(Alternatively drag and drop your image into the box).</a:t>
            </a:r>
          </a:p>
          <a:p>
            <a:pPr marL="228600" indent="-228600">
              <a:buFont typeface="+mj-lt"/>
              <a:buAutoNum type="arabicPeriod"/>
            </a:pPr>
            <a:r>
              <a:rPr lang="en-GB" sz="800" dirty="0">
                <a:solidFill>
                  <a:srgbClr val="FFFFFF"/>
                </a:solidFill>
              </a:rPr>
              <a:t>The image may need to be cropped to fit better – select the crop tool from the ribbon or right-click the image and scroll down to ‘Crop’. See full usage guidelines for information on how to crop images.</a:t>
            </a:r>
            <a:br>
              <a:rPr lang="en-GB" sz="800" dirty="0">
                <a:solidFill>
                  <a:srgbClr val="FFFFFF"/>
                </a:solidFill>
              </a:rPr>
            </a:br>
            <a:r>
              <a:rPr lang="en-GB" sz="800" dirty="0">
                <a:solidFill>
                  <a:srgbClr val="FFFFFF"/>
                </a:solidFill>
              </a:rPr>
              <a:t>A selection of images can be found here: </a:t>
            </a:r>
            <a:r>
              <a:rPr lang="en-GB" sz="800" b="1" dirty="0">
                <a:solidFill>
                  <a:srgbClr val="FFFFFF"/>
                </a:solidFill>
              </a:rPr>
              <a:t>Public Drive (P Drive) &gt; Marketing and Brand Library &gt; SE PPT &gt; Imagery for PPT_NOT TO BE SHARED</a:t>
            </a:r>
            <a:endParaRPr lang="en-GB" sz="800" dirty="0">
              <a:solidFill>
                <a:srgbClr val="FFFFFF"/>
              </a:solidFill>
            </a:endParaRPr>
          </a:p>
        </p:txBody>
      </p:sp>
    </p:spTree>
    <p:extLst>
      <p:ext uri="{BB962C8B-B14F-4D97-AF65-F5344CB8AC3E}">
        <p14:creationId xmlns:p14="http://schemas.microsoft.com/office/powerpoint/2010/main" val="3528690295"/>
      </p:ext>
    </p:extLst>
  </p:cSld>
  <p:clrMapOvr>
    <a:masterClrMapping/>
  </p:clrMapOvr>
  <p:extLst>
    <p:ext uri="{DCECCB84-F9BA-43D5-87BE-67443E8EF086}">
      <p15:sldGuideLst xmlns:p15="http://schemas.microsoft.com/office/powerpoint/2012/main">
        <p15:guide id="1" pos="4180">
          <p15:clr>
            <a:srgbClr val="FBAE40"/>
          </p15:clr>
        </p15:guide>
        <p15:guide id="2" pos="968">
          <p15:clr>
            <a:srgbClr val="FBAE40"/>
          </p15:clr>
        </p15:guide>
        <p15:guide id="3" orient="horz" pos="1045">
          <p15:clr>
            <a:srgbClr val="FBAE40"/>
          </p15:clr>
        </p15:guide>
        <p15:guide id="4" orient="horz" pos="1232">
          <p15:clr>
            <a:srgbClr val="FBAE40"/>
          </p15:clr>
        </p15:guide>
        <p15:guide id="5" pos="2071">
          <p15:clr>
            <a:srgbClr val="5ACBF0"/>
          </p15:clr>
        </p15:guide>
        <p15:guide id="6" pos="5609">
          <p15:clr>
            <a:srgbClr val="5ACBF0"/>
          </p15:clr>
        </p15:guide>
        <p15:guide id="7" pos="2661">
          <p15:clr>
            <a:srgbClr val="9FCC3B"/>
          </p15:clr>
        </p15:guide>
        <p15:guide id="8" pos="5019">
          <p15:clr>
            <a:srgbClr val="9FCC3B"/>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TANDARD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FFBC2F3E-3E9A-1E4E-9237-A6FF8513FB7E}" type="datetime2">
              <a:rPr lang="en-GB" smtClean="0">
                <a:solidFill>
                  <a:srgbClr val="494949"/>
                </a:solidFill>
              </a:rPr>
              <a:pPr/>
              <a:t>Monday, 21 August 2023</a:t>
            </a:fld>
            <a:endParaRPr lang="en-GB" dirty="0">
              <a:solidFill>
                <a:srgbClr val="494949"/>
              </a:solidFill>
            </a:endParaRPr>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endParaRPr lang="en-GB" dirty="0">
              <a:solidFill>
                <a:srgbClr val="494949"/>
              </a:solidFill>
            </a:endParaRPr>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rgbClr val="FFFFFF"/>
                </a:solidFill>
              </a:rPr>
              <a:t>STANDARD LAYOUTS</a:t>
            </a:r>
          </a:p>
        </p:txBody>
      </p:sp>
    </p:spTree>
    <p:extLst>
      <p:ext uri="{BB962C8B-B14F-4D97-AF65-F5344CB8AC3E}">
        <p14:creationId xmlns:p14="http://schemas.microsoft.com/office/powerpoint/2010/main" val="35036943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E1D176A8-0985-2543-8BCC-D9D8E8DCF85A}"/>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D0CBFBD0-93CB-27F8-B351-CA6DB6E9F886}"/>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AA7DB0C3-A0D9-8667-99A3-D2C3FFAE5881}"/>
              </a:ext>
            </a:extLst>
          </p:cNvPr>
          <p:cNvSpPr>
            <a:spLocks noGrp="1"/>
          </p:cNvSpPr>
          <p:nvPr>
            <p:ph type="dt" sz="half" idx="10"/>
          </p:nvPr>
        </p:nvSpPr>
        <p:spPr/>
        <p:txBody>
          <a:bodyPr/>
          <a:lstStyle/>
          <a:p>
            <a:fld id="{06887060-7FA4-404A-B8F0-CCB5D793022D}" type="datetime2">
              <a:rPr lang="en-GB" smtClean="0">
                <a:solidFill>
                  <a:srgbClr val="494949"/>
                </a:solidFill>
              </a:rPr>
              <a:pPr/>
              <a:t>Monday, 21 August 2023</a:t>
            </a:fld>
            <a:endParaRPr lang="en-GB">
              <a:solidFill>
                <a:srgbClr val="494949"/>
              </a:solidFill>
            </a:endParaRPr>
          </a:p>
        </p:txBody>
      </p:sp>
      <p:sp>
        <p:nvSpPr>
          <p:cNvPr id="5" name="Slide Number Placeholder 4">
            <a:extLst>
              <a:ext uri="{FF2B5EF4-FFF2-40B4-BE49-F238E27FC236}">
                <a16:creationId xmlns:a16="http://schemas.microsoft.com/office/drawing/2014/main" id="{DE77F473-A3CF-C0FD-E4F3-05CF4C58D14F}"/>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8" name="Graphic 7">
            <a:extLst>
              <a:ext uri="{FF2B5EF4-FFF2-40B4-BE49-F238E27FC236}">
                <a16:creationId xmlns:a16="http://schemas.microsoft.com/office/drawing/2014/main" id="{ED022D6B-331D-80F8-A968-F7E3F80E348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351F66E4-A3C6-D3FB-4286-A65E3E7BC3ED}"/>
              </a:ext>
            </a:extLst>
          </p:cNvPr>
          <p:cNvSpPr>
            <a:spLocks noGrp="1"/>
          </p:cNvSpPr>
          <p:nvPr>
            <p:ph type="ftr" sz="quarter" idx="11"/>
          </p:nvPr>
        </p:nvSpPr>
        <p:spPr>
          <a:xfrm>
            <a:off x="1536701" y="396000"/>
            <a:ext cx="6443999" cy="142651"/>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D4147835-1D4B-E8CF-9533-852B152401B9}"/>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927C1DB3-A8A6-30FC-7632-4E5FC5244457}"/>
              </a:ext>
            </a:extLst>
          </p:cNvPr>
          <p:cNvSpPr>
            <a:spLocks noGrp="1"/>
          </p:cNvSpPr>
          <p:nvPr>
            <p:ph type="title"/>
          </p:nvPr>
        </p:nvSpPr>
        <p:spPr>
          <a:xfrm>
            <a:off x="486000" y="1108800"/>
            <a:ext cx="5608800" cy="936000"/>
          </a:xfrm>
        </p:spPr>
        <p:txBody>
          <a:bodyPr/>
          <a:lstStyle/>
          <a:p>
            <a:r>
              <a:rPr lang="en-US"/>
              <a:t>Click to edit Master title style</a:t>
            </a:r>
            <a:endParaRPr lang="en-GB" dirty="0"/>
          </a:p>
        </p:txBody>
      </p:sp>
    </p:spTree>
    <p:extLst>
      <p:ext uri="{BB962C8B-B14F-4D97-AF65-F5344CB8AC3E}">
        <p14:creationId xmlns:p14="http://schemas.microsoft.com/office/powerpoint/2010/main" val="2859303075"/>
      </p:ext>
    </p:extLst>
  </p:cSld>
  <p:clrMapOvr>
    <a:masterClrMapping/>
  </p:clrMapOvr>
  <p:extLst>
    <p:ext uri="{DCECCB84-F9BA-43D5-87BE-67443E8EF086}">
      <p15:sldGuideLst xmlns:p15="http://schemas.microsoft.com/office/powerpoint/2012/main">
        <p15:guide id="1" pos="968">
          <p15:clr>
            <a:srgbClr val="FBAE40"/>
          </p15:clr>
        </p15:guide>
        <p15:guide id="2" orient="horz" pos="913">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4">
            <a:alpha val="10268"/>
          </a:schemeClr>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DB1310D-4DFE-ABBA-330D-C27FB47E2886}"/>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C979849-1D3C-9AB0-223F-3721C261583F}"/>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 name="Date Placeholder 1">
            <a:extLst>
              <a:ext uri="{FF2B5EF4-FFF2-40B4-BE49-F238E27FC236}">
                <a16:creationId xmlns:a16="http://schemas.microsoft.com/office/drawing/2014/main" id="{1F750209-28F4-8372-8000-10A1C79FE57B}"/>
              </a:ext>
            </a:extLst>
          </p:cNvPr>
          <p:cNvSpPr>
            <a:spLocks noGrp="1"/>
          </p:cNvSpPr>
          <p:nvPr>
            <p:ph type="dt" sz="half" idx="10"/>
          </p:nvPr>
        </p:nvSpPr>
        <p:spPr/>
        <p:txBody>
          <a:bodyPr/>
          <a:lstStyle/>
          <a:p>
            <a:fld id="{C1FA3E12-6C31-7246-90FB-89D2D7E2B4F9}" type="datetime2">
              <a:rPr lang="en-GB" smtClean="0">
                <a:solidFill>
                  <a:srgbClr val="494949"/>
                </a:solidFill>
              </a:rPr>
              <a:pPr/>
              <a:t>Monday, 21 August 2023</a:t>
            </a:fld>
            <a:endParaRPr lang="en-GB">
              <a:solidFill>
                <a:srgbClr val="494949"/>
              </a:solidFill>
            </a:endParaRPr>
          </a:p>
        </p:txBody>
      </p:sp>
      <p:sp>
        <p:nvSpPr>
          <p:cNvPr id="4" name="Slide Number Placeholder 3">
            <a:extLst>
              <a:ext uri="{FF2B5EF4-FFF2-40B4-BE49-F238E27FC236}">
                <a16:creationId xmlns:a16="http://schemas.microsoft.com/office/drawing/2014/main" id="{46544CAB-85A9-4D5D-4C20-296898843FC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7" name="Graphic 6">
            <a:extLst>
              <a:ext uri="{FF2B5EF4-FFF2-40B4-BE49-F238E27FC236}">
                <a16:creationId xmlns:a16="http://schemas.microsoft.com/office/drawing/2014/main" id="{D9BEDB4A-0E9C-64C7-9710-75E20A7E1C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3" name="Footer Placeholder 2">
            <a:extLst>
              <a:ext uri="{FF2B5EF4-FFF2-40B4-BE49-F238E27FC236}">
                <a16:creationId xmlns:a16="http://schemas.microsoft.com/office/drawing/2014/main" id="{68223779-D3F1-0D46-DDB5-18E8DD7BA4B4}"/>
              </a:ext>
            </a:extLst>
          </p:cNvPr>
          <p:cNvSpPr>
            <a:spLocks noGrp="1"/>
          </p:cNvSpPr>
          <p:nvPr>
            <p:ph type="ftr" sz="quarter" idx="11"/>
          </p:nvPr>
        </p:nvSpPr>
        <p:spPr>
          <a:xfrm>
            <a:off x="1536701" y="396000"/>
            <a:ext cx="6443999" cy="142651"/>
          </a:xfrm>
        </p:spPr>
        <p:txBody>
          <a:bodyPr/>
          <a:lstStyle/>
          <a:p>
            <a:endParaRPr lang="en-GB" dirty="0">
              <a:solidFill>
                <a:srgbClr val="494949"/>
              </a:solidFill>
            </a:endParaRPr>
          </a:p>
        </p:txBody>
      </p:sp>
      <p:cxnSp>
        <p:nvCxnSpPr>
          <p:cNvPr id="8" name="Straight Connector 7">
            <a:extLst>
              <a:ext uri="{FF2B5EF4-FFF2-40B4-BE49-F238E27FC236}">
                <a16:creationId xmlns:a16="http://schemas.microsoft.com/office/drawing/2014/main" id="{2669B69B-95F1-AC75-2A1F-ABBE99C57AE5}"/>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19439072"/>
      </p:ext>
    </p:extLst>
  </p:cSld>
  <p:clrMapOvr>
    <a:masterClrMapping/>
  </p:clrMapOvr>
  <p:extLst>
    <p:ext uri="{DCECCB84-F9BA-43D5-87BE-67443E8EF086}">
      <p15:sldGuideLst xmlns:p15="http://schemas.microsoft.com/office/powerpoint/2012/main">
        <p15:guide id="1" pos="9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ight Front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F7442519-7DB8-3844-A771-A49E9B94638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EF4D84"/>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019646" y="4715898"/>
            <a:ext cx="7648353" cy="106033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descr="Painting Easel, computer screen and book icons.">
            <a:extLst>
              <a:ext uri="{FF2B5EF4-FFF2-40B4-BE49-F238E27FC236}">
                <a16:creationId xmlns:a16="http://schemas.microsoft.com/office/drawing/2014/main" id="{A10EE1A4-9EF3-BE4B-A260-BA9E2AB285CE}"/>
              </a:ext>
            </a:extLst>
          </p:cNvPr>
          <p:cNvPicPr>
            <a:picLocks noChangeAspect="1"/>
          </p:cNvPicPr>
          <p:nvPr userDrawn="1"/>
        </p:nvPicPr>
        <p:blipFill>
          <a:blip r:embed="rId4"/>
          <a:stretch>
            <a:fill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1290937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AA9D3-D82D-4C21-9E97-963585263C3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8BEB96-69AE-481D-B42E-EFC8B77E72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FD9A6-40E4-4D12-BB98-9DD301D2B0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0009D86-39D8-4FE1-8A76-C0B61A2C82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4BE209-B87D-493C-BC69-C2A9C91D1F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7E16815-417F-4FDC-B387-8D76FBBE80B7}"/>
              </a:ext>
            </a:extLst>
          </p:cNvPr>
          <p:cNvSpPr>
            <a:spLocks noGrp="1"/>
          </p:cNvSpPr>
          <p:nvPr>
            <p:ph type="dt" sz="half" idx="10"/>
          </p:nvPr>
        </p:nvSpPr>
        <p:spPr/>
        <p:txBody>
          <a:bodyPr/>
          <a:lstStyle/>
          <a:p>
            <a:fld id="{A18F61C5-A3B4-4316-A906-70470B231177}" type="datetimeFigureOut">
              <a:rPr lang="en-GB" smtClean="0"/>
              <a:t>21/08/2023</a:t>
            </a:fld>
            <a:endParaRPr lang="en-GB"/>
          </a:p>
        </p:txBody>
      </p:sp>
      <p:sp>
        <p:nvSpPr>
          <p:cNvPr id="8" name="Footer Placeholder 7">
            <a:extLst>
              <a:ext uri="{FF2B5EF4-FFF2-40B4-BE49-F238E27FC236}">
                <a16:creationId xmlns:a16="http://schemas.microsoft.com/office/drawing/2014/main" id="{B77A33CD-F92B-4A99-B621-6D5165A52A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CD6DD9-F12C-4FA7-92EA-31EB971058D9}"/>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25181059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4">
            <a:alpha val="9973"/>
          </a:schemeClr>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46AAA267-5654-D899-8C9E-75BA667328D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4A0CDE5-10F8-0524-7F5F-C0917D53E008}"/>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 name="Date Placeholder 4">
            <a:extLst>
              <a:ext uri="{FF2B5EF4-FFF2-40B4-BE49-F238E27FC236}">
                <a16:creationId xmlns:a16="http://schemas.microsoft.com/office/drawing/2014/main" id="{A2F9EE9D-3362-CAA2-0C16-4282222547A1}"/>
              </a:ext>
            </a:extLst>
          </p:cNvPr>
          <p:cNvSpPr>
            <a:spLocks noGrp="1"/>
          </p:cNvSpPr>
          <p:nvPr>
            <p:ph type="dt" sz="half" idx="10"/>
          </p:nvPr>
        </p:nvSpPr>
        <p:spPr/>
        <p:txBody>
          <a:bodyPr/>
          <a:lstStyle/>
          <a:p>
            <a:fld id="{90FBF9B3-E43B-7D4A-A8F3-B6E41CFD84E3}" type="datetime2">
              <a:rPr lang="en-GB" smtClean="0">
                <a:solidFill>
                  <a:srgbClr val="494949"/>
                </a:solidFill>
              </a:rPr>
              <a:pPr/>
              <a:t>Monday, 21 August 2023</a:t>
            </a:fld>
            <a:endParaRPr lang="en-GB">
              <a:solidFill>
                <a:srgbClr val="494949"/>
              </a:solidFill>
            </a:endParaRPr>
          </a:p>
        </p:txBody>
      </p:sp>
      <p:sp>
        <p:nvSpPr>
          <p:cNvPr id="7" name="Slide Number Placeholder 6">
            <a:extLst>
              <a:ext uri="{FF2B5EF4-FFF2-40B4-BE49-F238E27FC236}">
                <a16:creationId xmlns:a16="http://schemas.microsoft.com/office/drawing/2014/main" id="{9373E9C3-B82C-D3D3-8045-1AAE2C8CC187}"/>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0" name="Graphic 9">
            <a:extLst>
              <a:ext uri="{FF2B5EF4-FFF2-40B4-BE49-F238E27FC236}">
                <a16:creationId xmlns:a16="http://schemas.microsoft.com/office/drawing/2014/main" id="{9FC77FBB-E31B-B435-90DF-2555886C1C3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6" name="Footer Placeholder 5">
            <a:extLst>
              <a:ext uri="{FF2B5EF4-FFF2-40B4-BE49-F238E27FC236}">
                <a16:creationId xmlns:a16="http://schemas.microsoft.com/office/drawing/2014/main" id="{BFF7929D-5A78-3C17-A835-B6A9C7960191}"/>
              </a:ext>
            </a:extLst>
          </p:cNvPr>
          <p:cNvSpPr>
            <a:spLocks noGrp="1"/>
          </p:cNvSpPr>
          <p:nvPr>
            <p:ph type="ftr" sz="quarter" idx="11"/>
          </p:nvPr>
        </p:nvSpPr>
        <p:spPr>
          <a:xfrm>
            <a:off x="1536700" y="396000"/>
            <a:ext cx="6443999" cy="142651"/>
          </a:xfrm>
        </p:spPr>
        <p:txBody>
          <a:bodyPr/>
          <a:lstStyle/>
          <a:p>
            <a:endParaRPr lang="en-GB" dirty="0">
              <a:solidFill>
                <a:srgbClr val="494949"/>
              </a:solidFill>
            </a:endParaRPr>
          </a:p>
        </p:txBody>
      </p:sp>
      <p:cxnSp>
        <p:nvCxnSpPr>
          <p:cNvPr id="11" name="Straight Connector 10">
            <a:extLst>
              <a:ext uri="{FF2B5EF4-FFF2-40B4-BE49-F238E27FC236}">
                <a16:creationId xmlns:a16="http://schemas.microsoft.com/office/drawing/2014/main" id="{9CE887D8-6A31-6E49-9846-B2D953E8688D}"/>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B1F6313C-98B0-10F7-D6EB-B3AB4BFF7915}"/>
              </a:ext>
            </a:extLst>
          </p:cNvPr>
          <p:cNvSpPr>
            <a:spLocks noGrp="1"/>
          </p:cNvSpPr>
          <p:nvPr>
            <p:ph type="title"/>
          </p:nvPr>
        </p:nvSpPr>
        <p:spPr>
          <a:xfrm>
            <a:off x="486000" y="1108800"/>
            <a:ext cx="5608483" cy="93600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D8EC0C2-8E45-1E9B-0B37-53B2D4DAF387}"/>
              </a:ext>
            </a:extLst>
          </p:cNvPr>
          <p:cNvSpPr>
            <a:spLocks noGrp="1"/>
          </p:cNvSpPr>
          <p:nvPr>
            <p:ph sz="half" idx="1"/>
          </p:nvPr>
        </p:nvSpPr>
        <p:spPr>
          <a:xfrm>
            <a:off x="486000" y="2457450"/>
            <a:ext cx="5397499" cy="39001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14293D1E-4344-8153-9D93-EEEB44E00333}"/>
              </a:ext>
            </a:extLst>
          </p:cNvPr>
          <p:cNvSpPr>
            <a:spLocks noGrp="1"/>
          </p:cNvSpPr>
          <p:nvPr>
            <p:ph sz="half" idx="2"/>
          </p:nvPr>
        </p:nvSpPr>
        <p:spPr>
          <a:xfrm>
            <a:off x="6300000" y="2457450"/>
            <a:ext cx="5397499" cy="39001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98137013"/>
      </p:ext>
    </p:extLst>
  </p:cSld>
  <p:clrMapOvr>
    <a:masterClrMapping/>
  </p:clrMapOvr>
  <p:extLst>
    <p:ext uri="{DCECCB84-F9BA-43D5-87BE-67443E8EF086}">
      <p15:sldGuideLst xmlns:p15="http://schemas.microsoft.com/office/powerpoint/2012/main">
        <p15:guide id="1" pos="969">
          <p15:clr>
            <a:srgbClr val="FBAE40"/>
          </p15:clr>
        </p15:guide>
        <p15:guide id="2" orient="horz" pos="913">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4">
            <a:alpha val="10000"/>
          </a:schemeClr>
        </a:solid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2D543428-7174-1C85-CC3A-2FF3284BB188}"/>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BF9E51AF-9559-823C-2C3E-6EB4FE897EC7}"/>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 name="Date Placeholder 6">
            <a:extLst>
              <a:ext uri="{FF2B5EF4-FFF2-40B4-BE49-F238E27FC236}">
                <a16:creationId xmlns:a16="http://schemas.microsoft.com/office/drawing/2014/main" id="{5031416F-1453-275E-7F2C-5CBB45ABA6B5}"/>
              </a:ext>
            </a:extLst>
          </p:cNvPr>
          <p:cNvSpPr>
            <a:spLocks noGrp="1"/>
          </p:cNvSpPr>
          <p:nvPr>
            <p:ph type="dt" sz="half" idx="10"/>
          </p:nvPr>
        </p:nvSpPr>
        <p:spPr/>
        <p:txBody>
          <a:bodyPr/>
          <a:lstStyle/>
          <a:p>
            <a:fld id="{7A9B1557-EE64-FB4D-9A11-16051CF2EC13}" type="datetime2">
              <a:rPr lang="en-GB" smtClean="0">
                <a:solidFill>
                  <a:srgbClr val="494949"/>
                </a:solidFill>
              </a:rPr>
              <a:pPr/>
              <a:t>Monday, 21 August 2023</a:t>
            </a:fld>
            <a:endParaRPr lang="en-GB">
              <a:solidFill>
                <a:srgbClr val="494949"/>
              </a:solidFill>
            </a:endParaRPr>
          </a:p>
        </p:txBody>
      </p:sp>
      <p:sp>
        <p:nvSpPr>
          <p:cNvPr id="9" name="Slide Number Placeholder 8">
            <a:extLst>
              <a:ext uri="{FF2B5EF4-FFF2-40B4-BE49-F238E27FC236}">
                <a16:creationId xmlns:a16="http://schemas.microsoft.com/office/drawing/2014/main" id="{2AF3458E-5AC5-3B93-637A-E21987C24D99}"/>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2" name="Graphic 11">
            <a:extLst>
              <a:ext uri="{FF2B5EF4-FFF2-40B4-BE49-F238E27FC236}">
                <a16:creationId xmlns:a16="http://schemas.microsoft.com/office/drawing/2014/main" id="{29D99243-0076-B8DF-E4B7-3105BAA3E5A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8" name="Footer Placeholder 7">
            <a:extLst>
              <a:ext uri="{FF2B5EF4-FFF2-40B4-BE49-F238E27FC236}">
                <a16:creationId xmlns:a16="http://schemas.microsoft.com/office/drawing/2014/main" id="{D274C6A3-BB6F-3949-B00A-6676D4D427C7}"/>
              </a:ext>
            </a:extLst>
          </p:cNvPr>
          <p:cNvSpPr>
            <a:spLocks noGrp="1"/>
          </p:cNvSpPr>
          <p:nvPr>
            <p:ph type="ftr" sz="quarter" idx="11"/>
          </p:nvPr>
        </p:nvSpPr>
        <p:spPr>
          <a:xfrm>
            <a:off x="1538287" y="396000"/>
            <a:ext cx="6444000" cy="142651"/>
          </a:xfrm>
        </p:spPr>
        <p:txBody>
          <a:bodyPr/>
          <a:lstStyle/>
          <a:p>
            <a:endParaRPr lang="en-GB" dirty="0">
              <a:solidFill>
                <a:srgbClr val="494949"/>
              </a:solidFill>
            </a:endParaRPr>
          </a:p>
        </p:txBody>
      </p:sp>
      <p:cxnSp>
        <p:nvCxnSpPr>
          <p:cNvPr id="13" name="Straight Connector 12">
            <a:extLst>
              <a:ext uri="{FF2B5EF4-FFF2-40B4-BE49-F238E27FC236}">
                <a16:creationId xmlns:a16="http://schemas.microsoft.com/office/drawing/2014/main" id="{34872B60-56D6-9D65-428F-FDD770C2F5CB}"/>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2777A7AB-B66E-B691-35AE-21770AE9DC67}"/>
              </a:ext>
            </a:extLst>
          </p:cNvPr>
          <p:cNvSpPr>
            <a:spLocks noGrp="1"/>
          </p:cNvSpPr>
          <p:nvPr>
            <p:ph type="title"/>
          </p:nvPr>
        </p:nvSpPr>
        <p:spPr>
          <a:xfrm>
            <a:off x="486000" y="1108800"/>
            <a:ext cx="5608800" cy="936000"/>
          </a:xfrm>
        </p:spPr>
        <p:txBody>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0013AF4-2BC8-F07D-9BD4-1D9EF41611A6}"/>
              </a:ext>
            </a:extLst>
          </p:cNvPr>
          <p:cNvSpPr>
            <a:spLocks noGrp="1"/>
          </p:cNvSpPr>
          <p:nvPr>
            <p:ph type="body" idx="1"/>
          </p:nvPr>
        </p:nvSpPr>
        <p:spPr>
          <a:xfrm>
            <a:off x="486000" y="2484000"/>
            <a:ext cx="5405403"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96CC5C-B7F7-9886-56AA-7FC3692978FD}"/>
              </a:ext>
            </a:extLst>
          </p:cNvPr>
          <p:cNvSpPr>
            <a:spLocks noGrp="1"/>
          </p:cNvSpPr>
          <p:nvPr>
            <p:ph sz="half" idx="2"/>
          </p:nvPr>
        </p:nvSpPr>
        <p:spPr>
          <a:xfrm>
            <a:off x="481643" y="3429000"/>
            <a:ext cx="5400000" cy="292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15E43986-7FD8-E05B-2827-97728F10E3B5}"/>
              </a:ext>
            </a:extLst>
          </p:cNvPr>
          <p:cNvSpPr>
            <a:spLocks noGrp="1"/>
          </p:cNvSpPr>
          <p:nvPr>
            <p:ph type="body" sz="quarter" idx="3"/>
          </p:nvPr>
        </p:nvSpPr>
        <p:spPr>
          <a:xfrm>
            <a:off x="6300598" y="2484000"/>
            <a:ext cx="5400000"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B18FF4-4EB0-9C65-37CA-1DCC00D38D0B}"/>
              </a:ext>
            </a:extLst>
          </p:cNvPr>
          <p:cNvSpPr>
            <a:spLocks noGrp="1"/>
          </p:cNvSpPr>
          <p:nvPr>
            <p:ph sz="quarter" idx="4"/>
          </p:nvPr>
        </p:nvSpPr>
        <p:spPr>
          <a:xfrm>
            <a:off x="6300598" y="3429000"/>
            <a:ext cx="5400000" cy="292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553115"/>
      </p:ext>
    </p:extLst>
  </p:cSld>
  <p:clrMapOvr>
    <a:masterClrMapping/>
  </p:clrMapOvr>
  <p:extLst>
    <p:ext uri="{DCECCB84-F9BA-43D5-87BE-67443E8EF086}">
      <p15:sldGuideLst xmlns:p15="http://schemas.microsoft.com/office/powerpoint/2012/main">
        <p15:guide id="1" orient="horz" pos="913">
          <p15:clr>
            <a:srgbClr val="FBAE40"/>
          </p15:clr>
        </p15:guide>
        <p15:guide id="2" pos="969">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QUOTE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303E67D5-1E12-794C-B111-D83AE4B5DDB1}" type="datetime2">
              <a:rPr lang="en-GB" smtClean="0">
                <a:solidFill>
                  <a:srgbClr val="494949"/>
                </a:solidFill>
              </a:rPr>
              <a:pPr/>
              <a:t>Monday, 21 August 2023</a:t>
            </a:fld>
            <a:endParaRPr lang="en-GB" dirty="0">
              <a:solidFill>
                <a:srgbClr val="494949"/>
              </a:solidFill>
            </a:endParaRPr>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endParaRPr lang="en-GB" dirty="0">
              <a:solidFill>
                <a:srgbClr val="494949"/>
              </a:solidFill>
            </a:endParaRPr>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rgbClr val="FFFFFF"/>
                </a:solidFill>
              </a:rPr>
              <a:t>QUOTE LAYOUTS</a:t>
            </a:r>
          </a:p>
        </p:txBody>
      </p:sp>
    </p:spTree>
    <p:extLst>
      <p:ext uri="{BB962C8B-B14F-4D97-AF65-F5344CB8AC3E}">
        <p14:creationId xmlns:p14="http://schemas.microsoft.com/office/powerpoint/2010/main" val="15135100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Quote full pic">
    <p:bg>
      <p:bgRef idx="1001">
        <a:schemeClr val="bg2"/>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E77010-0A79-CA37-D6E5-5D0D9C8EE9DB}"/>
              </a:ext>
            </a:extLst>
          </p:cNvPr>
          <p:cNvSpPr>
            <a:spLocks noGrp="1"/>
          </p:cNvSpPr>
          <p:nvPr>
            <p:ph type="dt" sz="half" idx="10"/>
          </p:nvPr>
        </p:nvSpPr>
        <p:spPr>
          <a:xfrm>
            <a:off x="8958263" y="7743072"/>
            <a:ext cx="2743200" cy="142651"/>
          </a:xfrm>
        </p:spPr>
        <p:txBody>
          <a:bodyPr/>
          <a:lstStyle/>
          <a:p>
            <a:fld id="{BF674AF7-7925-714F-8FC2-1FE6615EF7B2}" type="datetime2">
              <a:rPr lang="en-GB" smtClean="0">
                <a:solidFill>
                  <a:srgbClr val="FFFFFF"/>
                </a:solidFill>
              </a:rPr>
              <a:pPr/>
              <a:t>Monday, 21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A1E0856B-80E0-22DE-561D-ECA0163BE60A}"/>
              </a:ext>
            </a:extLst>
          </p:cNvPr>
          <p:cNvSpPr>
            <a:spLocks noGrp="1"/>
          </p:cNvSpPr>
          <p:nvPr>
            <p:ph type="sldNum" sz="quarter" idx="12"/>
          </p:nvPr>
        </p:nvSpPr>
        <p:spPr>
          <a:xfrm>
            <a:off x="11701463" y="7743072"/>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4" name="Footer Placeholder 3">
            <a:extLst>
              <a:ext uri="{FF2B5EF4-FFF2-40B4-BE49-F238E27FC236}">
                <a16:creationId xmlns:a16="http://schemas.microsoft.com/office/drawing/2014/main" id="{EEE919C2-41F4-A156-8CBE-6A03135AE9D9}"/>
              </a:ext>
            </a:extLst>
          </p:cNvPr>
          <p:cNvSpPr>
            <a:spLocks noGrp="1"/>
          </p:cNvSpPr>
          <p:nvPr>
            <p:ph type="ftr" sz="quarter" idx="11"/>
          </p:nvPr>
        </p:nvSpPr>
        <p:spPr>
          <a:xfrm>
            <a:off x="284643" y="7743072"/>
            <a:ext cx="5811357" cy="142651"/>
          </a:xfrm>
        </p:spPr>
        <p:txBody>
          <a:bodyPr/>
          <a:lstStyle/>
          <a:p>
            <a:endParaRPr lang="en-GB" dirty="0">
              <a:solidFill>
                <a:srgbClr val="FFFFFF"/>
              </a:solidFill>
            </a:endParaRPr>
          </a:p>
        </p:txBody>
      </p:sp>
      <p:sp>
        <p:nvSpPr>
          <p:cNvPr id="7" name="Picture Placeholder 6">
            <a:extLst>
              <a:ext uri="{FF2B5EF4-FFF2-40B4-BE49-F238E27FC236}">
                <a16:creationId xmlns:a16="http://schemas.microsoft.com/office/drawing/2014/main" id="{6BB2526E-F2EA-9D1C-1B26-08FBFF89E144}"/>
              </a:ext>
            </a:extLst>
          </p:cNvPr>
          <p:cNvSpPr>
            <a:spLocks noGrp="1"/>
          </p:cNvSpPr>
          <p:nvPr>
            <p:ph type="pic" sz="quarter" idx="13"/>
          </p:nvPr>
        </p:nvSpPr>
        <p:spPr>
          <a:xfrm>
            <a:off x="0" y="0"/>
            <a:ext cx="12192000" cy="6858000"/>
          </a:xfrm>
          <a:solidFill>
            <a:schemeClr val="bg1">
              <a:lumMod val="10000"/>
              <a:lumOff val="90000"/>
            </a:schemeClr>
          </a:solidFill>
        </p:spPr>
        <p:txBody>
          <a:bodyPr/>
          <a:lstStyle>
            <a:lvl1pPr marL="0" indent="0">
              <a:buNone/>
              <a:defRPr>
                <a:solidFill>
                  <a:schemeClr val="bg1"/>
                </a:solidFill>
              </a:defRPr>
            </a:lvl1pPr>
          </a:lstStyle>
          <a:p>
            <a:r>
              <a:rPr lang="en-US"/>
              <a:t>Click icon to add picture</a:t>
            </a:r>
            <a:endParaRPr lang="en-GB" dirty="0"/>
          </a:p>
        </p:txBody>
      </p:sp>
      <p:sp>
        <p:nvSpPr>
          <p:cNvPr id="9" name="Text Placeholder 8">
            <a:extLst>
              <a:ext uri="{FF2B5EF4-FFF2-40B4-BE49-F238E27FC236}">
                <a16:creationId xmlns:a16="http://schemas.microsoft.com/office/drawing/2014/main" id="{5EDE321F-F52B-FEEB-AAFF-1C98D38F45CB}"/>
              </a:ext>
            </a:extLst>
          </p:cNvPr>
          <p:cNvSpPr>
            <a:spLocks noGrp="1"/>
          </p:cNvSpPr>
          <p:nvPr>
            <p:ph type="body" sz="quarter" idx="14" hasCustomPrompt="1"/>
          </p:nvPr>
        </p:nvSpPr>
        <p:spPr>
          <a:xfrm>
            <a:off x="479424" y="512763"/>
            <a:ext cx="3744913" cy="2916237"/>
          </a:xfrm>
          <a:solidFill>
            <a:schemeClr val="accent2"/>
          </a:solidFill>
        </p:spPr>
        <p:txBody>
          <a:bodyPr lIns="216000" tIns="216000" rIns="216000" bIns="216000"/>
          <a:lstStyle>
            <a:lvl1pPr marL="0" indent="0">
              <a:lnSpc>
                <a:spcPct val="100000"/>
              </a:lnSpc>
              <a:buNone/>
              <a:defRPr sz="1800" b="1"/>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edit Quote text styles”</a:t>
            </a:r>
          </a:p>
        </p:txBody>
      </p:sp>
      <p:sp>
        <p:nvSpPr>
          <p:cNvPr id="11" name="Text Placeholder 10">
            <a:extLst>
              <a:ext uri="{FF2B5EF4-FFF2-40B4-BE49-F238E27FC236}">
                <a16:creationId xmlns:a16="http://schemas.microsoft.com/office/drawing/2014/main" id="{D192335A-B2A5-E916-3645-6203D3199B1F}"/>
              </a:ext>
            </a:extLst>
          </p:cNvPr>
          <p:cNvSpPr>
            <a:spLocks noGrp="1"/>
          </p:cNvSpPr>
          <p:nvPr>
            <p:ph type="body" sz="quarter" idx="15" hasCustomPrompt="1"/>
          </p:nvPr>
        </p:nvSpPr>
        <p:spPr>
          <a:xfrm>
            <a:off x="742248" y="2945568"/>
            <a:ext cx="3184525" cy="179882"/>
          </a:xfrm>
        </p:spPr>
        <p:txBody>
          <a:bodyPr/>
          <a:lstStyle>
            <a:lvl1pPr marL="0" indent="0">
              <a:buNone/>
              <a:defRPr sz="1200">
                <a:solidFill>
                  <a:schemeClr val="tx1"/>
                </a:solidFill>
              </a:defRPr>
            </a:lvl1pPr>
          </a:lstStyle>
          <a:p>
            <a:pPr lvl="0"/>
            <a:r>
              <a:rPr lang="en-GB" dirty="0"/>
              <a:t>Attribution name</a:t>
            </a:r>
          </a:p>
        </p:txBody>
      </p:sp>
      <p:sp>
        <p:nvSpPr>
          <p:cNvPr id="2" name="Rounded Rectangle 1">
            <a:extLst>
              <a:ext uri="{FF2B5EF4-FFF2-40B4-BE49-F238E27FC236}">
                <a16:creationId xmlns:a16="http://schemas.microsoft.com/office/drawing/2014/main" id="{E4ADC265-A047-38D1-69CD-93FC4D5CDF18}"/>
              </a:ext>
            </a:extLst>
          </p:cNvPr>
          <p:cNvSpPr/>
          <p:nvPr userDrawn="1"/>
        </p:nvSpPr>
        <p:spPr>
          <a:xfrm>
            <a:off x="12296487" y="-2"/>
            <a:ext cx="2178000" cy="545167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6" name="Graphic 5">
            <a:extLst>
              <a:ext uri="{FF2B5EF4-FFF2-40B4-BE49-F238E27FC236}">
                <a16:creationId xmlns:a16="http://schemas.microsoft.com/office/drawing/2014/main" id="{D4ABAC95-2FC6-D22A-B654-0080CB3668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5413" y="118702"/>
            <a:ext cx="347311" cy="343176"/>
          </a:xfrm>
          <a:prstGeom prst="rect">
            <a:avLst/>
          </a:prstGeom>
        </p:spPr>
      </p:pic>
      <p:sp>
        <p:nvSpPr>
          <p:cNvPr id="8" name="TextBox 7">
            <a:extLst>
              <a:ext uri="{FF2B5EF4-FFF2-40B4-BE49-F238E27FC236}">
                <a16:creationId xmlns:a16="http://schemas.microsoft.com/office/drawing/2014/main" id="{9E8337A9-6915-95D8-8FF3-8110088D4769}"/>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14" name="TextBox 13">
            <a:extLst>
              <a:ext uri="{FF2B5EF4-FFF2-40B4-BE49-F238E27FC236}">
                <a16:creationId xmlns:a16="http://schemas.microsoft.com/office/drawing/2014/main" id="{F7CA7688-F564-BC38-89B1-33D50976407D}"/>
              </a:ext>
            </a:extLst>
          </p:cNvPr>
          <p:cNvSpPr txBox="1"/>
          <p:nvPr userDrawn="1"/>
        </p:nvSpPr>
        <p:spPr>
          <a:xfrm>
            <a:off x="12411008" y="4681820"/>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6" name="TextBox 15">
            <a:extLst>
              <a:ext uri="{FF2B5EF4-FFF2-40B4-BE49-F238E27FC236}">
                <a16:creationId xmlns:a16="http://schemas.microsoft.com/office/drawing/2014/main" id="{D604D01D-DC5D-3129-724E-E1FEA943FB9A}"/>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rgbClr val="FFFFFF"/>
                </a:solidFill>
              </a:rPr>
              <a:t>Insert an image into the box</a:t>
            </a:r>
          </a:p>
          <a:p>
            <a:endParaRPr lang="en-GB" sz="800" dirty="0">
              <a:solidFill>
                <a:srgbClr val="FFFFFF"/>
              </a:solidFill>
            </a:endParaRPr>
          </a:p>
          <a:p>
            <a:pPr marL="228600" indent="-228600">
              <a:buFont typeface="+mj-lt"/>
              <a:buAutoNum type="arabicPeriod"/>
            </a:pPr>
            <a:r>
              <a:rPr lang="en-GB" sz="800" dirty="0">
                <a:solidFill>
                  <a:srgbClr val="FFFFFF"/>
                </a:solidFill>
              </a:rPr>
              <a:t>Click the picture icon in the centre of the box and select your image. PNG images work best in PowerPoint.</a:t>
            </a:r>
            <a:br>
              <a:rPr lang="en-GB" sz="800" dirty="0">
                <a:solidFill>
                  <a:srgbClr val="FFFFFF"/>
                </a:solidFill>
              </a:rPr>
            </a:br>
            <a:r>
              <a:rPr lang="en-GB" sz="800" dirty="0">
                <a:solidFill>
                  <a:srgbClr val="FFFFFF"/>
                </a:solidFill>
              </a:rPr>
              <a:t>(Alternatively drag and drop your image into the box).</a:t>
            </a:r>
          </a:p>
          <a:p>
            <a:pPr marL="228600" indent="-228600">
              <a:buFont typeface="+mj-lt"/>
              <a:buAutoNum type="arabicPeriod"/>
            </a:pPr>
            <a:r>
              <a:rPr lang="en-GB" sz="800" dirty="0">
                <a:solidFill>
                  <a:srgbClr val="FFFFFF"/>
                </a:solidFill>
              </a:rPr>
              <a:t>The image may need to be cropped to fit better – select the crop tool from the ribbon or right-click the image and scroll down to ‘Crop’. See full usage guidelines for information on how to crop images.</a:t>
            </a:r>
            <a:br>
              <a:rPr lang="en-GB" sz="800" dirty="0">
                <a:solidFill>
                  <a:srgbClr val="FFFFFF"/>
                </a:solidFill>
              </a:rPr>
            </a:br>
            <a:r>
              <a:rPr lang="en-GB" sz="800" dirty="0">
                <a:solidFill>
                  <a:srgbClr val="FFFFFF"/>
                </a:solidFill>
              </a:rPr>
              <a:t>A selection of images can be found here: </a:t>
            </a:r>
            <a:r>
              <a:rPr lang="en-GB" sz="800" b="1" dirty="0">
                <a:solidFill>
                  <a:srgbClr val="FFFFFF"/>
                </a:solidFill>
              </a:rPr>
              <a:t>Public Drive (P Drive) &gt; Marketing and Brand Library &gt; SE PPT &gt; Imagery for PPT_NOT TO BE SHARED</a:t>
            </a:r>
            <a:endParaRPr lang="en-GB" sz="800" dirty="0">
              <a:solidFill>
                <a:srgbClr val="FFFFFF"/>
              </a:solidFill>
            </a:endParaRPr>
          </a:p>
        </p:txBody>
      </p:sp>
      <p:sp>
        <p:nvSpPr>
          <p:cNvPr id="17" name="TextBox 16">
            <a:extLst>
              <a:ext uri="{FF2B5EF4-FFF2-40B4-BE49-F238E27FC236}">
                <a16:creationId xmlns:a16="http://schemas.microsoft.com/office/drawing/2014/main" id="{9A5CA30A-74D5-6E78-B4A7-3AD5031FCD36}"/>
              </a:ext>
            </a:extLst>
          </p:cNvPr>
          <p:cNvSpPr txBox="1"/>
          <p:nvPr userDrawn="1"/>
        </p:nvSpPr>
        <p:spPr>
          <a:xfrm>
            <a:off x="12411009" y="2954056"/>
            <a:ext cx="1964210" cy="1508105"/>
          </a:xfrm>
          <a:prstGeom prst="rect">
            <a:avLst/>
          </a:prstGeom>
          <a:noFill/>
        </p:spPr>
        <p:txBody>
          <a:bodyPr wrap="square" lIns="0" tIns="0" rIns="0" bIns="0" rtlCol="0">
            <a:spAutoFit/>
          </a:bodyPr>
          <a:lstStyle/>
          <a:p>
            <a:r>
              <a:rPr lang="en-GB" sz="1000" b="1" dirty="0">
                <a:solidFill>
                  <a:srgbClr val="FFFFFF"/>
                </a:solidFill>
              </a:rPr>
              <a:t>Editing the Quote text box</a:t>
            </a:r>
          </a:p>
          <a:p>
            <a:endParaRPr lang="en-GB" sz="800" dirty="0">
              <a:solidFill>
                <a:srgbClr val="FFFFFF"/>
              </a:solidFill>
            </a:endParaRPr>
          </a:p>
          <a:p>
            <a:pPr marL="228600" indent="-228600">
              <a:buFont typeface="+mj-lt"/>
              <a:buAutoNum type="arabicPeriod"/>
            </a:pPr>
            <a:r>
              <a:rPr lang="en-GB" sz="800" dirty="0">
                <a:solidFill>
                  <a:srgbClr val="FFFFFF"/>
                </a:solidFill>
              </a:rPr>
              <a:t>Enter your text in between the quotation marks.</a:t>
            </a:r>
          </a:p>
          <a:p>
            <a:pPr marL="228600" indent="-228600">
              <a:buFont typeface="+mj-lt"/>
              <a:buAutoNum type="arabicPeriod"/>
            </a:pPr>
            <a:r>
              <a:rPr lang="en-GB" sz="800" dirty="0">
                <a:solidFill>
                  <a:srgbClr val="FFFFFF"/>
                </a:solidFill>
              </a:rPr>
              <a:t>Enter your attribution name in its text box.</a:t>
            </a:r>
          </a:p>
          <a:p>
            <a:pPr marL="228600" indent="-228600">
              <a:buFont typeface="+mj-lt"/>
              <a:buAutoNum type="arabicPeriod"/>
            </a:pPr>
            <a:r>
              <a:rPr lang="en-GB" sz="800" dirty="0">
                <a:solidFill>
                  <a:srgbClr val="FFFFFF"/>
                </a:solidFill>
              </a:rPr>
              <a:t>Resize the quote box to fit your text so it is balanced and move the Attribution name box if necessary.</a:t>
            </a:r>
          </a:p>
          <a:p>
            <a:pPr marL="228600" indent="-228600">
              <a:buFont typeface="+mj-lt"/>
              <a:buAutoNum type="arabicPeriod"/>
            </a:pPr>
            <a:r>
              <a:rPr lang="en-GB" sz="800" dirty="0">
                <a:solidFill>
                  <a:srgbClr val="FFFFFF"/>
                </a:solidFill>
              </a:rPr>
              <a:t>The text boxes may need to be repositioned so as not to obscure important detail on your image.</a:t>
            </a:r>
          </a:p>
        </p:txBody>
      </p:sp>
    </p:spTree>
    <p:extLst>
      <p:ext uri="{BB962C8B-B14F-4D97-AF65-F5344CB8AC3E}">
        <p14:creationId xmlns:p14="http://schemas.microsoft.com/office/powerpoint/2010/main" val="3256950159"/>
      </p:ext>
    </p:extLst>
  </p:cSld>
  <p:clrMapOvr>
    <a:overrideClrMapping bg1="dk1" tx1="lt1" bg2="dk2" tx2="lt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Quote on Left">
    <p:bg>
      <p:bgPr>
        <a:solidFill>
          <a:schemeClr val="accent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E77010-0A79-CA37-D6E5-5D0D9C8EE9DB}"/>
              </a:ext>
            </a:extLst>
          </p:cNvPr>
          <p:cNvSpPr>
            <a:spLocks noGrp="1"/>
          </p:cNvSpPr>
          <p:nvPr>
            <p:ph type="dt" sz="half" idx="10"/>
          </p:nvPr>
        </p:nvSpPr>
        <p:spPr>
          <a:xfrm>
            <a:off x="8958263" y="7743072"/>
            <a:ext cx="2743200" cy="142651"/>
          </a:xfrm>
        </p:spPr>
        <p:txBody>
          <a:bodyPr/>
          <a:lstStyle/>
          <a:p>
            <a:fld id="{D32D945B-4F5F-5149-B267-31671C77E52F}" type="datetime2">
              <a:rPr lang="en-GB" smtClean="0">
                <a:solidFill>
                  <a:srgbClr val="FFFFFF"/>
                </a:solidFill>
              </a:rPr>
              <a:pPr/>
              <a:t>Monday, 21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A1E0856B-80E0-22DE-561D-ECA0163BE60A}"/>
              </a:ext>
            </a:extLst>
          </p:cNvPr>
          <p:cNvSpPr>
            <a:spLocks noGrp="1"/>
          </p:cNvSpPr>
          <p:nvPr>
            <p:ph type="sldNum" sz="quarter" idx="12"/>
          </p:nvPr>
        </p:nvSpPr>
        <p:spPr>
          <a:xfrm>
            <a:off x="11701463" y="7743072"/>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4" name="Footer Placeholder 3">
            <a:extLst>
              <a:ext uri="{FF2B5EF4-FFF2-40B4-BE49-F238E27FC236}">
                <a16:creationId xmlns:a16="http://schemas.microsoft.com/office/drawing/2014/main" id="{EEE919C2-41F4-A156-8CBE-6A03135AE9D9}"/>
              </a:ext>
            </a:extLst>
          </p:cNvPr>
          <p:cNvSpPr>
            <a:spLocks noGrp="1"/>
          </p:cNvSpPr>
          <p:nvPr>
            <p:ph type="ftr" sz="quarter" idx="11"/>
          </p:nvPr>
        </p:nvSpPr>
        <p:spPr>
          <a:xfrm>
            <a:off x="284643" y="7743072"/>
            <a:ext cx="5811357" cy="142651"/>
          </a:xfrm>
        </p:spPr>
        <p:txBody>
          <a:bodyPr/>
          <a:lstStyle/>
          <a:p>
            <a:endParaRPr lang="en-GB" dirty="0">
              <a:solidFill>
                <a:srgbClr val="FFFFFF"/>
              </a:solidFill>
            </a:endParaRPr>
          </a:p>
        </p:txBody>
      </p:sp>
      <p:sp>
        <p:nvSpPr>
          <p:cNvPr id="9" name="Text Placeholder 8">
            <a:extLst>
              <a:ext uri="{FF2B5EF4-FFF2-40B4-BE49-F238E27FC236}">
                <a16:creationId xmlns:a16="http://schemas.microsoft.com/office/drawing/2014/main" id="{5EDE321F-F52B-FEEB-AAFF-1C98D38F45CB}"/>
              </a:ext>
            </a:extLst>
          </p:cNvPr>
          <p:cNvSpPr>
            <a:spLocks noGrp="1"/>
          </p:cNvSpPr>
          <p:nvPr>
            <p:ph type="body" sz="quarter" idx="14" hasCustomPrompt="1"/>
          </p:nvPr>
        </p:nvSpPr>
        <p:spPr>
          <a:xfrm>
            <a:off x="479424" y="512763"/>
            <a:ext cx="3263236" cy="5228818"/>
          </a:xfrm>
          <a:noFill/>
        </p:spPr>
        <p:txBody>
          <a:bodyPr lIns="0" tIns="0" rIns="0" bIns="0"/>
          <a:lstStyle>
            <a:lvl1pPr marL="0" indent="0">
              <a:lnSpc>
                <a:spcPct val="100000"/>
              </a:lnSpc>
              <a:buNone/>
              <a:defRPr sz="1800" b="1"/>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edit Quote text styles”</a:t>
            </a:r>
          </a:p>
        </p:txBody>
      </p:sp>
      <p:sp>
        <p:nvSpPr>
          <p:cNvPr id="11" name="Text Placeholder 10">
            <a:extLst>
              <a:ext uri="{FF2B5EF4-FFF2-40B4-BE49-F238E27FC236}">
                <a16:creationId xmlns:a16="http://schemas.microsoft.com/office/drawing/2014/main" id="{D192335A-B2A5-E916-3645-6203D3199B1F}"/>
              </a:ext>
            </a:extLst>
          </p:cNvPr>
          <p:cNvSpPr>
            <a:spLocks noGrp="1"/>
          </p:cNvSpPr>
          <p:nvPr>
            <p:ph type="body" sz="quarter" idx="15" hasCustomPrompt="1"/>
          </p:nvPr>
        </p:nvSpPr>
        <p:spPr>
          <a:xfrm>
            <a:off x="479426" y="6042345"/>
            <a:ext cx="3263234" cy="364257"/>
          </a:xfrm>
        </p:spPr>
        <p:txBody>
          <a:bodyPr anchor="b"/>
          <a:lstStyle>
            <a:lvl1pPr marL="0" indent="0">
              <a:buNone/>
              <a:defRPr sz="1200">
                <a:solidFill>
                  <a:schemeClr val="tx1"/>
                </a:solidFill>
              </a:defRPr>
            </a:lvl1pPr>
          </a:lstStyle>
          <a:p>
            <a:pPr lvl="0"/>
            <a:r>
              <a:rPr lang="en-GB" dirty="0"/>
              <a:t>Attribution name</a:t>
            </a:r>
          </a:p>
        </p:txBody>
      </p:sp>
      <p:sp>
        <p:nvSpPr>
          <p:cNvPr id="7" name="Picture Placeholder 6">
            <a:extLst>
              <a:ext uri="{FF2B5EF4-FFF2-40B4-BE49-F238E27FC236}">
                <a16:creationId xmlns:a16="http://schemas.microsoft.com/office/drawing/2014/main" id="{6BB2526E-F2EA-9D1C-1B26-08FBFF89E144}"/>
              </a:ext>
            </a:extLst>
          </p:cNvPr>
          <p:cNvSpPr>
            <a:spLocks noGrp="1"/>
          </p:cNvSpPr>
          <p:nvPr>
            <p:ph type="pic" sz="quarter" idx="13"/>
          </p:nvPr>
        </p:nvSpPr>
        <p:spPr>
          <a:xfrm>
            <a:off x="4224338" y="0"/>
            <a:ext cx="7967661" cy="6858000"/>
          </a:xfrm>
          <a:solidFill>
            <a:schemeClr val="bg1">
              <a:lumMod val="10000"/>
              <a:lumOff val="90000"/>
            </a:schemeClr>
          </a:solidFill>
        </p:spPr>
        <p:txBody>
          <a:bodyPr/>
          <a:lstStyle>
            <a:lvl1pPr marL="0" indent="0">
              <a:buNone/>
              <a:defRPr>
                <a:solidFill>
                  <a:schemeClr val="bg1"/>
                </a:solidFill>
              </a:defRPr>
            </a:lvl1pPr>
          </a:lstStyle>
          <a:p>
            <a:r>
              <a:rPr lang="en-US"/>
              <a:t>Click icon to add picture</a:t>
            </a:r>
            <a:endParaRPr lang="en-GB" dirty="0"/>
          </a:p>
        </p:txBody>
      </p:sp>
      <p:sp>
        <p:nvSpPr>
          <p:cNvPr id="2" name="Rounded Rectangle 1">
            <a:extLst>
              <a:ext uri="{FF2B5EF4-FFF2-40B4-BE49-F238E27FC236}">
                <a16:creationId xmlns:a16="http://schemas.microsoft.com/office/drawing/2014/main" id="{BC99BCF6-31D0-A91D-3C56-85152B417614}"/>
              </a:ext>
            </a:extLst>
          </p:cNvPr>
          <p:cNvSpPr/>
          <p:nvPr userDrawn="1"/>
        </p:nvSpPr>
        <p:spPr>
          <a:xfrm>
            <a:off x="12296487" y="-2"/>
            <a:ext cx="2178000" cy="545167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6" name="Graphic 5">
            <a:extLst>
              <a:ext uri="{FF2B5EF4-FFF2-40B4-BE49-F238E27FC236}">
                <a16:creationId xmlns:a16="http://schemas.microsoft.com/office/drawing/2014/main" id="{CE97C64C-4474-1CC7-C4B9-81C08BE059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5413" y="118702"/>
            <a:ext cx="347311" cy="343176"/>
          </a:xfrm>
          <a:prstGeom prst="rect">
            <a:avLst/>
          </a:prstGeom>
        </p:spPr>
      </p:pic>
      <p:sp>
        <p:nvSpPr>
          <p:cNvPr id="8" name="TextBox 7">
            <a:extLst>
              <a:ext uri="{FF2B5EF4-FFF2-40B4-BE49-F238E27FC236}">
                <a16:creationId xmlns:a16="http://schemas.microsoft.com/office/drawing/2014/main" id="{6CDB81F4-0509-3EC4-59F6-D767285922F9}"/>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14" name="TextBox 13">
            <a:extLst>
              <a:ext uri="{FF2B5EF4-FFF2-40B4-BE49-F238E27FC236}">
                <a16:creationId xmlns:a16="http://schemas.microsoft.com/office/drawing/2014/main" id="{E97E0EA5-4E77-7010-79EE-E66E0CC00FD0}"/>
              </a:ext>
            </a:extLst>
          </p:cNvPr>
          <p:cNvSpPr txBox="1"/>
          <p:nvPr userDrawn="1"/>
        </p:nvSpPr>
        <p:spPr>
          <a:xfrm>
            <a:off x="12411008" y="4681820"/>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6" name="TextBox 15">
            <a:extLst>
              <a:ext uri="{FF2B5EF4-FFF2-40B4-BE49-F238E27FC236}">
                <a16:creationId xmlns:a16="http://schemas.microsoft.com/office/drawing/2014/main" id="{857DAA1E-2AED-B9BF-117B-B25631FD5FD0}"/>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rgbClr val="FFFFFF"/>
                </a:solidFill>
              </a:rPr>
              <a:t>Insert an image into the box</a:t>
            </a:r>
          </a:p>
          <a:p>
            <a:endParaRPr lang="en-GB" sz="800" dirty="0">
              <a:solidFill>
                <a:srgbClr val="FFFFFF"/>
              </a:solidFill>
            </a:endParaRPr>
          </a:p>
          <a:p>
            <a:pPr marL="228600" indent="-228600">
              <a:buFont typeface="+mj-lt"/>
              <a:buAutoNum type="arabicPeriod"/>
            </a:pPr>
            <a:r>
              <a:rPr lang="en-GB" sz="800" dirty="0">
                <a:solidFill>
                  <a:srgbClr val="FFFFFF"/>
                </a:solidFill>
              </a:rPr>
              <a:t>Click the picture icon in the centre of the box and select your image. PNG images work best in PowerPoint.</a:t>
            </a:r>
            <a:br>
              <a:rPr lang="en-GB" sz="800" dirty="0">
                <a:solidFill>
                  <a:srgbClr val="FFFFFF"/>
                </a:solidFill>
              </a:rPr>
            </a:br>
            <a:r>
              <a:rPr lang="en-GB" sz="800" dirty="0">
                <a:solidFill>
                  <a:srgbClr val="FFFFFF"/>
                </a:solidFill>
              </a:rPr>
              <a:t>(Alternatively drag and drop your image into the box).</a:t>
            </a:r>
          </a:p>
          <a:p>
            <a:pPr marL="228600" indent="-228600">
              <a:buFont typeface="+mj-lt"/>
              <a:buAutoNum type="arabicPeriod"/>
            </a:pPr>
            <a:r>
              <a:rPr lang="en-GB" sz="800" dirty="0">
                <a:solidFill>
                  <a:srgbClr val="FFFFFF"/>
                </a:solidFill>
              </a:rPr>
              <a:t>The image may need to be cropped to fit better – select the crop tool from the ribbon or right-click the image and scroll down to ‘Crop’. See full usage guidelines for information on how to crop images.</a:t>
            </a:r>
            <a:br>
              <a:rPr lang="en-GB" sz="800" dirty="0">
                <a:solidFill>
                  <a:srgbClr val="FFFFFF"/>
                </a:solidFill>
              </a:rPr>
            </a:br>
            <a:r>
              <a:rPr lang="en-GB" sz="800" dirty="0">
                <a:solidFill>
                  <a:srgbClr val="FFFFFF"/>
                </a:solidFill>
              </a:rPr>
              <a:t>A selection of images can be found here: </a:t>
            </a:r>
            <a:r>
              <a:rPr lang="en-GB" sz="800" b="1" dirty="0">
                <a:solidFill>
                  <a:srgbClr val="FFFFFF"/>
                </a:solidFill>
              </a:rPr>
              <a:t>Public Drive (P Drive) &gt; Marketing and Brand Library &gt; SE PPT &gt; Imagery for PPT_NOT TO BE SHARED</a:t>
            </a:r>
            <a:endParaRPr lang="en-GB" sz="800" dirty="0">
              <a:solidFill>
                <a:srgbClr val="FFFFFF"/>
              </a:solidFill>
            </a:endParaRPr>
          </a:p>
        </p:txBody>
      </p:sp>
      <p:sp>
        <p:nvSpPr>
          <p:cNvPr id="17" name="TextBox 16">
            <a:extLst>
              <a:ext uri="{FF2B5EF4-FFF2-40B4-BE49-F238E27FC236}">
                <a16:creationId xmlns:a16="http://schemas.microsoft.com/office/drawing/2014/main" id="{D73EDA6C-E288-5B86-5741-C3909BB7981E}"/>
              </a:ext>
            </a:extLst>
          </p:cNvPr>
          <p:cNvSpPr txBox="1"/>
          <p:nvPr userDrawn="1"/>
        </p:nvSpPr>
        <p:spPr>
          <a:xfrm>
            <a:off x="12411009" y="2954056"/>
            <a:ext cx="1964210" cy="1508105"/>
          </a:xfrm>
          <a:prstGeom prst="rect">
            <a:avLst/>
          </a:prstGeom>
          <a:noFill/>
        </p:spPr>
        <p:txBody>
          <a:bodyPr wrap="square" lIns="0" tIns="0" rIns="0" bIns="0" rtlCol="0">
            <a:spAutoFit/>
          </a:bodyPr>
          <a:lstStyle/>
          <a:p>
            <a:r>
              <a:rPr lang="en-GB" sz="1000" b="1" dirty="0">
                <a:solidFill>
                  <a:srgbClr val="FFFFFF"/>
                </a:solidFill>
              </a:rPr>
              <a:t>Editing the Quote text box</a:t>
            </a:r>
          </a:p>
          <a:p>
            <a:endParaRPr lang="en-GB" sz="800" dirty="0">
              <a:solidFill>
                <a:srgbClr val="FFFFFF"/>
              </a:solidFill>
            </a:endParaRPr>
          </a:p>
          <a:p>
            <a:pPr marL="228600" indent="-228600">
              <a:buFont typeface="+mj-lt"/>
              <a:buAutoNum type="arabicPeriod"/>
            </a:pPr>
            <a:r>
              <a:rPr lang="en-GB" sz="800" dirty="0">
                <a:solidFill>
                  <a:srgbClr val="FFFFFF"/>
                </a:solidFill>
              </a:rPr>
              <a:t>Enter your text in between the quotation marks.</a:t>
            </a:r>
          </a:p>
          <a:p>
            <a:pPr marL="228600" indent="-228600">
              <a:buFont typeface="+mj-lt"/>
              <a:buAutoNum type="arabicPeriod"/>
            </a:pPr>
            <a:r>
              <a:rPr lang="en-GB" sz="800" dirty="0">
                <a:solidFill>
                  <a:srgbClr val="FFFFFF"/>
                </a:solidFill>
              </a:rPr>
              <a:t>Enter your attribution name in its text box.</a:t>
            </a:r>
          </a:p>
          <a:p>
            <a:pPr marL="228600" indent="-228600">
              <a:buFont typeface="+mj-lt"/>
              <a:buAutoNum type="arabicPeriod"/>
            </a:pPr>
            <a:r>
              <a:rPr lang="en-GB" sz="800" dirty="0">
                <a:solidFill>
                  <a:srgbClr val="FFFFFF"/>
                </a:solidFill>
              </a:rPr>
              <a:t>Resize the quote box to fit your text so it is balanced and move the Attribution name box if necessary.</a:t>
            </a:r>
          </a:p>
          <a:p>
            <a:pPr marL="228600" indent="-228600">
              <a:buFont typeface="+mj-lt"/>
              <a:buAutoNum type="arabicPeriod"/>
            </a:pPr>
            <a:r>
              <a:rPr lang="en-GB" sz="800" dirty="0">
                <a:solidFill>
                  <a:srgbClr val="FFFFFF"/>
                </a:solidFill>
              </a:rPr>
              <a:t>The text boxes may need to be repositioned so as not to obscure important detail on your image.</a:t>
            </a:r>
          </a:p>
        </p:txBody>
      </p:sp>
    </p:spTree>
    <p:extLst>
      <p:ext uri="{BB962C8B-B14F-4D97-AF65-F5344CB8AC3E}">
        <p14:creationId xmlns:p14="http://schemas.microsoft.com/office/powerpoint/2010/main" val="2315037706"/>
      </p:ext>
    </p:extLst>
  </p:cSld>
  <p:clrMapOvr>
    <a:overrideClrMapping bg1="dk1" tx1="lt1" bg2="dk2" tx2="lt2" accent1="accent1" accent2="accent2" accent3="accent3" accent4="accent4" accent5="accent5" accent6="accent6" hlink="hlink" folHlink="folHlink"/>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Quote with Headshot">
    <p:bg>
      <p:bgPr>
        <a:solidFill>
          <a:schemeClr val="accent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E77010-0A79-CA37-D6E5-5D0D9C8EE9DB}"/>
              </a:ext>
            </a:extLst>
          </p:cNvPr>
          <p:cNvSpPr>
            <a:spLocks noGrp="1"/>
          </p:cNvSpPr>
          <p:nvPr>
            <p:ph type="dt" sz="half" idx="10"/>
          </p:nvPr>
        </p:nvSpPr>
        <p:spPr>
          <a:xfrm>
            <a:off x="8958263" y="7743072"/>
            <a:ext cx="2743200" cy="142651"/>
          </a:xfrm>
        </p:spPr>
        <p:txBody>
          <a:bodyPr/>
          <a:lstStyle/>
          <a:p>
            <a:fld id="{E458DAE8-69E0-8849-A690-B23D14BEAB15}" type="datetime2">
              <a:rPr lang="en-GB" smtClean="0">
                <a:solidFill>
                  <a:srgbClr val="FFFFFF"/>
                </a:solidFill>
              </a:rPr>
              <a:pPr/>
              <a:t>Monday, 21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A1E0856B-80E0-22DE-561D-ECA0163BE60A}"/>
              </a:ext>
            </a:extLst>
          </p:cNvPr>
          <p:cNvSpPr>
            <a:spLocks noGrp="1"/>
          </p:cNvSpPr>
          <p:nvPr>
            <p:ph type="sldNum" sz="quarter" idx="12"/>
          </p:nvPr>
        </p:nvSpPr>
        <p:spPr>
          <a:xfrm>
            <a:off x="11701463" y="7743072"/>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4" name="Footer Placeholder 3">
            <a:extLst>
              <a:ext uri="{FF2B5EF4-FFF2-40B4-BE49-F238E27FC236}">
                <a16:creationId xmlns:a16="http://schemas.microsoft.com/office/drawing/2014/main" id="{EEE919C2-41F4-A156-8CBE-6A03135AE9D9}"/>
              </a:ext>
            </a:extLst>
          </p:cNvPr>
          <p:cNvSpPr>
            <a:spLocks noGrp="1"/>
          </p:cNvSpPr>
          <p:nvPr>
            <p:ph type="ftr" sz="quarter" idx="11"/>
          </p:nvPr>
        </p:nvSpPr>
        <p:spPr>
          <a:xfrm>
            <a:off x="284643" y="7743072"/>
            <a:ext cx="5811357" cy="142651"/>
          </a:xfrm>
        </p:spPr>
        <p:txBody>
          <a:bodyPr/>
          <a:lstStyle/>
          <a:p>
            <a:endParaRPr lang="en-GB" dirty="0">
              <a:solidFill>
                <a:srgbClr val="FFFFFF"/>
              </a:solidFill>
            </a:endParaRPr>
          </a:p>
        </p:txBody>
      </p:sp>
      <p:sp>
        <p:nvSpPr>
          <p:cNvPr id="6" name="Picture Placeholder 5">
            <a:extLst>
              <a:ext uri="{FF2B5EF4-FFF2-40B4-BE49-F238E27FC236}">
                <a16:creationId xmlns:a16="http://schemas.microsoft.com/office/drawing/2014/main" id="{9379AA05-B34B-71E3-D382-E40602877BB9}"/>
              </a:ext>
            </a:extLst>
          </p:cNvPr>
          <p:cNvSpPr>
            <a:spLocks noGrp="1"/>
          </p:cNvSpPr>
          <p:nvPr>
            <p:ph type="pic" sz="quarter" idx="16"/>
          </p:nvPr>
        </p:nvSpPr>
        <p:spPr>
          <a:xfrm>
            <a:off x="479425" y="287338"/>
            <a:ext cx="2297393" cy="2181809"/>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9" name="Text Placeholder 8">
            <a:extLst>
              <a:ext uri="{FF2B5EF4-FFF2-40B4-BE49-F238E27FC236}">
                <a16:creationId xmlns:a16="http://schemas.microsoft.com/office/drawing/2014/main" id="{5EDE321F-F52B-FEEB-AAFF-1C98D38F45CB}"/>
              </a:ext>
            </a:extLst>
          </p:cNvPr>
          <p:cNvSpPr>
            <a:spLocks noGrp="1"/>
          </p:cNvSpPr>
          <p:nvPr>
            <p:ph type="body" sz="quarter" idx="14" hasCustomPrompt="1"/>
          </p:nvPr>
        </p:nvSpPr>
        <p:spPr>
          <a:xfrm>
            <a:off x="479424" y="2850776"/>
            <a:ext cx="2808289" cy="2890805"/>
          </a:xfrm>
          <a:noFill/>
        </p:spPr>
        <p:txBody>
          <a:bodyPr lIns="0" tIns="0" rIns="0" bIns="0"/>
          <a:lstStyle>
            <a:lvl1pPr marL="0" indent="0">
              <a:lnSpc>
                <a:spcPct val="100000"/>
              </a:lnSpc>
              <a:buNone/>
              <a:defRPr sz="1800" b="1"/>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edit Quote text styles”</a:t>
            </a:r>
          </a:p>
        </p:txBody>
      </p:sp>
      <p:sp>
        <p:nvSpPr>
          <p:cNvPr id="11" name="Text Placeholder 10">
            <a:extLst>
              <a:ext uri="{FF2B5EF4-FFF2-40B4-BE49-F238E27FC236}">
                <a16:creationId xmlns:a16="http://schemas.microsoft.com/office/drawing/2014/main" id="{D192335A-B2A5-E916-3645-6203D3199B1F}"/>
              </a:ext>
            </a:extLst>
          </p:cNvPr>
          <p:cNvSpPr>
            <a:spLocks noGrp="1"/>
          </p:cNvSpPr>
          <p:nvPr>
            <p:ph type="body" sz="quarter" idx="15" hasCustomPrompt="1"/>
          </p:nvPr>
        </p:nvSpPr>
        <p:spPr>
          <a:xfrm>
            <a:off x="479426" y="6042345"/>
            <a:ext cx="2808287" cy="364257"/>
          </a:xfrm>
        </p:spPr>
        <p:txBody>
          <a:bodyPr anchor="b"/>
          <a:lstStyle>
            <a:lvl1pPr marL="0" indent="0">
              <a:buNone/>
              <a:defRPr sz="1200">
                <a:solidFill>
                  <a:schemeClr val="tx1"/>
                </a:solidFill>
              </a:defRPr>
            </a:lvl1pPr>
          </a:lstStyle>
          <a:p>
            <a:pPr lvl="0"/>
            <a:r>
              <a:rPr lang="en-GB" dirty="0"/>
              <a:t>Attribution name</a:t>
            </a:r>
          </a:p>
        </p:txBody>
      </p:sp>
      <p:sp>
        <p:nvSpPr>
          <p:cNvPr id="7" name="Picture Placeholder 6">
            <a:extLst>
              <a:ext uri="{FF2B5EF4-FFF2-40B4-BE49-F238E27FC236}">
                <a16:creationId xmlns:a16="http://schemas.microsoft.com/office/drawing/2014/main" id="{6BB2526E-F2EA-9D1C-1B26-08FBFF89E144}"/>
              </a:ext>
            </a:extLst>
          </p:cNvPr>
          <p:cNvSpPr>
            <a:spLocks noGrp="1"/>
          </p:cNvSpPr>
          <p:nvPr>
            <p:ph type="pic" sz="quarter" idx="13"/>
          </p:nvPr>
        </p:nvSpPr>
        <p:spPr>
          <a:xfrm>
            <a:off x="3778624" y="0"/>
            <a:ext cx="8413375" cy="6858000"/>
          </a:xfrm>
          <a:solidFill>
            <a:schemeClr val="bg1">
              <a:lumMod val="10000"/>
              <a:lumOff val="90000"/>
            </a:schemeClr>
          </a:solidFill>
        </p:spPr>
        <p:txBody>
          <a:bodyPr/>
          <a:lstStyle>
            <a:lvl1pPr marL="0" indent="0">
              <a:buNone/>
              <a:defRPr>
                <a:solidFill>
                  <a:schemeClr val="bg1"/>
                </a:solidFill>
              </a:defRPr>
            </a:lvl1pPr>
          </a:lstStyle>
          <a:p>
            <a:r>
              <a:rPr lang="en-US"/>
              <a:t>Click icon to add picture</a:t>
            </a:r>
            <a:endParaRPr lang="en-GB" dirty="0"/>
          </a:p>
        </p:txBody>
      </p:sp>
      <p:sp>
        <p:nvSpPr>
          <p:cNvPr id="2" name="Rounded Rectangle 1">
            <a:extLst>
              <a:ext uri="{FF2B5EF4-FFF2-40B4-BE49-F238E27FC236}">
                <a16:creationId xmlns:a16="http://schemas.microsoft.com/office/drawing/2014/main" id="{F36D7B2A-AF8E-855E-921B-4936E2A4F2BE}"/>
              </a:ext>
            </a:extLst>
          </p:cNvPr>
          <p:cNvSpPr/>
          <p:nvPr userDrawn="1"/>
        </p:nvSpPr>
        <p:spPr>
          <a:xfrm>
            <a:off x="12296487" y="-2"/>
            <a:ext cx="2178000" cy="545167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8" name="Graphic 7">
            <a:extLst>
              <a:ext uri="{FF2B5EF4-FFF2-40B4-BE49-F238E27FC236}">
                <a16:creationId xmlns:a16="http://schemas.microsoft.com/office/drawing/2014/main" id="{89C26262-A908-5B87-6C8F-48465969C4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5413" y="118702"/>
            <a:ext cx="347311" cy="343176"/>
          </a:xfrm>
          <a:prstGeom prst="rect">
            <a:avLst/>
          </a:prstGeom>
        </p:spPr>
      </p:pic>
      <p:sp>
        <p:nvSpPr>
          <p:cNvPr id="14" name="TextBox 13">
            <a:extLst>
              <a:ext uri="{FF2B5EF4-FFF2-40B4-BE49-F238E27FC236}">
                <a16:creationId xmlns:a16="http://schemas.microsoft.com/office/drawing/2014/main" id="{444B5C61-8CF4-8BB0-37A0-1DA61B147B15}"/>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16" name="TextBox 15">
            <a:extLst>
              <a:ext uri="{FF2B5EF4-FFF2-40B4-BE49-F238E27FC236}">
                <a16:creationId xmlns:a16="http://schemas.microsoft.com/office/drawing/2014/main" id="{D1C1B2D3-EA16-1973-A509-186DA7AF06DF}"/>
              </a:ext>
            </a:extLst>
          </p:cNvPr>
          <p:cNvSpPr txBox="1"/>
          <p:nvPr userDrawn="1"/>
        </p:nvSpPr>
        <p:spPr>
          <a:xfrm>
            <a:off x="12411008" y="4681820"/>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7" name="TextBox 16">
            <a:extLst>
              <a:ext uri="{FF2B5EF4-FFF2-40B4-BE49-F238E27FC236}">
                <a16:creationId xmlns:a16="http://schemas.microsoft.com/office/drawing/2014/main" id="{60F12E6C-D19A-27F6-6F5D-B80C5D0D7891}"/>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rgbClr val="FFFFFF"/>
                </a:solidFill>
              </a:rPr>
              <a:t>Insert an image into the box</a:t>
            </a:r>
          </a:p>
          <a:p>
            <a:endParaRPr lang="en-GB" sz="800" dirty="0">
              <a:solidFill>
                <a:srgbClr val="FFFFFF"/>
              </a:solidFill>
            </a:endParaRPr>
          </a:p>
          <a:p>
            <a:pPr marL="228600" indent="-228600">
              <a:buFont typeface="+mj-lt"/>
              <a:buAutoNum type="arabicPeriod"/>
            </a:pPr>
            <a:r>
              <a:rPr lang="en-GB" sz="800" dirty="0">
                <a:solidFill>
                  <a:srgbClr val="FFFFFF"/>
                </a:solidFill>
              </a:rPr>
              <a:t>Click the picture icon in the centre of the box and select your image. PNG images work best in PowerPoint.</a:t>
            </a:r>
            <a:br>
              <a:rPr lang="en-GB" sz="800" dirty="0">
                <a:solidFill>
                  <a:srgbClr val="FFFFFF"/>
                </a:solidFill>
              </a:rPr>
            </a:br>
            <a:r>
              <a:rPr lang="en-GB" sz="800" dirty="0">
                <a:solidFill>
                  <a:srgbClr val="FFFFFF"/>
                </a:solidFill>
              </a:rPr>
              <a:t>(Alternatively drag and drop your image into the box).</a:t>
            </a:r>
          </a:p>
          <a:p>
            <a:pPr marL="228600" indent="-228600">
              <a:buFont typeface="+mj-lt"/>
              <a:buAutoNum type="arabicPeriod"/>
            </a:pPr>
            <a:r>
              <a:rPr lang="en-GB" sz="800" dirty="0">
                <a:solidFill>
                  <a:srgbClr val="FFFFFF"/>
                </a:solidFill>
              </a:rPr>
              <a:t>The image may need to be cropped to fit better – select the crop tool from the ribbon or right-click the image and scroll down to ‘Crop’. See full usage guidelines for information on how to crop images.</a:t>
            </a:r>
            <a:br>
              <a:rPr lang="en-GB" sz="800" dirty="0">
                <a:solidFill>
                  <a:srgbClr val="FFFFFF"/>
                </a:solidFill>
              </a:rPr>
            </a:br>
            <a:r>
              <a:rPr lang="en-GB" sz="800" dirty="0">
                <a:solidFill>
                  <a:srgbClr val="FFFFFF"/>
                </a:solidFill>
              </a:rPr>
              <a:t>A selection of images can be found here: </a:t>
            </a:r>
            <a:r>
              <a:rPr lang="en-GB" sz="800" b="1" dirty="0">
                <a:solidFill>
                  <a:srgbClr val="FFFFFF"/>
                </a:solidFill>
              </a:rPr>
              <a:t>Public Drive (P Drive) &gt; Marketing and Brand Library &gt; SE PPT &gt; Imagery for PPT_NOT TO BE SHARED</a:t>
            </a:r>
            <a:endParaRPr lang="en-GB" sz="800" dirty="0">
              <a:solidFill>
                <a:srgbClr val="FFFFFF"/>
              </a:solidFill>
            </a:endParaRPr>
          </a:p>
        </p:txBody>
      </p:sp>
      <p:sp>
        <p:nvSpPr>
          <p:cNvPr id="20" name="TextBox 19">
            <a:extLst>
              <a:ext uri="{FF2B5EF4-FFF2-40B4-BE49-F238E27FC236}">
                <a16:creationId xmlns:a16="http://schemas.microsoft.com/office/drawing/2014/main" id="{78DF0BFE-8DAE-374F-B3BB-C99851492A59}"/>
              </a:ext>
            </a:extLst>
          </p:cNvPr>
          <p:cNvSpPr txBox="1"/>
          <p:nvPr userDrawn="1"/>
        </p:nvSpPr>
        <p:spPr>
          <a:xfrm>
            <a:off x="12411009" y="2954056"/>
            <a:ext cx="1964210" cy="1508105"/>
          </a:xfrm>
          <a:prstGeom prst="rect">
            <a:avLst/>
          </a:prstGeom>
          <a:noFill/>
        </p:spPr>
        <p:txBody>
          <a:bodyPr wrap="square" lIns="0" tIns="0" rIns="0" bIns="0" rtlCol="0">
            <a:spAutoFit/>
          </a:bodyPr>
          <a:lstStyle/>
          <a:p>
            <a:r>
              <a:rPr lang="en-GB" sz="1000" b="1" dirty="0">
                <a:solidFill>
                  <a:srgbClr val="FFFFFF"/>
                </a:solidFill>
              </a:rPr>
              <a:t>Editing the Quote text box</a:t>
            </a:r>
          </a:p>
          <a:p>
            <a:endParaRPr lang="en-GB" sz="800" dirty="0">
              <a:solidFill>
                <a:srgbClr val="FFFFFF"/>
              </a:solidFill>
            </a:endParaRPr>
          </a:p>
          <a:p>
            <a:pPr marL="228600" indent="-228600">
              <a:buFont typeface="+mj-lt"/>
              <a:buAutoNum type="arabicPeriod"/>
            </a:pPr>
            <a:r>
              <a:rPr lang="en-GB" sz="800" dirty="0">
                <a:solidFill>
                  <a:srgbClr val="FFFFFF"/>
                </a:solidFill>
              </a:rPr>
              <a:t>Enter your text in between the quotation marks.</a:t>
            </a:r>
          </a:p>
          <a:p>
            <a:pPr marL="228600" indent="-228600">
              <a:buFont typeface="+mj-lt"/>
              <a:buAutoNum type="arabicPeriod"/>
            </a:pPr>
            <a:r>
              <a:rPr lang="en-GB" sz="800" dirty="0">
                <a:solidFill>
                  <a:srgbClr val="FFFFFF"/>
                </a:solidFill>
              </a:rPr>
              <a:t>Enter your attribution name in its text box.</a:t>
            </a:r>
          </a:p>
          <a:p>
            <a:pPr marL="228600" indent="-228600">
              <a:buFont typeface="+mj-lt"/>
              <a:buAutoNum type="arabicPeriod"/>
            </a:pPr>
            <a:r>
              <a:rPr lang="en-GB" sz="800" dirty="0">
                <a:solidFill>
                  <a:srgbClr val="FFFFFF"/>
                </a:solidFill>
              </a:rPr>
              <a:t>Resize the quote box to fit your text so it is balanced and move the Attribution name box if necessary.</a:t>
            </a:r>
          </a:p>
          <a:p>
            <a:pPr marL="228600" indent="-228600">
              <a:buFont typeface="+mj-lt"/>
              <a:buAutoNum type="arabicPeriod"/>
            </a:pPr>
            <a:r>
              <a:rPr lang="en-GB" sz="800" dirty="0">
                <a:solidFill>
                  <a:srgbClr val="FFFFFF"/>
                </a:solidFill>
              </a:rPr>
              <a:t>The text boxes may need to be repositioned so as not to obscure important detail on your image.</a:t>
            </a:r>
          </a:p>
        </p:txBody>
      </p:sp>
    </p:spTree>
    <p:extLst>
      <p:ext uri="{BB962C8B-B14F-4D97-AF65-F5344CB8AC3E}">
        <p14:creationId xmlns:p14="http://schemas.microsoft.com/office/powerpoint/2010/main" val="2309219937"/>
      </p:ext>
    </p:extLst>
  </p:cSld>
  <p:clrMapOvr>
    <a:overrideClrMapping bg1="dk1" tx1="lt1" bg2="dk2" tx2="lt2" accent1="accent1" accent2="accent2" accent3="accent3" accent4="accent4" accent5="accent5" accent6="accent6" hlink="hlink" folHlink="folHlink"/>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4D8F0FF5-4144-B94A-AEF3-CEF097BD80F8}" type="datetime2">
              <a:rPr lang="en-GB" smtClean="0">
                <a:solidFill>
                  <a:srgbClr val="494949"/>
                </a:solidFill>
              </a:rPr>
              <a:pPr/>
              <a:t>Monday, 21 August 2023</a:t>
            </a:fld>
            <a:endParaRPr lang="en-GB" dirty="0">
              <a:solidFill>
                <a:srgbClr val="494949"/>
              </a:solidFill>
            </a:endParaRPr>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endParaRPr lang="en-GB" dirty="0">
              <a:solidFill>
                <a:srgbClr val="494949"/>
              </a:solidFill>
            </a:endParaRPr>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rgbClr val="FFFFFF"/>
                </a:solidFill>
              </a:rPr>
              <a:t>CONTENT LAYOUTS</a:t>
            </a:r>
          </a:p>
        </p:txBody>
      </p:sp>
    </p:spTree>
    <p:extLst>
      <p:ext uri="{BB962C8B-B14F-4D97-AF65-F5344CB8AC3E}">
        <p14:creationId xmlns:p14="http://schemas.microsoft.com/office/powerpoint/2010/main" val="152238133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4">
            <a:alpha val="10272"/>
          </a:schemeClr>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115435A8-0ACA-10D1-8291-7FE3C684967E}"/>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BA9CCC92-F509-2F3A-731B-352C1E74884D}"/>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3" name="Date Placeholder 12">
            <a:extLst>
              <a:ext uri="{FF2B5EF4-FFF2-40B4-BE49-F238E27FC236}">
                <a16:creationId xmlns:a16="http://schemas.microsoft.com/office/drawing/2014/main" id="{47026EE9-FFE3-B536-23C7-CBC37D9FEFA3}"/>
              </a:ext>
            </a:extLst>
          </p:cNvPr>
          <p:cNvSpPr>
            <a:spLocks noGrp="1"/>
          </p:cNvSpPr>
          <p:nvPr>
            <p:ph type="dt" sz="half" idx="10"/>
          </p:nvPr>
        </p:nvSpPr>
        <p:spPr/>
        <p:txBody>
          <a:bodyPr/>
          <a:lstStyle/>
          <a:p>
            <a:fld id="{B7EA6742-7A88-E04C-8224-7EEE32CB1BC8}" type="datetime2">
              <a:rPr lang="en-GB" smtClean="0">
                <a:solidFill>
                  <a:srgbClr val="494949"/>
                </a:solidFill>
              </a:rPr>
              <a:pPr/>
              <a:t>Monday, 21 August 2023</a:t>
            </a:fld>
            <a:endParaRPr lang="en-GB" dirty="0">
              <a:solidFill>
                <a:srgbClr val="494949"/>
              </a:solidFill>
            </a:endParaRPr>
          </a:p>
        </p:txBody>
      </p:sp>
      <p:sp>
        <p:nvSpPr>
          <p:cNvPr id="15" name="Slide Number Placeholder 14">
            <a:extLst>
              <a:ext uri="{FF2B5EF4-FFF2-40B4-BE49-F238E27FC236}">
                <a16:creationId xmlns:a16="http://schemas.microsoft.com/office/drawing/2014/main" id="{E767D5D0-C313-F7EA-8FED-74E5F7C67243}"/>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0" name="Graphic 9">
            <a:extLst>
              <a:ext uri="{FF2B5EF4-FFF2-40B4-BE49-F238E27FC236}">
                <a16:creationId xmlns:a16="http://schemas.microsoft.com/office/drawing/2014/main" id="{3F40C256-2D8E-B312-C34B-2A98063B486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14" name="Footer Placeholder 13">
            <a:extLst>
              <a:ext uri="{FF2B5EF4-FFF2-40B4-BE49-F238E27FC236}">
                <a16:creationId xmlns:a16="http://schemas.microsoft.com/office/drawing/2014/main" id="{74EF3ECE-602F-0659-69C2-537ECA1A3DDF}"/>
              </a:ext>
            </a:extLst>
          </p:cNvPr>
          <p:cNvSpPr>
            <a:spLocks noGrp="1"/>
          </p:cNvSpPr>
          <p:nvPr>
            <p:ph type="ftr" sz="quarter" idx="11"/>
          </p:nvPr>
        </p:nvSpPr>
        <p:spPr>
          <a:xfrm>
            <a:off x="1536700" y="394621"/>
            <a:ext cx="6443999" cy="142651"/>
          </a:xfrm>
        </p:spPr>
        <p:txBody>
          <a:bodyPr/>
          <a:lstStyle/>
          <a:p>
            <a:endParaRPr lang="en-GB" dirty="0">
              <a:solidFill>
                <a:srgbClr val="494949"/>
              </a:solidFill>
            </a:endParaRPr>
          </a:p>
        </p:txBody>
      </p:sp>
      <p:cxnSp>
        <p:nvCxnSpPr>
          <p:cNvPr id="12" name="Straight Connector 11">
            <a:extLst>
              <a:ext uri="{FF2B5EF4-FFF2-40B4-BE49-F238E27FC236}">
                <a16:creationId xmlns:a16="http://schemas.microsoft.com/office/drawing/2014/main" id="{8DBEF9B4-E4D9-C65F-F5F7-92D4A41551AC}"/>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084A9D3E-2AA8-86BF-B8C9-FE7511238E11}"/>
              </a:ext>
            </a:extLst>
          </p:cNvPr>
          <p:cNvSpPr>
            <a:spLocks noGrp="1"/>
          </p:cNvSpPr>
          <p:nvPr>
            <p:ph type="title"/>
          </p:nvPr>
        </p:nvSpPr>
        <p:spPr>
          <a:xfrm>
            <a:off x="487517" y="1110595"/>
            <a:ext cx="5608483" cy="935669"/>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B1D8ED3-6E72-9A16-97B1-E5CFF44FAC7C}"/>
              </a:ext>
            </a:extLst>
          </p:cNvPr>
          <p:cNvSpPr>
            <a:spLocks noGrp="1"/>
          </p:cNvSpPr>
          <p:nvPr>
            <p:ph idx="1" hasCustomPrompt="1"/>
          </p:nvPr>
        </p:nvSpPr>
        <p:spPr>
          <a:xfrm>
            <a:off x="487517" y="2483315"/>
            <a:ext cx="11213946" cy="3874623"/>
          </a:xfrm>
        </p:spPr>
        <p:txBody>
          <a:bodyPr/>
          <a:lstStyle>
            <a:lvl1pPr marL="0" indent="0">
              <a:buNone/>
              <a:defRPr sz="1400"/>
            </a:lvl1pPr>
            <a:lvl2pPr>
              <a:defRPr sz="1600"/>
            </a:lvl2pPr>
            <a:lvl3pPr>
              <a:defRPr sz="1400"/>
            </a:lvl3pPr>
            <a:lvl4pPr>
              <a:defRPr sz="1200"/>
            </a:lvl4pPr>
            <a:lvl5pPr>
              <a:defRPr sz="1200"/>
            </a:lvl5pPr>
          </a:lstStyle>
          <a:p>
            <a:pPr lvl="0"/>
            <a:r>
              <a:rPr lang="en-GB" dirty="0"/>
              <a:t>Content placeholder – click an icon to add content or click to edit Master text styles</a:t>
            </a:r>
          </a:p>
        </p:txBody>
      </p:sp>
    </p:spTree>
    <p:extLst>
      <p:ext uri="{BB962C8B-B14F-4D97-AF65-F5344CB8AC3E}">
        <p14:creationId xmlns:p14="http://schemas.microsoft.com/office/powerpoint/2010/main" val="2270626473"/>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1557">
          <p15:clr>
            <a:srgbClr val="FBAE40"/>
          </p15:clr>
        </p15:guide>
        <p15:guide id="3" pos="968">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imple Content">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F8B20B5-04F6-42CF-8DC5-FCE8526D98D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48E02734-0980-D4FE-D658-200D525225C1}"/>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71C81549-D988-0AF8-337C-FFA7E214A37C}"/>
              </a:ext>
            </a:extLst>
          </p:cNvPr>
          <p:cNvSpPr>
            <a:spLocks noGrp="1"/>
          </p:cNvSpPr>
          <p:nvPr>
            <p:ph type="dt" sz="half" idx="10"/>
          </p:nvPr>
        </p:nvSpPr>
        <p:spPr/>
        <p:txBody>
          <a:bodyPr/>
          <a:lstStyle/>
          <a:p>
            <a:fld id="{C03CCA22-8D81-0B4E-B94C-DD515F3804AC}" type="datetime2">
              <a:rPr lang="en-GB" smtClean="0">
                <a:solidFill>
                  <a:srgbClr val="494949"/>
                </a:solidFill>
              </a:rPr>
              <a:pPr/>
              <a:t>Monday, 21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EF692D4B-630F-3C88-5C23-29E3917E636B}"/>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12" name="Picture Placeholder 12">
            <a:extLst>
              <a:ext uri="{FF2B5EF4-FFF2-40B4-BE49-F238E27FC236}">
                <a16:creationId xmlns:a16="http://schemas.microsoft.com/office/drawing/2014/main" id="{FA93A9CD-A804-71D1-98EA-9309B3314ABE}"/>
              </a:ext>
            </a:extLst>
          </p:cNvPr>
          <p:cNvSpPr>
            <a:spLocks noGrp="1"/>
          </p:cNvSpPr>
          <p:nvPr>
            <p:ph type="pic" sz="quarter" idx="24" hasCustomPrompt="1"/>
          </p:nvPr>
        </p:nvSpPr>
        <p:spPr>
          <a:xfrm>
            <a:off x="0" y="-6350"/>
            <a:ext cx="12192000" cy="2247900"/>
          </a:xfrm>
          <a:solidFill>
            <a:schemeClr val="accent2"/>
          </a:solidFill>
        </p:spPr>
        <p:txBody>
          <a:bodyPr/>
          <a:lstStyle>
            <a:lvl1pPr marL="0" indent="0" algn="ctr">
              <a:buNone/>
              <a:defRPr sz="1400">
                <a:solidFill>
                  <a:schemeClr val="accent4"/>
                </a:solidFill>
              </a:defRPr>
            </a:lvl1pPr>
          </a:lstStyle>
          <a:p>
            <a:br>
              <a:rPr lang="en-GB" dirty="0"/>
            </a:br>
            <a:r>
              <a:rPr lang="en-GB" dirty="0"/>
              <a:t>Click to change colour – see Quick Tip on right &gt;&gt;</a:t>
            </a:r>
          </a:p>
        </p:txBody>
      </p:sp>
      <p:sp>
        <p:nvSpPr>
          <p:cNvPr id="10" name="Picture Placeholder 9">
            <a:extLst>
              <a:ext uri="{FF2B5EF4-FFF2-40B4-BE49-F238E27FC236}">
                <a16:creationId xmlns:a16="http://schemas.microsoft.com/office/drawing/2014/main" id="{B4F99B2D-373E-E749-FBAD-F87900EB43BC}"/>
              </a:ext>
            </a:extLst>
          </p:cNvPr>
          <p:cNvSpPr>
            <a:spLocks noGrp="1"/>
          </p:cNvSpPr>
          <p:nvPr>
            <p:ph type="pic" sz="quarter" idx="14"/>
          </p:nvPr>
        </p:nvSpPr>
        <p:spPr>
          <a:xfrm>
            <a:off x="479425" y="288000"/>
            <a:ext cx="853200" cy="270000"/>
          </a:xfrm>
          <a:blipFill>
            <a:blip r:embed="rId2">
              <a:extLst>
                <a:ext uri="{96DAC541-7B7A-43D3-8B79-37D633B846F1}">
                  <asvg:svgBlip xmlns:asvg="http://schemas.microsoft.com/office/drawing/2016/SVG/main" r:embed="rId3"/>
                </a:ext>
              </a:extLst>
            </a:blip>
            <a:stretch>
              <a:fillRect l="-39663" t="-150000" r="-39663" b="-150000"/>
            </a:stretch>
          </a:blipFill>
        </p:spPr>
        <p:txBody>
          <a:bodyPr/>
          <a:lstStyle>
            <a:lvl1pPr marL="0" indent="0">
              <a:buNone/>
              <a:defRPr sz="100">
                <a:solidFill>
                  <a:schemeClr val="accent2"/>
                </a:solidFill>
              </a:defRPr>
            </a:lvl1pPr>
          </a:lstStyle>
          <a:p>
            <a:r>
              <a:rPr lang="en-US"/>
              <a:t>Click icon to add picture</a:t>
            </a:r>
            <a:endParaRPr lang="en-GB" dirty="0"/>
          </a:p>
        </p:txBody>
      </p:sp>
      <p:sp>
        <p:nvSpPr>
          <p:cNvPr id="4" name="Footer Placeholder 3">
            <a:extLst>
              <a:ext uri="{FF2B5EF4-FFF2-40B4-BE49-F238E27FC236}">
                <a16:creationId xmlns:a16="http://schemas.microsoft.com/office/drawing/2014/main" id="{408BD365-8F17-E65C-244B-A9009064F7B4}"/>
              </a:ext>
            </a:extLst>
          </p:cNvPr>
          <p:cNvSpPr>
            <a:spLocks noGrp="1"/>
          </p:cNvSpPr>
          <p:nvPr>
            <p:ph type="ftr" sz="quarter" idx="11"/>
          </p:nvPr>
        </p:nvSpPr>
        <p:spPr>
          <a:xfrm>
            <a:off x="1536700" y="396000"/>
            <a:ext cx="6443999" cy="142651"/>
          </a:xfrm>
        </p:spPr>
        <p:txBody>
          <a:bodyPr/>
          <a:lstStyle>
            <a:lvl1pPr>
              <a:defRPr>
                <a:solidFill>
                  <a:schemeClr val="bg1"/>
                </a:solidFill>
              </a:defRPr>
            </a:lvl1pPr>
          </a:lstStyle>
          <a:p>
            <a:endParaRPr lang="en-GB" dirty="0">
              <a:solidFill>
                <a:srgbClr val="FFFFFF"/>
              </a:solidFill>
            </a:endParaRPr>
          </a:p>
        </p:txBody>
      </p:sp>
      <p:sp>
        <p:nvSpPr>
          <p:cNvPr id="32" name="Media Placeholder 31">
            <a:extLst>
              <a:ext uri="{FF2B5EF4-FFF2-40B4-BE49-F238E27FC236}">
                <a16:creationId xmlns:a16="http://schemas.microsoft.com/office/drawing/2014/main" id="{2B2E9BAF-F89E-8804-64F0-5E037EFB45EF}"/>
              </a:ext>
            </a:extLst>
          </p:cNvPr>
          <p:cNvSpPr>
            <a:spLocks noGrp="1"/>
          </p:cNvSpPr>
          <p:nvPr>
            <p:ph type="media" sz="quarter" idx="25" hasCustomPrompt="1"/>
          </p:nvPr>
        </p:nvSpPr>
        <p:spPr>
          <a:xfrm>
            <a:off x="479425" y="705600"/>
            <a:ext cx="11221200" cy="3600"/>
          </a:xfrm>
          <a:solidFill>
            <a:schemeClr val="bg1"/>
          </a:solidFill>
        </p:spPr>
        <p:txBody>
          <a:bodyPr/>
          <a:lstStyle>
            <a:lvl1pPr marL="0" indent="0">
              <a:buNone/>
              <a:defRPr sz="800"/>
            </a:lvl1pPr>
          </a:lstStyle>
          <a:p>
            <a:r>
              <a:rPr lang="en-GB" sz="800" dirty="0"/>
              <a:t> </a:t>
            </a:r>
            <a:endParaRPr lang="en-GB" dirty="0"/>
          </a:p>
        </p:txBody>
      </p:sp>
      <p:sp>
        <p:nvSpPr>
          <p:cNvPr id="2" name="Title 1">
            <a:extLst>
              <a:ext uri="{FF2B5EF4-FFF2-40B4-BE49-F238E27FC236}">
                <a16:creationId xmlns:a16="http://schemas.microsoft.com/office/drawing/2014/main" id="{D4491786-AD5F-6B87-0CC2-D20029340A7A}"/>
              </a:ext>
            </a:extLst>
          </p:cNvPr>
          <p:cNvSpPr>
            <a:spLocks noGrp="1"/>
          </p:cNvSpPr>
          <p:nvPr>
            <p:ph type="title"/>
          </p:nvPr>
        </p:nvSpPr>
        <p:spPr>
          <a:xfrm>
            <a:off x="1536699" y="1199215"/>
            <a:ext cx="9113812" cy="752448"/>
          </a:xfrm>
        </p:spPr>
        <p:txBody>
          <a:bodyPr/>
          <a:lstStyle>
            <a:lvl1pPr algn="ctr">
              <a:defRPr sz="2400" b="1">
                <a:solidFill>
                  <a:schemeClr val="bg1"/>
                </a:solidFill>
              </a:defRPr>
            </a:lvl1pPr>
          </a:lstStyle>
          <a:p>
            <a:r>
              <a:rPr lang="en-US"/>
              <a:t>Click to edit Master title style</a:t>
            </a:r>
            <a:endParaRPr lang="en-GB" dirty="0"/>
          </a:p>
        </p:txBody>
      </p:sp>
      <p:sp>
        <p:nvSpPr>
          <p:cNvPr id="11" name="Content Placeholder 10">
            <a:extLst>
              <a:ext uri="{FF2B5EF4-FFF2-40B4-BE49-F238E27FC236}">
                <a16:creationId xmlns:a16="http://schemas.microsoft.com/office/drawing/2014/main" id="{55067375-2544-BD8C-F8C9-4959DF113C70}"/>
              </a:ext>
            </a:extLst>
          </p:cNvPr>
          <p:cNvSpPr>
            <a:spLocks noGrp="1"/>
          </p:cNvSpPr>
          <p:nvPr>
            <p:ph sz="quarter" idx="13" hasCustomPrompt="1"/>
          </p:nvPr>
        </p:nvSpPr>
        <p:spPr>
          <a:xfrm>
            <a:off x="479425" y="2457450"/>
            <a:ext cx="11222038" cy="3900488"/>
          </a:xfrm>
        </p:spPr>
        <p:txBody>
          <a:bodyPr/>
          <a:lstStyle>
            <a:lvl1pPr marL="0" indent="0" algn="ctr">
              <a:buNone/>
              <a:defRPr sz="1800"/>
            </a:lvl1pPr>
          </a:lstStyle>
          <a:p>
            <a:pPr lvl="0"/>
            <a:r>
              <a:rPr lang="en-GB" dirty="0"/>
              <a:t>Content placeholder – click an icon to add content or click to edit Master text styles</a:t>
            </a:r>
          </a:p>
        </p:txBody>
      </p:sp>
      <p:sp>
        <p:nvSpPr>
          <p:cNvPr id="8" name="Rounded Rectangle 7">
            <a:extLst>
              <a:ext uri="{FF2B5EF4-FFF2-40B4-BE49-F238E27FC236}">
                <a16:creationId xmlns:a16="http://schemas.microsoft.com/office/drawing/2014/main" id="{6A4E3BA1-C625-B8CD-7157-79D1A9B23EB4}"/>
              </a:ext>
            </a:extLst>
          </p:cNvPr>
          <p:cNvSpPr/>
          <p:nvPr userDrawn="1"/>
        </p:nvSpPr>
        <p:spPr>
          <a:xfrm>
            <a:off x="12304711" y="-6629"/>
            <a:ext cx="2178000" cy="7113485"/>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3" name="Graphic 12">
            <a:extLst>
              <a:ext uri="{FF2B5EF4-FFF2-40B4-BE49-F238E27FC236}">
                <a16:creationId xmlns:a16="http://schemas.microsoft.com/office/drawing/2014/main" id="{BDF5D510-4094-CCED-5EBE-426FB745A1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14" name="TextBox 13">
            <a:extLst>
              <a:ext uri="{FF2B5EF4-FFF2-40B4-BE49-F238E27FC236}">
                <a16:creationId xmlns:a16="http://schemas.microsoft.com/office/drawing/2014/main" id="{910669AC-E08F-C975-D991-98C40EF2DEA6}"/>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pic>
        <p:nvPicPr>
          <p:cNvPr id="15" name="Picture 14">
            <a:extLst>
              <a:ext uri="{FF2B5EF4-FFF2-40B4-BE49-F238E27FC236}">
                <a16:creationId xmlns:a16="http://schemas.microsoft.com/office/drawing/2014/main" id="{AAB5D5C0-68CE-C043-35B0-1CBE3D220F95}"/>
              </a:ext>
            </a:extLst>
          </p:cNvPr>
          <p:cNvPicPr>
            <a:picLocks noChangeAspect="1"/>
          </p:cNvPicPr>
          <p:nvPr userDrawn="1"/>
        </p:nvPicPr>
        <p:blipFill>
          <a:blip r:embed="rId6"/>
          <a:srcRect/>
          <a:stretch/>
        </p:blipFill>
        <p:spPr>
          <a:xfrm>
            <a:off x="12629327" y="1403733"/>
            <a:ext cx="1365529" cy="1929947"/>
          </a:xfrm>
          <a:prstGeom prst="rect">
            <a:avLst/>
          </a:prstGeom>
        </p:spPr>
      </p:pic>
      <p:sp>
        <p:nvSpPr>
          <p:cNvPr id="16" name="TextBox 15">
            <a:extLst>
              <a:ext uri="{FF2B5EF4-FFF2-40B4-BE49-F238E27FC236}">
                <a16:creationId xmlns:a16="http://schemas.microsoft.com/office/drawing/2014/main" id="{7DFA07BF-62BF-7D1F-1CE0-4AD11A453B5C}"/>
              </a:ext>
            </a:extLst>
          </p:cNvPr>
          <p:cNvSpPr txBox="1"/>
          <p:nvPr userDrawn="1"/>
        </p:nvSpPr>
        <p:spPr>
          <a:xfrm>
            <a:off x="12411009" y="3424836"/>
            <a:ext cx="1964210" cy="984885"/>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17" name="Picture 16">
            <a:extLst>
              <a:ext uri="{FF2B5EF4-FFF2-40B4-BE49-F238E27FC236}">
                <a16:creationId xmlns:a16="http://schemas.microsoft.com/office/drawing/2014/main" id="{0263384C-006B-4D79-6C5C-032FC671966A}"/>
              </a:ext>
            </a:extLst>
          </p:cNvPr>
          <p:cNvPicPr>
            <a:picLocks noChangeAspect="1"/>
          </p:cNvPicPr>
          <p:nvPr userDrawn="1"/>
        </p:nvPicPr>
        <p:blipFill>
          <a:blip r:embed="rId7"/>
          <a:srcRect/>
          <a:stretch/>
        </p:blipFill>
        <p:spPr>
          <a:xfrm>
            <a:off x="12629327" y="4550488"/>
            <a:ext cx="1365529" cy="1639777"/>
          </a:xfrm>
          <a:prstGeom prst="rect">
            <a:avLst/>
          </a:prstGeom>
        </p:spPr>
      </p:pic>
      <p:sp>
        <p:nvSpPr>
          <p:cNvPr id="18" name="TextBox 17">
            <a:extLst>
              <a:ext uri="{FF2B5EF4-FFF2-40B4-BE49-F238E27FC236}">
                <a16:creationId xmlns:a16="http://schemas.microsoft.com/office/drawing/2014/main" id="{9AA3F45D-8557-3667-1782-EA0D8E842DD7}"/>
              </a:ext>
            </a:extLst>
          </p:cNvPr>
          <p:cNvSpPr txBox="1"/>
          <p:nvPr userDrawn="1"/>
        </p:nvSpPr>
        <p:spPr>
          <a:xfrm>
            <a:off x="12411008" y="6363574"/>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9" name="TextBox 18">
            <a:extLst>
              <a:ext uri="{FF2B5EF4-FFF2-40B4-BE49-F238E27FC236}">
                <a16:creationId xmlns:a16="http://schemas.microsoft.com/office/drawing/2014/main" id="{777A02C6-3EEC-8CB8-988E-0F288F966485}"/>
              </a:ext>
            </a:extLst>
          </p:cNvPr>
          <p:cNvSpPr txBox="1"/>
          <p:nvPr userDrawn="1"/>
        </p:nvSpPr>
        <p:spPr>
          <a:xfrm>
            <a:off x="12411009" y="629674"/>
            <a:ext cx="1964210" cy="646331"/>
          </a:xfrm>
          <a:prstGeom prst="rect">
            <a:avLst/>
          </a:prstGeom>
          <a:noFill/>
        </p:spPr>
        <p:txBody>
          <a:bodyPr wrap="square" lIns="0" tIns="0" rIns="0" bIns="0" rtlCol="0">
            <a:spAutoFit/>
          </a:bodyPr>
          <a:lstStyle/>
          <a:p>
            <a:r>
              <a:rPr lang="en-GB" sz="1000" b="1" dirty="0">
                <a:solidFill>
                  <a:srgbClr val="FFFFFF"/>
                </a:solidFill>
              </a:rPr>
              <a:t>Change colour of box</a:t>
            </a:r>
          </a:p>
          <a:p>
            <a:endParaRPr lang="en-GB" sz="800" dirty="0">
              <a:solidFill>
                <a:srgbClr val="FFFFFF"/>
              </a:solidFill>
            </a:endParaRPr>
          </a:p>
          <a:p>
            <a:pPr marL="228600" indent="-228600">
              <a:buFont typeface="+mj-lt"/>
              <a:buAutoNum type="arabicPeriod"/>
            </a:pPr>
            <a:r>
              <a:rPr lang="en-GB" sz="800" dirty="0">
                <a:solidFill>
                  <a:srgbClr val="FFFFFF"/>
                </a:solidFill>
              </a:rPr>
              <a:t>Right-click in the box and scroll down to ‘Shape Format’ (or ‘Format Shape…’ on PC version).</a:t>
            </a:r>
          </a:p>
        </p:txBody>
      </p:sp>
    </p:spTree>
    <p:extLst>
      <p:ext uri="{BB962C8B-B14F-4D97-AF65-F5344CB8AC3E}">
        <p14:creationId xmlns:p14="http://schemas.microsoft.com/office/powerpoint/2010/main" val="31311611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imple Conten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9499A61-22B8-CEB1-9712-0C73D3A09CA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142"/>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C83A7117-AFD3-6A43-29C4-834C60F80586}"/>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35613EBE-32B4-E463-B51C-748BACBE7C35}"/>
              </a:ext>
            </a:extLst>
          </p:cNvPr>
          <p:cNvSpPr>
            <a:spLocks noGrp="1"/>
          </p:cNvSpPr>
          <p:nvPr>
            <p:ph type="dt" sz="half" idx="10"/>
          </p:nvPr>
        </p:nvSpPr>
        <p:spPr>
          <a:xfrm>
            <a:off x="8958263" y="6573600"/>
            <a:ext cx="2743200" cy="142651"/>
          </a:xfrm>
        </p:spPr>
        <p:txBody>
          <a:bodyPr/>
          <a:lstStyle>
            <a:lvl1pPr>
              <a:defRPr>
                <a:solidFill>
                  <a:schemeClr val="bg1"/>
                </a:solidFill>
              </a:defRPr>
            </a:lvl1pPr>
          </a:lstStyle>
          <a:p>
            <a:fld id="{BFE5EC2B-C024-9D4B-A2E1-DC15B7A39433}" type="datetime2">
              <a:rPr lang="en-GB" smtClean="0">
                <a:solidFill>
                  <a:srgbClr val="494949"/>
                </a:solidFill>
              </a:rPr>
              <a:pPr/>
              <a:t>Monday, 21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C7BA7C7C-167A-867A-F73C-BD84D1090AF1}"/>
              </a:ext>
            </a:extLst>
          </p:cNvPr>
          <p:cNvSpPr>
            <a:spLocks noGrp="1"/>
          </p:cNvSpPr>
          <p:nvPr>
            <p:ph type="sldNum" sz="quarter" idx="12"/>
          </p:nvPr>
        </p:nvSpPr>
        <p:spPr>
          <a:xfrm>
            <a:off x="11701463" y="6573600"/>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7" name="Graphic 6">
            <a:extLst>
              <a:ext uri="{FF2B5EF4-FFF2-40B4-BE49-F238E27FC236}">
                <a16:creationId xmlns:a16="http://schemas.microsoft.com/office/drawing/2014/main" id="{A22FF662-81B4-400B-8CEE-10CD7BD5211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EEDA0B1E-FD7C-A13A-9561-411BC9673F53}"/>
              </a:ext>
            </a:extLst>
          </p:cNvPr>
          <p:cNvSpPr>
            <a:spLocks noGrp="1"/>
          </p:cNvSpPr>
          <p:nvPr>
            <p:ph type="ftr" sz="quarter" idx="11"/>
          </p:nvPr>
        </p:nvSpPr>
        <p:spPr>
          <a:xfrm>
            <a:off x="1536700" y="396000"/>
            <a:ext cx="6443999" cy="142651"/>
          </a:xfrm>
        </p:spPr>
        <p:txBody>
          <a:bodyPr/>
          <a:lstStyle/>
          <a:p>
            <a:endParaRPr lang="en-GB" dirty="0">
              <a:solidFill>
                <a:srgbClr val="FFFFFF"/>
              </a:solidFill>
            </a:endParaRPr>
          </a:p>
        </p:txBody>
      </p:sp>
      <p:cxnSp>
        <p:nvCxnSpPr>
          <p:cNvPr id="8" name="Straight Connector 7">
            <a:extLst>
              <a:ext uri="{FF2B5EF4-FFF2-40B4-BE49-F238E27FC236}">
                <a16:creationId xmlns:a16="http://schemas.microsoft.com/office/drawing/2014/main" id="{028F98C1-F2C6-E48A-F554-930D750B9FEF}"/>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9" name="Title 1">
            <a:extLst>
              <a:ext uri="{FF2B5EF4-FFF2-40B4-BE49-F238E27FC236}">
                <a16:creationId xmlns:a16="http://schemas.microsoft.com/office/drawing/2014/main" id="{85A4F536-736A-25D9-B81F-81430D6CA392}"/>
              </a:ext>
            </a:extLst>
          </p:cNvPr>
          <p:cNvSpPr>
            <a:spLocks noGrp="1"/>
          </p:cNvSpPr>
          <p:nvPr>
            <p:ph type="title"/>
          </p:nvPr>
        </p:nvSpPr>
        <p:spPr>
          <a:xfrm>
            <a:off x="1536699" y="1191722"/>
            <a:ext cx="9115200" cy="759942"/>
          </a:xfrm>
        </p:spPr>
        <p:txBody>
          <a:bodyPr/>
          <a:lstStyle>
            <a:lvl1pPr algn="ctr">
              <a:defRPr sz="2400" b="1">
                <a:solidFill>
                  <a:schemeClr val="tx1"/>
                </a:solidFill>
              </a:defRPr>
            </a:lvl1pPr>
          </a:lstStyle>
          <a:p>
            <a:r>
              <a:rPr lang="en-US"/>
              <a:t>Click to edit Master title style</a:t>
            </a:r>
            <a:endParaRPr lang="en-GB" dirty="0"/>
          </a:p>
        </p:txBody>
      </p:sp>
      <p:sp>
        <p:nvSpPr>
          <p:cNvPr id="10" name="Content Placeholder 10">
            <a:extLst>
              <a:ext uri="{FF2B5EF4-FFF2-40B4-BE49-F238E27FC236}">
                <a16:creationId xmlns:a16="http://schemas.microsoft.com/office/drawing/2014/main" id="{C70E4E79-24D7-F45C-6595-24E61BEB3621}"/>
              </a:ext>
            </a:extLst>
          </p:cNvPr>
          <p:cNvSpPr>
            <a:spLocks noGrp="1"/>
          </p:cNvSpPr>
          <p:nvPr>
            <p:ph sz="quarter" idx="13" hasCustomPrompt="1"/>
          </p:nvPr>
        </p:nvSpPr>
        <p:spPr>
          <a:xfrm>
            <a:off x="479425" y="2457450"/>
            <a:ext cx="11222038" cy="3900488"/>
          </a:xfrm>
        </p:spPr>
        <p:txBody>
          <a:bodyPr/>
          <a:lstStyle>
            <a:lvl1pPr marL="0" indent="0" algn="ctr">
              <a:buNone/>
              <a:defRPr sz="1800"/>
            </a:lvl1pPr>
          </a:lstStyle>
          <a:p>
            <a:pPr lvl="0"/>
            <a:r>
              <a:rPr lang="en-GB" dirty="0"/>
              <a:t>Content placeholder – click an icon to add content or click to edit Master text styles</a:t>
            </a:r>
          </a:p>
        </p:txBody>
      </p:sp>
      <p:sp>
        <p:nvSpPr>
          <p:cNvPr id="19" name="Rounded Rectangle 18">
            <a:extLst>
              <a:ext uri="{FF2B5EF4-FFF2-40B4-BE49-F238E27FC236}">
                <a16:creationId xmlns:a16="http://schemas.microsoft.com/office/drawing/2014/main" id="{6AE67AE4-1E8B-CFB2-ED99-5871FDFF7228}"/>
              </a:ext>
            </a:extLst>
          </p:cNvPr>
          <p:cNvSpPr/>
          <p:nvPr userDrawn="1"/>
        </p:nvSpPr>
        <p:spPr>
          <a:xfrm>
            <a:off x="12291461" y="-6627"/>
            <a:ext cx="2179452" cy="700931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0" name="Graphic 19">
            <a:extLst>
              <a:ext uri="{FF2B5EF4-FFF2-40B4-BE49-F238E27FC236}">
                <a16:creationId xmlns:a16="http://schemas.microsoft.com/office/drawing/2014/main" id="{98E69FF5-92E6-12F7-1FF8-ECBE7FE7FF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1" name="TextBox 20">
            <a:extLst>
              <a:ext uri="{FF2B5EF4-FFF2-40B4-BE49-F238E27FC236}">
                <a16:creationId xmlns:a16="http://schemas.microsoft.com/office/drawing/2014/main" id="{FA3F8E77-7B08-7FA0-4029-21F252358510}"/>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2" name="TextBox 21">
            <a:extLst>
              <a:ext uri="{FF2B5EF4-FFF2-40B4-BE49-F238E27FC236}">
                <a16:creationId xmlns:a16="http://schemas.microsoft.com/office/drawing/2014/main" id="{B7FC7878-82D2-DB7C-1E1D-4003F0DAAC1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23" name="Picture 22">
            <a:extLst>
              <a:ext uri="{FF2B5EF4-FFF2-40B4-BE49-F238E27FC236}">
                <a16:creationId xmlns:a16="http://schemas.microsoft.com/office/drawing/2014/main" id="{301FD95C-FD50-D5CF-5EF0-7702EBB2C332}"/>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4" name="TextBox 23">
            <a:extLst>
              <a:ext uri="{FF2B5EF4-FFF2-40B4-BE49-F238E27FC236}">
                <a16:creationId xmlns:a16="http://schemas.microsoft.com/office/drawing/2014/main" id="{84A3169D-349C-4B55-7EFA-68A1FFF9643E}"/>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25" name="Picture 24">
            <a:extLst>
              <a:ext uri="{FF2B5EF4-FFF2-40B4-BE49-F238E27FC236}">
                <a16:creationId xmlns:a16="http://schemas.microsoft.com/office/drawing/2014/main" id="{9887B1EE-916C-F00E-89EE-0DE7E7DAFD6D}"/>
              </a:ext>
            </a:extLst>
          </p:cNvPr>
          <p:cNvPicPr>
            <a:picLocks noChangeAspect="1"/>
          </p:cNvPicPr>
          <p:nvPr userDrawn="1"/>
        </p:nvPicPr>
        <p:blipFill>
          <a:blip r:embed="rId7"/>
          <a:srcRect/>
          <a:stretch/>
        </p:blipFill>
        <p:spPr>
          <a:xfrm>
            <a:off x="12629327" y="4358197"/>
            <a:ext cx="1365529" cy="1639777"/>
          </a:xfrm>
          <a:prstGeom prst="rect">
            <a:avLst/>
          </a:prstGeom>
        </p:spPr>
      </p:pic>
      <p:sp>
        <p:nvSpPr>
          <p:cNvPr id="26" name="TextBox 25">
            <a:extLst>
              <a:ext uri="{FF2B5EF4-FFF2-40B4-BE49-F238E27FC236}">
                <a16:creationId xmlns:a16="http://schemas.microsoft.com/office/drawing/2014/main" id="{BE2D8C9B-9DE1-4E5D-61E2-7C47EF8DE916}"/>
              </a:ext>
            </a:extLst>
          </p:cNvPr>
          <p:cNvSpPr txBox="1"/>
          <p:nvPr userDrawn="1"/>
        </p:nvSpPr>
        <p:spPr>
          <a:xfrm>
            <a:off x="12411009" y="6233001"/>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7951872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96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14521-FFD1-4E54-BBA7-6080EC14FD2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424C4E-2880-4E0F-B94E-8E6F726566FF}"/>
              </a:ext>
            </a:extLst>
          </p:cNvPr>
          <p:cNvSpPr>
            <a:spLocks noGrp="1"/>
          </p:cNvSpPr>
          <p:nvPr>
            <p:ph type="dt" sz="half" idx="10"/>
          </p:nvPr>
        </p:nvSpPr>
        <p:spPr/>
        <p:txBody>
          <a:bodyPr/>
          <a:lstStyle/>
          <a:p>
            <a:fld id="{A18F61C5-A3B4-4316-A906-70470B231177}" type="datetimeFigureOut">
              <a:rPr lang="en-GB" smtClean="0"/>
              <a:t>21/08/2023</a:t>
            </a:fld>
            <a:endParaRPr lang="en-GB"/>
          </a:p>
        </p:txBody>
      </p:sp>
      <p:sp>
        <p:nvSpPr>
          <p:cNvPr id="4" name="Footer Placeholder 3">
            <a:extLst>
              <a:ext uri="{FF2B5EF4-FFF2-40B4-BE49-F238E27FC236}">
                <a16:creationId xmlns:a16="http://schemas.microsoft.com/office/drawing/2014/main" id="{018A13E2-2AFD-46FA-B1F5-2CDB158904A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7932C9F-A5C8-4B78-860F-EA1467866A33}"/>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30190495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imple Content 2">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352B963-4A66-8991-A091-ACE1AA590A0F}"/>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B391E6D-D1C1-8D30-2C3D-8365F709A66B}"/>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859F1F6D-99F4-5312-D12D-D4734B11584F}"/>
              </a:ext>
            </a:extLst>
          </p:cNvPr>
          <p:cNvSpPr>
            <a:spLocks noGrp="1"/>
          </p:cNvSpPr>
          <p:nvPr>
            <p:ph type="dt" sz="half" idx="10"/>
          </p:nvPr>
        </p:nvSpPr>
        <p:spPr/>
        <p:txBody>
          <a:bodyPr/>
          <a:lstStyle/>
          <a:p>
            <a:fld id="{410AED3C-A109-6141-AE02-7DDDE69E1F4A}" type="datetime2">
              <a:rPr lang="en-GB" smtClean="0">
                <a:solidFill>
                  <a:srgbClr val="494949"/>
                </a:solidFill>
              </a:rPr>
              <a:pPr/>
              <a:t>Monday, 21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5262236-4435-C54F-706B-53EA426A8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8" name="Graphic 7">
            <a:extLst>
              <a:ext uri="{FF2B5EF4-FFF2-40B4-BE49-F238E27FC236}">
                <a16:creationId xmlns:a16="http://schemas.microsoft.com/office/drawing/2014/main" id="{93D6EB81-BBFF-2B8C-6269-11F8C5937AF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B4F4BBA1-48B6-4D56-52D3-50070F5969CC}"/>
              </a:ext>
            </a:extLst>
          </p:cNvPr>
          <p:cNvSpPr>
            <a:spLocks noGrp="1"/>
          </p:cNvSpPr>
          <p:nvPr>
            <p:ph type="ftr" sz="quarter" idx="11"/>
          </p:nvPr>
        </p:nvSpPr>
        <p:spPr>
          <a:xfrm>
            <a:off x="1536700" y="396000"/>
            <a:ext cx="6443999" cy="142651"/>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A9B372FC-6126-A848-7611-CFD6B0E01F88}"/>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6741C018-C813-6BA9-B354-DBD0F0A29C56}"/>
              </a:ext>
            </a:extLst>
          </p:cNvPr>
          <p:cNvSpPr>
            <a:spLocks noGrp="1"/>
          </p:cNvSpPr>
          <p:nvPr>
            <p:ph type="title"/>
          </p:nvPr>
        </p:nvSpPr>
        <p:spPr>
          <a:xfrm>
            <a:off x="1942691" y="1053469"/>
            <a:ext cx="8310494" cy="935669"/>
          </a:xfrm>
        </p:spPr>
        <p:txBody>
          <a:bodyPr/>
          <a:lstStyle>
            <a:lvl1pPr algn="ctr">
              <a:defRPr/>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B98B0FF6-0067-5580-DCFD-1A0A064BFBE7}"/>
              </a:ext>
            </a:extLst>
          </p:cNvPr>
          <p:cNvSpPr>
            <a:spLocks noGrp="1"/>
          </p:cNvSpPr>
          <p:nvPr>
            <p:ph type="body" sz="quarter" idx="13"/>
          </p:nvPr>
        </p:nvSpPr>
        <p:spPr>
          <a:xfrm>
            <a:off x="3287713" y="2457450"/>
            <a:ext cx="5616575" cy="971550"/>
          </a:xfrm>
        </p:spPr>
        <p:txBody>
          <a:bodyPr/>
          <a:lstStyle>
            <a:lvl1pPr marL="0" indent="0" algn="ctr">
              <a:buNone/>
              <a:defRPr>
                <a:solidFill>
                  <a:schemeClr val="accent3"/>
                </a:solidFill>
              </a:defRPr>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US"/>
              <a:t>Click to edit Master text styles</a:t>
            </a:r>
          </a:p>
        </p:txBody>
      </p:sp>
      <p:sp>
        <p:nvSpPr>
          <p:cNvPr id="14" name="Content Placeholder 13">
            <a:extLst>
              <a:ext uri="{FF2B5EF4-FFF2-40B4-BE49-F238E27FC236}">
                <a16:creationId xmlns:a16="http://schemas.microsoft.com/office/drawing/2014/main" id="{7A26DEAE-8E5F-34FC-DE8F-523D201CC39B}"/>
              </a:ext>
            </a:extLst>
          </p:cNvPr>
          <p:cNvSpPr>
            <a:spLocks noGrp="1"/>
          </p:cNvSpPr>
          <p:nvPr>
            <p:ph sz="quarter" idx="14" hasCustomPrompt="1"/>
          </p:nvPr>
        </p:nvSpPr>
        <p:spPr>
          <a:xfrm>
            <a:off x="1544196" y="3657600"/>
            <a:ext cx="9098820" cy="2700338"/>
          </a:xfrm>
        </p:spPr>
        <p:txBody>
          <a:bodyPr/>
          <a:lstStyle>
            <a:lvl1pPr marL="0" indent="0" algn="ctr">
              <a:buNone/>
              <a:defRPr sz="1600"/>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GB" dirty="0"/>
              <a:t>Content placeholder – click an icon to add content or click to edit Master text styles</a:t>
            </a:r>
          </a:p>
        </p:txBody>
      </p:sp>
    </p:spTree>
    <p:extLst>
      <p:ext uri="{BB962C8B-B14F-4D97-AF65-F5344CB8AC3E}">
        <p14:creationId xmlns:p14="http://schemas.microsoft.com/office/powerpoint/2010/main" val="4655456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imple Content 2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352B963-4A66-8991-A091-ACE1AA590A0F}"/>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174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B391E6D-D1C1-8D30-2C3D-8365F709A66B}"/>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859F1F6D-99F4-5312-D12D-D4734B11584F}"/>
              </a:ext>
            </a:extLst>
          </p:cNvPr>
          <p:cNvSpPr>
            <a:spLocks noGrp="1"/>
          </p:cNvSpPr>
          <p:nvPr>
            <p:ph type="dt" sz="half" idx="10"/>
          </p:nvPr>
        </p:nvSpPr>
        <p:spPr/>
        <p:txBody>
          <a:bodyPr/>
          <a:lstStyle>
            <a:lvl1pPr>
              <a:defRPr>
                <a:solidFill>
                  <a:schemeClr val="bg1"/>
                </a:solidFill>
              </a:defRPr>
            </a:lvl1pPr>
          </a:lstStyle>
          <a:p>
            <a:fld id="{9BF4184E-A73D-3242-8CAC-4D533D4F3CC5}" type="datetime2">
              <a:rPr lang="en-GB" smtClean="0">
                <a:solidFill>
                  <a:srgbClr val="494949"/>
                </a:solidFill>
              </a:rPr>
              <a:pPr/>
              <a:t>Monday, 21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5262236-4435-C54F-706B-53EA426A8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0" name="Graphic 9">
            <a:extLst>
              <a:ext uri="{FF2B5EF4-FFF2-40B4-BE49-F238E27FC236}">
                <a16:creationId xmlns:a16="http://schemas.microsoft.com/office/drawing/2014/main" id="{8E4BF911-6164-E224-E806-32CDEE196E3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B4F4BBA1-48B6-4D56-52D3-50070F5969CC}"/>
              </a:ext>
            </a:extLst>
          </p:cNvPr>
          <p:cNvSpPr>
            <a:spLocks noGrp="1"/>
          </p:cNvSpPr>
          <p:nvPr>
            <p:ph type="ftr" sz="quarter" idx="11"/>
          </p:nvPr>
        </p:nvSpPr>
        <p:spPr>
          <a:xfrm>
            <a:off x="1536700" y="396000"/>
            <a:ext cx="6443999" cy="142651"/>
          </a:xfrm>
        </p:spPr>
        <p:txBody>
          <a:body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A9B372FC-6126-A848-7611-CFD6B0E01F88}"/>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6741C018-C813-6BA9-B354-DBD0F0A29C56}"/>
              </a:ext>
            </a:extLst>
          </p:cNvPr>
          <p:cNvSpPr>
            <a:spLocks noGrp="1"/>
          </p:cNvSpPr>
          <p:nvPr>
            <p:ph type="title"/>
          </p:nvPr>
        </p:nvSpPr>
        <p:spPr>
          <a:xfrm>
            <a:off x="1942691" y="1053469"/>
            <a:ext cx="8310494" cy="935669"/>
          </a:xfrm>
        </p:spPr>
        <p:txBody>
          <a:bodyPr/>
          <a:lstStyle>
            <a:lvl1pPr algn="ctr">
              <a:defRPr>
                <a:solidFill>
                  <a:schemeClr val="tx1"/>
                </a:solidFill>
              </a:defRPr>
            </a:lvl1pPr>
          </a:lstStyle>
          <a:p>
            <a:r>
              <a:rPr lang="en-US"/>
              <a:t>Click to edit Master title style</a:t>
            </a:r>
            <a:endParaRPr lang="en-GB"/>
          </a:p>
        </p:txBody>
      </p:sp>
      <p:sp>
        <p:nvSpPr>
          <p:cNvPr id="11" name="Text Placeholder 10">
            <a:extLst>
              <a:ext uri="{FF2B5EF4-FFF2-40B4-BE49-F238E27FC236}">
                <a16:creationId xmlns:a16="http://schemas.microsoft.com/office/drawing/2014/main" id="{B98B0FF6-0067-5580-DCFD-1A0A064BFBE7}"/>
              </a:ext>
            </a:extLst>
          </p:cNvPr>
          <p:cNvSpPr>
            <a:spLocks noGrp="1"/>
          </p:cNvSpPr>
          <p:nvPr>
            <p:ph type="body" sz="quarter" idx="13"/>
          </p:nvPr>
        </p:nvSpPr>
        <p:spPr>
          <a:xfrm>
            <a:off x="3287713" y="2457450"/>
            <a:ext cx="5616575" cy="971550"/>
          </a:xfrm>
        </p:spPr>
        <p:txBody>
          <a:bodyPr/>
          <a:lstStyle>
            <a:lvl1pPr marL="0" indent="0" algn="ctr">
              <a:buNone/>
              <a:defRPr/>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US"/>
              <a:t>Click to edit Master text styles</a:t>
            </a:r>
          </a:p>
        </p:txBody>
      </p:sp>
      <p:sp>
        <p:nvSpPr>
          <p:cNvPr id="14" name="Content Placeholder 13">
            <a:extLst>
              <a:ext uri="{FF2B5EF4-FFF2-40B4-BE49-F238E27FC236}">
                <a16:creationId xmlns:a16="http://schemas.microsoft.com/office/drawing/2014/main" id="{7A26DEAE-8E5F-34FC-DE8F-523D201CC39B}"/>
              </a:ext>
            </a:extLst>
          </p:cNvPr>
          <p:cNvSpPr>
            <a:spLocks noGrp="1"/>
          </p:cNvSpPr>
          <p:nvPr>
            <p:ph sz="quarter" idx="14" hasCustomPrompt="1"/>
          </p:nvPr>
        </p:nvSpPr>
        <p:spPr>
          <a:xfrm>
            <a:off x="1544196" y="3657600"/>
            <a:ext cx="9098820" cy="2700338"/>
          </a:xfrm>
        </p:spPr>
        <p:txBody>
          <a:bodyPr/>
          <a:lstStyle>
            <a:lvl1pPr marL="0" indent="0" algn="ctr">
              <a:buNone/>
              <a:defRPr sz="1600"/>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GB" dirty="0"/>
              <a:t>Content placeholder – click an icon to add content or click to edit Master text styles</a:t>
            </a:r>
          </a:p>
        </p:txBody>
      </p:sp>
      <p:sp>
        <p:nvSpPr>
          <p:cNvPr id="20" name="Rounded Rectangle 19">
            <a:extLst>
              <a:ext uri="{FF2B5EF4-FFF2-40B4-BE49-F238E27FC236}">
                <a16:creationId xmlns:a16="http://schemas.microsoft.com/office/drawing/2014/main" id="{3798898E-F9A8-E581-1065-72DFDD648F54}"/>
              </a:ext>
            </a:extLst>
          </p:cNvPr>
          <p:cNvSpPr/>
          <p:nvPr userDrawn="1"/>
        </p:nvSpPr>
        <p:spPr>
          <a:xfrm>
            <a:off x="12291461" y="-6627"/>
            <a:ext cx="2179452" cy="6974586"/>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1" name="Graphic 20">
            <a:extLst>
              <a:ext uri="{FF2B5EF4-FFF2-40B4-BE49-F238E27FC236}">
                <a16:creationId xmlns:a16="http://schemas.microsoft.com/office/drawing/2014/main" id="{0C52FF88-5AE2-6DFA-4F67-1D65DBE511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6A2CBC4D-D103-55C7-C078-FAF383612998}"/>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3" name="TextBox 22">
            <a:extLst>
              <a:ext uri="{FF2B5EF4-FFF2-40B4-BE49-F238E27FC236}">
                <a16:creationId xmlns:a16="http://schemas.microsoft.com/office/drawing/2014/main" id="{0EAB738B-C031-B95B-6521-B71111423B4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5BA7689C-F93C-B59A-72A8-949488FD427C}"/>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3E35EA09-05B3-0389-BAAF-7BF5C0CA9DE2}"/>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26" name="Picture 25">
            <a:extLst>
              <a:ext uri="{FF2B5EF4-FFF2-40B4-BE49-F238E27FC236}">
                <a16:creationId xmlns:a16="http://schemas.microsoft.com/office/drawing/2014/main" id="{7105E863-2937-54E2-B02B-B6BE70E2577B}"/>
              </a:ext>
            </a:extLst>
          </p:cNvPr>
          <p:cNvPicPr>
            <a:picLocks noChangeAspect="1"/>
          </p:cNvPicPr>
          <p:nvPr userDrawn="1"/>
        </p:nvPicPr>
        <p:blipFill>
          <a:blip r:embed="rId7"/>
          <a:srcRect/>
          <a:stretch/>
        </p:blipFill>
        <p:spPr>
          <a:xfrm>
            <a:off x="12629327" y="4358197"/>
            <a:ext cx="1365529" cy="1639777"/>
          </a:xfrm>
          <a:prstGeom prst="rect">
            <a:avLst/>
          </a:prstGeom>
        </p:spPr>
      </p:pic>
      <p:sp>
        <p:nvSpPr>
          <p:cNvPr id="27" name="TextBox 26">
            <a:extLst>
              <a:ext uri="{FF2B5EF4-FFF2-40B4-BE49-F238E27FC236}">
                <a16:creationId xmlns:a16="http://schemas.microsoft.com/office/drawing/2014/main" id="{80859331-04A8-FF46-9E76-1B5A7B0BC2AC}"/>
              </a:ext>
            </a:extLst>
          </p:cNvPr>
          <p:cNvSpPr txBox="1"/>
          <p:nvPr userDrawn="1"/>
        </p:nvSpPr>
        <p:spPr>
          <a:xfrm>
            <a:off x="12411009" y="6233001"/>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146684831"/>
      </p:ext>
    </p:extLst>
  </p:cSld>
  <p:clrMapOvr>
    <a:overrideClrMapping bg1="dk1" tx1="lt1" bg2="dk2" tx2="lt2" accent1="accent1" accent2="accent2" accent3="accent3" accent4="accent4" accent5="accent5" accent6="accent6" hlink="hlink" folHlink="folHlink"/>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accent4">
            <a:alpha val="10057"/>
          </a:schemeClr>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4271FF1-9C40-98A0-7D1A-6138A3507E1A}"/>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2834BAFD-3F1B-FB5B-F568-EC5FF6DCB555}"/>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 name="Date Placeholder 4">
            <a:extLst>
              <a:ext uri="{FF2B5EF4-FFF2-40B4-BE49-F238E27FC236}">
                <a16:creationId xmlns:a16="http://schemas.microsoft.com/office/drawing/2014/main" id="{AD56DC27-9C88-4955-AF80-D047B7577C74}"/>
              </a:ext>
            </a:extLst>
          </p:cNvPr>
          <p:cNvSpPr>
            <a:spLocks noGrp="1"/>
          </p:cNvSpPr>
          <p:nvPr>
            <p:ph type="dt" sz="half" idx="10"/>
          </p:nvPr>
        </p:nvSpPr>
        <p:spPr/>
        <p:txBody>
          <a:bodyPr/>
          <a:lstStyle/>
          <a:p>
            <a:fld id="{2E0A62CE-0191-A445-B31C-17C033CA0BA3}" type="datetime2">
              <a:rPr lang="en-GB" smtClean="0">
                <a:solidFill>
                  <a:srgbClr val="494949"/>
                </a:solidFill>
              </a:rPr>
              <a:pPr/>
              <a:t>Monday, 21 August 2023</a:t>
            </a:fld>
            <a:endParaRPr lang="en-GB">
              <a:solidFill>
                <a:srgbClr val="494949"/>
              </a:solidFill>
            </a:endParaRPr>
          </a:p>
        </p:txBody>
      </p:sp>
      <p:sp>
        <p:nvSpPr>
          <p:cNvPr id="7" name="Slide Number Placeholder 6">
            <a:extLst>
              <a:ext uri="{FF2B5EF4-FFF2-40B4-BE49-F238E27FC236}">
                <a16:creationId xmlns:a16="http://schemas.microsoft.com/office/drawing/2014/main" id="{2746DC09-C787-770E-192B-E6799535C133}"/>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0" name="Graphic 9">
            <a:extLst>
              <a:ext uri="{FF2B5EF4-FFF2-40B4-BE49-F238E27FC236}">
                <a16:creationId xmlns:a16="http://schemas.microsoft.com/office/drawing/2014/main" id="{CFF571C2-1E00-C489-7255-B1970A6658A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6" name="Footer Placeholder 5">
            <a:extLst>
              <a:ext uri="{FF2B5EF4-FFF2-40B4-BE49-F238E27FC236}">
                <a16:creationId xmlns:a16="http://schemas.microsoft.com/office/drawing/2014/main" id="{EDDCBCAE-3D78-6A84-98D1-8080C20BC86B}"/>
              </a:ext>
            </a:extLst>
          </p:cNvPr>
          <p:cNvSpPr>
            <a:spLocks noGrp="1"/>
          </p:cNvSpPr>
          <p:nvPr>
            <p:ph type="ftr" sz="quarter" idx="11"/>
          </p:nvPr>
        </p:nvSpPr>
        <p:spPr>
          <a:xfrm>
            <a:off x="1536701" y="396000"/>
            <a:ext cx="6443999" cy="142651"/>
          </a:xfrm>
        </p:spPr>
        <p:txBody>
          <a:bodyPr/>
          <a:lstStyle/>
          <a:p>
            <a:endParaRPr lang="en-GB" dirty="0">
              <a:solidFill>
                <a:srgbClr val="494949"/>
              </a:solidFill>
            </a:endParaRPr>
          </a:p>
        </p:txBody>
      </p:sp>
      <p:cxnSp>
        <p:nvCxnSpPr>
          <p:cNvPr id="11" name="Straight Connector 10">
            <a:extLst>
              <a:ext uri="{FF2B5EF4-FFF2-40B4-BE49-F238E27FC236}">
                <a16:creationId xmlns:a16="http://schemas.microsoft.com/office/drawing/2014/main" id="{BA0409D0-15F9-79DA-975D-CC5713462657}"/>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1A04759D-9D06-F899-E126-8A5FFCC651E1}"/>
              </a:ext>
            </a:extLst>
          </p:cNvPr>
          <p:cNvSpPr>
            <a:spLocks noGrp="1"/>
          </p:cNvSpPr>
          <p:nvPr>
            <p:ph type="title"/>
          </p:nvPr>
        </p:nvSpPr>
        <p:spPr>
          <a:xfrm>
            <a:off x="486000" y="1134142"/>
            <a:ext cx="3932237" cy="848017"/>
          </a:xfrm>
        </p:spPr>
        <p:txBody>
          <a:bodyPr anchor="b"/>
          <a:lstStyle>
            <a:lvl1pPr>
              <a:defRPr sz="3200"/>
            </a:lvl1p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4BDA9852-6CD4-96A9-588D-2EAC3595F43E}"/>
              </a:ext>
            </a:extLst>
          </p:cNvPr>
          <p:cNvSpPr>
            <a:spLocks noGrp="1"/>
          </p:cNvSpPr>
          <p:nvPr>
            <p:ph type="body" sz="half" idx="2"/>
          </p:nvPr>
        </p:nvSpPr>
        <p:spPr>
          <a:xfrm>
            <a:off x="486000" y="2254102"/>
            <a:ext cx="3932237" cy="4103836"/>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C33C4493-E58A-7663-74A3-EC7743BABF62}"/>
              </a:ext>
            </a:extLst>
          </p:cNvPr>
          <p:cNvSpPr>
            <a:spLocks noGrp="1"/>
          </p:cNvSpPr>
          <p:nvPr>
            <p:ph idx="1" hasCustomPrompt="1"/>
          </p:nvPr>
        </p:nvSpPr>
        <p:spPr>
          <a:xfrm>
            <a:off x="5183188" y="1134142"/>
            <a:ext cx="6518274" cy="5223795"/>
          </a:xfrm>
        </p:spPr>
        <p:txBody>
          <a:bodyPr/>
          <a:lstStyle>
            <a:lvl1pPr marL="0" indent="0">
              <a:buNone/>
              <a:defRPr sz="20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dirty="0"/>
              <a:t>Content placeholder – click an icon to add content or click to edit Master text styles</a:t>
            </a:r>
            <a:br>
              <a:rPr lang="en-GB" dirty="0"/>
            </a:br>
            <a:br>
              <a:rPr lang="en-GB" dirty="0"/>
            </a:br>
            <a:r>
              <a:rPr lang="en-GB" dirty="0"/>
              <a:t>Box may need resizing to fit content other than an image or text onto slide</a:t>
            </a:r>
          </a:p>
        </p:txBody>
      </p:sp>
      <p:sp>
        <p:nvSpPr>
          <p:cNvPr id="12" name="Rounded Rectangle 11">
            <a:extLst>
              <a:ext uri="{FF2B5EF4-FFF2-40B4-BE49-F238E27FC236}">
                <a16:creationId xmlns:a16="http://schemas.microsoft.com/office/drawing/2014/main" id="{80D1844B-2C39-7D15-B1AB-500AB32FE9B4}"/>
              </a:ext>
            </a:extLst>
          </p:cNvPr>
          <p:cNvSpPr/>
          <p:nvPr userDrawn="1"/>
        </p:nvSpPr>
        <p:spPr>
          <a:xfrm>
            <a:off x="12291461" y="-6630"/>
            <a:ext cx="2178000" cy="7865840"/>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3" name="Graphic 12">
            <a:extLst>
              <a:ext uri="{FF2B5EF4-FFF2-40B4-BE49-F238E27FC236}">
                <a16:creationId xmlns:a16="http://schemas.microsoft.com/office/drawing/2014/main" id="{728E88CB-FDBC-E3C2-193C-71C6B65DBF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14" name="TextBox 13">
            <a:extLst>
              <a:ext uri="{FF2B5EF4-FFF2-40B4-BE49-F238E27FC236}">
                <a16:creationId xmlns:a16="http://schemas.microsoft.com/office/drawing/2014/main" id="{49C7D6DE-4100-F6D9-734E-7CE079AD32EF}"/>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pic>
        <p:nvPicPr>
          <p:cNvPr id="15" name="Picture 14">
            <a:extLst>
              <a:ext uri="{FF2B5EF4-FFF2-40B4-BE49-F238E27FC236}">
                <a16:creationId xmlns:a16="http://schemas.microsoft.com/office/drawing/2014/main" id="{06840F3F-DEA3-BD1E-A36A-F1F852474707}"/>
              </a:ext>
            </a:extLst>
          </p:cNvPr>
          <p:cNvPicPr>
            <a:picLocks noChangeAspect="1"/>
          </p:cNvPicPr>
          <p:nvPr userDrawn="1"/>
        </p:nvPicPr>
        <p:blipFill>
          <a:blip r:embed="rId6"/>
          <a:srcRect/>
          <a:stretch/>
        </p:blipFill>
        <p:spPr>
          <a:xfrm>
            <a:off x="12629327" y="1838383"/>
            <a:ext cx="1365529" cy="1929947"/>
          </a:xfrm>
          <a:prstGeom prst="rect">
            <a:avLst/>
          </a:prstGeom>
        </p:spPr>
      </p:pic>
      <p:sp>
        <p:nvSpPr>
          <p:cNvPr id="16" name="TextBox 15">
            <a:extLst>
              <a:ext uri="{FF2B5EF4-FFF2-40B4-BE49-F238E27FC236}">
                <a16:creationId xmlns:a16="http://schemas.microsoft.com/office/drawing/2014/main" id="{3C35BA97-66A4-05FC-5290-71C4F8DE0E7B}"/>
              </a:ext>
            </a:extLst>
          </p:cNvPr>
          <p:cNvSpPr txBox="1"/>
          <p:nvPr userDrawn="1"/>
        </p:nvSpPr>
        <p:spPr>
          <a:xfrm>
            <a:off x="12411009" y="3859486"/>
            <a:ext cx="1964210" cy="1231106"/>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rgbClr val="FFFFFF"/>
                </a:solidFill>
              </a:rPr>
              <a:t>Click the paint bucket icon (which shows the current colour) to bring up the ‘Theme Colours’ box and select either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a:p>
            <a:pPr marL="228600" indent="-228600">
              <a:buFont typeface="+mj-lt"/>
              <a:buAutoNum type="arabicPeriod" startAt="3"/>
            </a:pPr>
            <a:r>
              <a:rPr lang="en-GB" sz="800" dirty="0">
                <a:solidFill>
                  <a:srgbClr val="FFFFFF"/>
                </a:solidFill>
              </a:rPr>
              <a:t>For a transparent background, select ‘No fill’.</a:t>
            </a:r>
          </a:p>
        </p:txBody>
      </p:sp>
      <p:pic>
        <p:nvPicPr>
          <p:cNvPr id="17" name="Picture 16">
            <a:extLst>
              <a:ext uri="{FF2B5EF4-FFF2-40B4-BE49-F238E27FC236}">
                <a16:creationId xmlns:a16="http://schemas.microsoft.com/office/drawing/2014/main" id="{DE04D1B3-1510-5106-926E-124B5A9CCA0A}"/>
              </a:ext>
            </a:extLst>
          </p:cNvPr>
          <p:cNvPicPr>
            <a:picLocks noChangeAspect="1"/>
          </p:cNvPicPr>
          <p:nvPr userDrawn="1"/>
        </p:nvPicPr>
        <p:blipFill>
          <a:blip r:embed="rId7"/>
          <a:srcRect/>
          <a:stretch/>
        </p:blipFill>
        <p:spPr>
          <a:xfrm>
            <a:off x="12629327" y="5194388"/>
            <a:ext cx="1365529" cy="1639777"/>
          </a:xfrm>
          <a:prstGeom prst="rect">
            <a:avLst/>
          </a:prstGeom>
        </p:spPr>
      </p:pic>
      <p:sp>
        <p:nvSpPr>
          <p:cNvPr id="18" name="TextBox 17">
            <a:extLst>
              <a:ext uri="{FF2B5EF4-FFF2-40B4-BE49-F238E27FC236}">
                <a16:creationId xmlns:a16="http://schemas.microsoft.com/office/drawing/2014/main" id="{ECD986D0-53C9-4A65-B170-65F924B30050}"/>
              </a:ext>
            </a:extLst>
          </p:cNvPr>
          <p:cNvSpPr txBox="1"/>
          <p:nvPr userDrawn="1"/>
        </p:nvSpPr>
        <p:spPr>
          <a:xfrm>
            <a:off x="12411008" y="7096254"/>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9" name="TextBox 18">
            <a:extLst>
              <a:ext uri="{FF2B5EF4-FFF2-40B4-BE49-F238E27FC236}">
                <a16:creationId xmlns:a16="http://schemas.microsoft.com/office/drawing/2014/main" id="{8D312703-78C8-4B34-A0E1-930EFCC023E6}"/>
              </a:ext>
            </a:extLst>
          </p:cNvPr>
          <p:cNvSpPr txBox="1"/>
          <p:nvPr userDrawn="1"/>
        </p:nvSpPr>
        <p:spPr>
          <a:xfrm>
            <a:off x="12411009" y="629674"/>
            <a:ext cx="1964210" cy="1138773"/>
          </a:xfrm>
          <a:prstGeom prst="rect">
            <a:avLst/>
          </a:prstGeom>
          <a:noFill/>
        </p:spPr>
        <p:txBody>
          <a:bodyPr wrap="square" lIns="0" tIns="0" rIns="0" bIns="0" rtlCol="0">
            <a:spAutoFit/>
          </a:bodyPr>
          <a:lstStyle/>
          <a:p>
            <a:r>
              <a:rPr lang="en-GB" sz="1000" b="1" dirty="0">
                <a:solidFill>
                  <a:srgbClr val="FFFFFF"/>
                </a:solidFill>
              </a:rPr>
              <a:t>Change colour of content box</a:t>
            </a:r>
          </a:p>
          <a:p>
            <a:endParaRPr lang="en-GB" sz="800" dirty="0">
              <a:solidFill>
                <a:srgbClr val="FFFFFF"/>
              </a:solidFill>
            </a:endParaRPr>
          </a:p>
          <a:p>
            <a:pPr marL="228600" indent="-228600">
              <a:buFont typeface="+mj-lt"/>
              <a:buAutoNum type="arabicPeriod"/>
            </a:pPr>
            <a:r>
              <a:rPr lang="en-GB" sz="800" dirty="0">
                <a:solidFill>
                  <a:srgbClr val="FFFFFF"/>
                </a:solidFill>
              </a:rPr>
              <a:t>Click in the box to select it.</a:t>
            </a:r>
          </a:p>
          <a:p>
            <a:pPr marL="228600" indent="-228600">
              <a:buFont typeface="+mj-lt"/>
              <a:buAutoNum type="arabicPeriod"/>
            </a:pPr>
            <a:r>
              <a:rPr lang="en-GB" sz="800" dirty="0">
                <a:solidFill>
                  <a:srgbClr val="FFFFFF"/>
                </a:solidFill>
              </a:rPr>
              <a:t>Click the ‘Shape Format’ tab in the ribbon (or ‘Format tab’ for PC users) to reveal the dialogue box below.</a:t>
            </a:r>
            <a:br>
              <a:rPr lang="en-GB" sz="800" dirty="0">
                <a:solidFill>
                  <a:srgbClr val="FFFFFF"/>
                </a:solidFill>
              </a:rPr>
            </a:br>
            <a:r>
              <a:rPr lang="en-GB" sz="800" dirty="0">
                <a:solidFill>
                  <a:srgbClr val="FFFFFF"/>
                </a:solidFill>
              </a:rPr>
              <a:t>(Alternatively, right-click in the box and scroll down to ‘Shape Format’ – PC users ‘Format Shape…).</a:t>
            </a:r>
          </a:p>
        </p:txBody>
      </p:sp>
    </p:spTree>
    <p:extLst>
      <p:ext uri="{BB962C8B-B14F-4D97-AF65-F5344CB8AC3E}">
        <p14:creationId xmlns:p14="http://schemas.microsoft.com/office/powerpoint/2010/main" val="3984225961"/>
      </p:ext>
    </p:extLst>
  </p:cSld>
  <p:clrMapOvr>
    <a:masterClrMapping/>
  </p:clrMapOvr>
  <p:extLst>
    <p:ext uri="{DCECCB84-F9BA-43D5-87BE-67443E8EF086}">
      <p15:sldGuideLst xmlns:p15="http://schemas.microsoft.com/office/powerpoint/2012/main">
        <p15:guide id="1" pos="968">
          <p15:clr>
            <a:srgbClr val="FBAE40"/>
          </p15:clr>
        </p15:guide>
        <p15:guide id="2" orient="horz" pos="913">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PHOTO OR CONTENT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E44203E3-4536-2341-85EB-A349561603C5}" type="datetime2">
              <a:rPr lang="en-GB" smtClean="0">
                <a:solidFill>
                  <a:srgbClr val="494949"/>
                </a:solidFill>
              </a:rPr>
              <a:pPr/>
              <a:t>Monday, 21 August 2023</a:t>
            </a:fld>
            <a:endParaRPr lang="en-GB" dirty="0">
              <a:solidFill>
                <a:srgbClr val="494949"/>
              </a:solidFill>
            </a:endParaRPr>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endParaRPr lang="en-GB" dirty="0">
              <a:solidFill>
                <a:srgbClr val="494949"/>
              </a:solidFill>
            </a:endParaRPr>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rgbClr val="FFFFFF"/>
                </a:solidFill>
              </a:rPr>
              <a:t>PICTURE AND TEXT LAYOUTS</a:t>
            </a:r>
          </a:p>
        </p:txBody>
      </p:sp>
    </p:spTree>
    <p:extLst>
      <p:ext uri="{BB962C8B-B14F-4D97-AF65-F5344CB8AC3E}">
        <p14:creationId xmlns:p14="http://schemas.microsoft.com/office/powerpoint/2010/main" val="154551269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Thirds Pic Righ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9E5658A2-3D68-8F4A-B94E-600E0FC773F4}" type="datetime2">
              <a:rPr lang="en-GB" smtClean="0">
                <a:solidFill>
                  <a:srgbClr val="494949"/>
                </a:solidFill>
              </a:rPr>
              <a:pPr/>
              <a:t>Monday, 21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2195513" cy="242312"/>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3240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3240000" cy="935669"/>
          </a:xfrm>
        </p:spPr>
        <p:txBody>
          <a:bodyPr/>
          <a:lstStyle>
            <a:lvl1pPr>
              <a:defRPr sz="32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32400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10">
            <a:extLst>
              <a:ext uri="{FF2B5EF4-FFF2-40B4-BE49-F238E27FC236}">
                <a16:creationId xmlns:a16="http://schemas.microsoft.com/office/drawing/2014/main" id="{76EE8C42-51C4-5C91-F310-A5E98518314A}"/>
              </a:ext>
            </a:extLst>
          </p:cNvPr>
          <p:cNvSpPr>
            <a:spLocks noGrp="1"/>
          </p:cNvSpPr>
          <p:nvPr>
            <p:ph type="pic" sz="quarter" idx="15"/>
          </p:nvPr>
        </p:nvSpPr>
        <p:spPr>
          <a:xfrm>
            <a:off x="4224338" y="-6350"/>
            <a:ext cx="7967662"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1550050251"/>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Thirds Pic Righ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734ED2D5-14DE-4F4D-A7D0-8F86133A2418}" type="datetime2">
              <a:rPr lang="en-GB" smtClean="0">
                <a:solidFill>
                  <a:srgbClr val="FFFFFF"/>
                </a:solidFill>
              </a:rPr>
              <a:pPr/>
              <a:t>Monday, 21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1" y="266946"/>
            <a:ext cx="2189299" cy="271705"/>
          </a:xfrm>
        </p:spPr>
        <p:txBody>
          <a:bodyPr/>
          <a:lstStyle>
            <a:lvl1pPr>
              <a:defRPr>
                <a:solidFill>
                  <a:schemeClr val="tx1"/>
                </a:solidFill>
              </a:defRPr>
            </a:lvl1p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6" y="702569"/>
            <a:ext cx="3240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6" y="1108800"/>
            <a:ext cx="3240000" cy="935669"/>
          </a:xfrm>
        </p:spPr>
        <p:txBody>
          <a:bodyPr/>
          <a:lstStyle>
            <a:lvl1pPr>
              <a:defRPr sz="3200">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6000" y="2457450"/>
            <a:ext cx="3240000"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Picture Placeholder 10">
            <a:extLst>
              <a:ext uri="{FF2B5EF4-FFF2-40B4-BE49-F238E27FC236}">
                <a16:creationId xmlns:a16="http://schemas.microsoft.com/office/drawing/2014/main" id="{94B81EA7-CC69-1EF2-0A00-FBB11CE45EFE}"/>
              </a:ext>
            </a:extLst>
          </p:cNvPr>
          <p:cNvSpPr>
            <a:spLocks noGrp="1"/>
          </p:cNvSpPr>
          <p:nvPr>
            <p:ph type="pic" sz="quarter" idx="15"/>
          </p:nvPr>
        </p:nvSpPr>
        <p:spPr>
          <a:xfrm>
            <a:off x="4224338" y="-6350"/>
            <a:ext cx="7967662"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20" name="Rounded Rectangle 19">
            <a:extLst>
              <a:ext uri="{FF2B5EF4-FFF2-40B4-BE49-F238E27FC236}">
                <a16:creationId xmlns:a16="http://schemas.microsoft.com/office/drawing/2014/main" id="{8A62993D-668D-3693-696D-F8E32B8C29BF}"/>
              </a:ext>
            </a:extLst>
          </p:cNvPr>
          <p:cNvSpPr/>
          <p:nvPr userDrawn="1"/>
        </p:nvSpPr>
        <p:spPr>
          <a:xfrm>
            <a:off x="12291461" y="-6627"/>
            <a:ext cx="2179452" cy="6986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1" name="Graphic 20">
            <a:extLst>
              <a:ext uri="{FF2B5EF4-FFF2-40B4-BE49-F238E27FC236}">
                <a16:creationId xmlns:a16="http://schemas.microsoft.com/office/drawing/2014/main" id="{EEF49D9D-82F7-3350-C244-EB3AA2A521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62327BB8-4CA0-1F19-C50B-8A58811996BE}"/>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3" name="TextBox 22">
            <a:extLst>
              <a:ext uri="{FF2B5EF4-FFF2-40B4-BE49-F238E27FC236}">
                <a16:creationId xmlns:a16="http://schemas.microsoft.com/office/drawing/2014/main" id="{AF100335-3461-B462-676F-D4BDCB10A331}"/>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2D231ECC-3272-FA9F-06F1-C6F4717C1F2D}"/>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2FA7F4B2-BF72-1B71-1589-65E3AB33AC10}"/>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26" name="Picture 25">
            <a:extLst>
              <a:ext uri="{FF2B5EF4-FFF2-40B4-BE49-F238E27FC236}">
                <a16:creationId xmlns:a16="http://schemas.microsoft.com/office/drawing/2014/main" id="{C7A3A898-07BD-B8BC-8664-78208C772765}"/>
              </a:ext>
            </a:extLst>
          </p:cNvPr>
          <p:cNvPicPr>
            <a:picLocks noChangeAspect="1"/>
          </p:cNvPicPr>
          <p:nvPr userDrawn="1"/>
        </p:nvPicPr>
        <p:blipFill>
          <a:blip r:embed="rId7"/>
          <a:srcRect/>
          <a:stretch/>
        </p:blipFill>
        <p:spPr>
          <a:xfrm>
            <a:off x="12629327" y="4349242"/>
            <a:ext cx="1365529" cy="1639777"/>
          </a:xfrm>
          <a:prstGeom prst="rect">
            <a:avLst/>
          </a:prstGeom>
        </p:spPr>
      </p:pic>
      <p:sp>
        <p:nvSpPr>
          <p:cNvPr id="27" name="TextBox 26">
            <a:extLst>
              <a:ext uri="{FF2B5EF4-FFF2-40B4-BE49-F238E27FC236}">
                <a16:creationId xmlns:a16="http://schemas.microsoft.com/office/drawing/2014/main" id="{E03259BA-2DBD-2BC9-0BCB-8889A14C6727}"/>
              </a:ext>
            </a:extLst>
          </p:cNvPr>
          <p:cNvSpPr txBox="1"/>
          <p:nvPr userDrawn="1"/>
        </p:nvSpPr>
        <p:spPr>
          <a:xfrm>
            <a:off x="12411009" y="6224046"/>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16752777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Half Pic Righ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A8C5968F-1C14-7B40-9406-358812C7FA9A}" type="datetime2">
              <a:rPr lang="en-GB" smtClean="0">
                <a:solidFill>
                  <a:srgbClr val="494949"/>
                </a:solidFill>
              </a:rPr>
              <a:pPr/>
              <a:t>Monday, 21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4069125" cy="242312"/>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5126400" cy="935669"/>
          </a:xfrm>
        </p:spPr>
        <p:txBody>
          <a:bodyPr/>
          <a:lstStyle>
            <a:lvl1pPr>
              <a:defRPr sz="36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51264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Picture Placeholder 10">
            <a:extLst>
              <a:ext uri="{FF2B5EF4-FFF2-40B4-BE49-F238E27FC236}">
                <a16:creationId xmlns:a16="http://schemas.microsoft.com/office/drawing/2014/main" id="{0C81A7F2-6C69-BE07-0228-B182D84BC04C}"/>
              </a:ext>
            </a:extLst>
          </p:cNvPr>
          <p:cNvSpPr>
            <a:spLocks noGrp="1"/>
          </p:cNvSpPr>
          <p:nvPr>
            <p:ph type="pic" sz="quarter" idx="15"/>
          </p:nvPr>
        </p:nvSpPr>
        <p:spPr>
          <a:xfrm>
            <a:off x="6098398" y="-6350"/>
            <a:ext cx="6093602"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97253982"/>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Half Pic Righ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A9487A07-396E-FB44-9768-4A1109AFD020}" type="datetime2">
              <a:rPr lang="en-GB" smtClean="0">
                <a:solidFill>
                  <a:srgbClr val="FFFFFF"/>
                </a:solidFill>
              </a:rPr>
              <a:pPr/>
              <a:t>Monday, 21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1" y="266946"/>
            <a:ext cx="4076700" cy="271705"/>
          </a:xfrm>
        </p:spPr>
        <p:txBody>
          <a:bodyPr/>
          <a:lstStyle>
            <a:lvl1pPr>
              <a:defRPr>
                <a:solidFill>
                  <a:schemeClr val="tx1"/>
                </a:solidFill>
              </a:defRPr>
            </a:lvl1p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6"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6" y="1108800"/>
            <a:ext cx="5125884" cy="935669"/>
          </a:xfrm>
        </p:spPr>
        <p:txBody>
          <a:bodyPr/>
          <a:lstStyle>
            <a:lvl1pPr>
              <a:defRPr>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6000" y="2457450"/>
            <a:ext cx="5125884"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Picture Placeholder 10">
            <a:extLst>
              <a:ext uri="{FF2B5EF4-FFF2-40B4-BE49-F238E27FC236}">
                <a16:creationId xmlns:a16="http://schemas.microsoft.com/office/drawing/2014/main" id="{9E05F276-A4B8-CBA7-94C9-B54FCE55E71D}"/>
              </a:ext>
            </a:extLst>
          </p:cNvPr>
          <p:cNvSpPr>
            <a:spLocks noGrp="1"/>
          </p:cNvSpPr>
          <p:nvPr>
            <p:ph type="pic" sz="quarter" idx="15"/>
          </p:nvPr>
        </p:nvSpPr>
        <p:spPr>
          <a:xfrm>
            <a:off x="6098398" y="-6350"/>
            <a:ext cx="6093602"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20" name="Rounded Rectangle 19">
            <a:extLst>
              <a:ext uri="{FF2B5EF4-FFF2-40B4-BE49-F238E27FC236}">
                <a16:creationId xmlns:a16="http://schemas.microsoft.com/office/drawing/2014/main" id="{6CA0BF04-79AD-9267-092A-EEBC38162167}"/>
              </a:ext>
            </a:extLst>
          </p:cNvPr>
          <p:cNvSpPr/>
          <p:nvPr userDrawn="1"/>
        </p:nvSpPr>
        <p:spPr>
          <a:xfrm>
            <a:off x="12291461" y="-6627"/>
            <a:ext cx="2179452" cy="6997736"/>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1" name="Graphic 20">
            <a:extLst>
              <a:ext uri="{FF2B5EF4-FFF2-40B4-BE49-F238E27FC236}">
                <a16:creationId xmlns:a16="http://schemas.microsoft.com/office/drawing/2014/main" id="{EB227205-947B-B79D-F744-F4A013C592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720E68F9-18ED-6A5C-9EFB-9C8B67B50668}"/>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3" name="TextBox 22">
            <a:extLst>
              <a:ext uri="{FF2B5EF4-FFF2-40B4-BE49-F238E27FC236}">
                <a16:creationId xmlns:a16="http://schemas.microsoft.com/office/drawing/2014/main" id="{FC87B9CD-29FF-7695-A65D-51836CF47324}"/>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B4C6ABFA-E5BA-CE68-0027-FBDCF7A00B21}"/>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EF20DE8F-6B94-6179-B0B7-D1361EAF0104}"/>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26" name="Picture 25">
            <a:extLst>
              <a:ext uri="{FF2B5EF4-FFF2-40B4-BE49-F238E27FC236}">
                <a16:creationId xmlns:a16="http://schemas.microsoft.com/office/drawing/2014/main" id="{DE1B40F6-23E0-7ECB-C261-92111BAAA1ED}"/>
              </a:ext>
            </a:extLst>
          </p:cNvPr>
          <p:cNvPicPr>
            <a:picLocks noChangeAspect="1"/>
          </p:cNvPicPr>
          <p:nvPr userDrawn="1"/>
        </p:nvPicPr>
        <p:blipFill>
          <a:blip r:embed="rId7"/>
          <a:srcRect/>
          <a:stretch/>
        </p:blipFill>
        <p:spPr>
          <a:xfrm>
            <a:off x="12629327" y="4349242"/>
            <a:ext cx="1365529" cy="1639777"/>
          </a:xfrm>
          <a:prstGeom prst="rect">
            <a:avLst/>
          </a:prstGeom>
        </p:spPr>
      </p:pic>
      <p:sp>
        <p:nvSpPr>
          <p:cNvPr id="27" name="TextBox 26">
            <a:extLst>
              <a:ext uri="{FF2B5EF4-FFF2-40B4-BE49-F238E27FC236}">
                <a16:creationId xmlns:a16="http://schemas.microsoft.com/office/drawing/2014/main" id="{9F69CF01-81E9-C589-96FA-CE79C057CC7E}"/>
              </a:ext>
            </a:extLst>
          </p:cNvPr>
          <p:cNvSpPr txBox="1"/>
          <p:nvPr userDrawn="1"/>
        </p:nvSpPr>
        <p:spPr>
          <a:xfrm>
            <a:off x="12411009" y="6224046"/>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14553936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One Third Pic Righ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1FDB1C42-46BA-0E4E-B4EF-85206ABAA8A6}" type="datetime2">
              <a:rPr lang="en-GB" smtClean="0">
                <a:solidFill>
                  <a:srgbClr val="494949"/>
                </a:solidFill>
              </a:rPr>
              <a:pPr/>
              <a:t>Monday, 21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5951537" cy="242312"/>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700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4" y="1108800"/>
            <a:ext cx="7000723" cy="935669"/>
          </a:xfrm>
        </p:spPr>
        <p:txBody>
          <a:body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8" y="2457450"/>
            <a:ext cx="7008813"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Picture Placeholder 10">
            <a:extLst>
              <a:ext uri="{FF2B5EF4-FFF2-40B4-BE49-F238E27FC236}">
                <a16:creationId xmlns:a16="http://schemas.microsoft.com/office/drawing/2014/main" id="{9175BEEE-32E1-E610-CFAA-8B6CA544EE8C}"/>
              </a:ext>
            </a:extLst>
          </p:cNvPr>
          <p:cNvSpPr>
            <a:spLocks noGrp="1"/>
          </p:cNvSpPr>
          <p:nvPr>
            <p:ph type="pic" sz="quarter" idx="15"/>
          </p:nvPr>
        </p:nvSpPr>
        <p:spPr>
          <a:xfrm>
            <a:off x="7975750" y="-6350"/>
            <a:ext cx="4216249"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10" name="Rounded Rectangle 9">
            <a:extLst>
              <a:ext uri="{FF2B5EF4-FFF2-40B4-BE49-F238E27FC236}">
                <a16:creationId xmlns:a16="http://schemas.microsoft.com/office/drawing/2014/main" id="{2267DA26-1270-AEB5-914C-4814D07E8D3A}"/>
              </a:ext>
            </a:extLst>
          </p:cNvPr>
          <p:cNvSpPr/>
          <p:nvPr userDrawn="1"/>
        </p:nvSpPr>
        <p:spPr>
          <a:xfrm>
            <a:off x="12291461" y="-6630"/>
            <a:ext cx="2178000" cy="7865839"/>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1" name="Graphic 10">
            <a:extLst>
              <a:ext uri="{FF2B5EF4-FFF2-40B4-BE49-F238E27FC236}">
                <a16:creationId xmlns:a16="http://schemas.microsoft.com/office/drawing/2014/main" id="{B230B4D7-0A18-F856-9618-92AE972B6D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12" name="TextBox 11">
            <a:extLst>
              <a:ext uri="{FF2B5EF4-FFF2-40B4-BE49-F238E27FC236}">
                <a16:creationId xmlns:a16="http://schemas.microsoft.com/office/drawing/2014/main" id="{6BE36137-B21A-E829-E3E7-63C723DBB24B}"/>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pic>
        <p:nvPicPr>
          <p:cNvPr id="14" name="Picture 13">
            <a:extLst>
              <a:ext uri="{FF2B5EF4-FFF2-40B4-BE49-F238E27FC236}">
                <a16:creationId xmlns:a16="http://schemas.microsoft.com/office/drawing/2014/main" id="{E63CA507-A394-F0FE-BBE0-654C414EC779}"/>
              </a:ext>
            </a:extLst>
          </p:cNvPr>
          <p:cNvPicPr>
            <a:picLocks noChangeAspect="1"/>
          </p:cNvPicPr>
          <p:nvPr userDrawn="1"/>
        </p:nvPicPr>
        <p:blipFill>
          <a:blip r:embed="rId6"/>
          <a:srcRect/>
          <a:stretch/>
        </p:blipFill>
        <p:spPr>
          <a:xfrm>
            <a:off x="12629327" y="1990161"/>
            <a:ext cx="1365529" cy="1929947"/>
          </a:xfrm>
          <a:prstGeom prst="rect">
            <a:avLst/>
          </a:prstGeom>
        </p:spPr>
      </p:pic>
      <p:sp>
        <p:nvSpPr>
          <p:cNvPr id="16" name="TextBox 15">
            <a:extLst>
              <a:ext uri="{FF2B5EF4-FFF2-40B4-BE49-F238E27FC236}">
                <a16:creationId xmlns:a16="http://schemas.microsoft.com/office/drawing/2014/main" id="{DE3A8A42-3C26-B3BF-5DDC-9E6897DD450F}"/>
              </a:ext>
            </a:extLst>
          </p:cNvPr>
          <p:cNvSpPr txBox="1"/>
          <p:nvPr userDrawn="1"/>
        </p:nvSpPr>
        <p:spPr>
          <a:xfrm>
            <a:off x="12411009" y="4011264"/>
            <a:ext cx="1964210" cy="1231106"/>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rgbClr val="FFFFFF"/>
                </a:solidFill>
              </a:rPr>
              <a:t>Click the paint bucket icon (which shows the current colour) to bring up the ‘Theme Colours’ box and select either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a:p>
            <a:pPr marL="228600" indent="-228600">
              <a:buFont typeface="+mj-lt"/>
              <a:buAutoNum type="arabicPeriod" startAt="3"/>
            </a:pPr>
            <a:r>
              <a:rPr lang="en-GB" sz="800" dirty="0">
                <a:solidFill>
                  <a:srgbClr val="FFFFFF"/>
                </a:solidFill>
              </a:rPr>
              <a:t>For a transparent background, select ‘No fill’.</a:t>
            </a:r>
          </a:p>
        </p:txBody>
      </p:sp>
      <p:pic>
        <p:nvPicPr>
          <p:cNvPr id="17" name="Picture 16">
            <a:extLst>
              <a:ext uri="{FF2B5EF4-FFF2-40B4-BE49-F238E27FC236}">
                <a16:creationId xmlns:a16="http://schemas.microsoft.com/office/drawing/2014/main" id="{FBCA9790-EFD6-14F8-727B-BDD2CE9181B3}"/>
              </a:ext>
            </a:extLst>
          </p:cNvPr>
          <p:cNvPicPr>
            <a:picLocks noChangeAspect="1"/>
          </p:cNvPicPr>
          <p:nvPr userDrawn="1"/>
        </p:nvPicPr>
        <p:blipFill>
          <a:blip r:embed="rId7"/>
          <a:srcRect/>
          <a:stretch/>
        </p:blipFill>
        <p:spPr>
          <a:xfrm>
            <a:off x="12629327" y="5307071"/>
            <a:ext cx="1365529" cy="1639777"/>
          </a:xfrm>
          <a:prstGeom prst="rect">
            <a:avLst/>
          </a:prstGeom>
        </p:spPr>
      </p:pic>
      <p:sp>
        <p:nvSpPr>
          <p:cNvPr id="18" name="TextBox 17">
            <a:extLst>
              <a:ext uri="{FF2B5EF4-FFF2-40B4-BE49-F238E27FC236}">
                <a16:creationId xmlns:a16="http://schemas.microsoft.com/office/drawing/2014/main" id="{08661CA1-73FD-F6F0-DF35-6FC3CD753D2B}"/>
              </a:ext>
            </a:extLst>
          </p:cNvPr>
          <p:cNvSpPr txBox="1"/>
          <p:nvPr userDrawn="1"/>
        </p:nvSpPr>
        <p:spPr>
          <a:xfrm>
            <a:off x="12411008" y="7081612"/>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9" name="TextBox 18">
            <a:extLst>
              <a:ext uri="{FF2B5EF4-FFF2-40B4-BE49-F238E27FC236}">
                <a16:creationId xmlns:a16="http://schemas.microsoft.com/office/drawing/2014/main" id="{00D01B05-A85A-8EF5-D951-CC8E5F0FA0FC}"/>
              </a:ext>
            </a:extLst>
          </p:cNvPr>
          <p:cNvSpPr txBox="1"/>
          <p:nvPr userDrawn="1"/>
        </p:nvSpPr>
        <p:spPr>
          <a:xfrm>
            <a:off x="12411009" y="629674"/>
            <a:ext cx="1964210" cy="1261884"/>
          </a:xfrm>
          <a:prstGeom prst="rect">
            <a:avLst/>
          </a:prstGeom>
          <a:noFill/>
        </p:spPr>
        <p:txBody>
          <a:bodyPr wrap="square" lIns="0" tIns="0" rIns="0" bIns="0" rtlCol="0">
            <a:spAutoFit/>
          </a:bodyPr>
          <a:lstStyle/>
          <a:p>
            <a:r>
              <a:rPr lang="en-GB" sz="1000" b="1" dirty="0">
                <a:solidFill>
                  <a:srgbClr val="FFFFFF"/>
                </a:solidFill>
              </a:rPr>
              <a:t>Change colour of content box</a:t>
            </a:r>
          </a:p>
          <a:p>
            <a:endParaRPr lang="en-GB" sz="800" dirty="0">
              <a:solidFill>
                <a:srgbClr val="FFFFFF"/>
              </a:solidFill>
            </a:endParaRPr>
          </a:p>
          <a:p>
            <a:pPr marL="228600" indent="-228600">
              <a:buFont typeface="+mj-lt"/>
              <a:buAutoNum type="arabicPeriod"/>
            </a:pPr>
            <a:r>
              <a:rPr lang="en-GB" sz="800" dirty="0">
                <a:solidFill>
                  <a:srgbClr val="FFFFFF"/>
                </a:solidFill>
              </a:rPr>
              <a:t>Click in the box to select it.</a:t>
            </a:r>
          </a:p>
          <a:p>
            <a:pPr marL="228600" indent="-228600">
              <a:buFont typeface="+mj-lt"/>
              <a:buAutoNum type="arabicPeriod"/>
            </a:pPr>
            <a:r>
              <a:rPr lang="en-GB" sz="800" dirty="0">
                <a:solidFill>
                  <a:srgbClr val="FFFFFF"/>
                </a:solidFill>
              </a:rPr>
              <a:t>Click the ‘Shape Format’ tab (or ‘Format tab’ for PC users) in the ribbon to reveal the dialogue box below.</a:t>
            </a:r>
            <a:br>
              <a:rPr lang="en-GB" sz="800" dirty="0">
                <a:solidFill>
                  <a:srgbClr val="FFFFFF"/>
                </a:solidFill>
              </a:rPr>
            </a:br>
            <a:r>
              <a:rPr lang="en-GB" sz="800" dirty="0">
                <a:solidFill>
                  <a:srgbClr val="FFFFFF"/>
                </a:solidFill>
              </a:rPr>
              <a:t>(Alternatively, right-click in the box and scroll down to ‘Shape Format’ – PC users ‘Format Shape…’).</a:t>
            </a:r>
          </a:p>
        </p:txBody>
      </p:sp>
    </p:spTree>
    <p:extLst>
      <p:ext uri="{BB962C8B-B14F-4D97-AF65-F5344CB8AC3E}">
        <p14:creationId xmlns:p14="http://schemas.microsoft.com/office/powerpoint/2010/main" val="1837554241"/>
      </p:ext>
    </p:extLst>
  </p:cSld>
  <p:clrMapOvr>
    <a:masterClrMapping/>
  </p:clrMapOvr>
  <p:extLst>
    <p:ext uri="{DCECCB84-F9BA-43D5-87BE-67443E8EF086}">
      <p15:sldGuideLst xmlns:p15="http://schemas.microsoft.com/office/powerpoint/2012/main">
        <p15:guide id="1" pos="4717">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One Third Pic Righ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04D7EFA2-7B16-4D4C-8708-66CD8077BB5A}" type="datetime2">
              <a:rPr lang="en-GB" smtClean="0">
                <a:solidFill>
                  <a:srgbClr val="FFFFFF"/>
                </a:solidFill>
              </a:rPr>
              <a:pPr/>
              <a:t>Monday, 21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66946"/>
            <a:ext cx="5943600" cy="271705"/>
          </a:xfrm>
        </p:spPr>
        <p:txBody>
          <a:bodyPr/>
          <a:lstStyle>
            <a:lvl1pPr>
              <a:defRPr>
                <a:solidFill>
                  <a:schemeClr val="tx1"/>
                </a:solidFill>
              </a:defRPr>
            </a:lvl1p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6" y="702569"/>
            <a:ext cx="700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4" y="1108800"/>
            <a:ext cx="7002000" cy="935669"/>
          </a:xfrm>
        </p:spPr>
        <p:txBody>
          <a:bodyPr/>
          <a:lstStyle>
            <a:lvl1pPr>
              <a:defRPr>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6000" y="2457450"/>
            <a:ext cx="7002000"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Picture Placeholder 10">
            <a:extLst>
              <a:ext uri="{FF2B5EF4-FFF2-40B4-BE49-F238E27FC236}">
                <a16:creationId xmlns:a16="http://schemas.microsoft.com/office/drawing/2014/main" id="{02F5EABA-6761-FE02-8212-0A48EBDD99E8}"/>
              </a:ext>
            </a:extLst>
          </p:cNvPr>
          <p:cNvSpPr>
            <a:spLocks noGrp="1"/>
          </p:cNvSpPr>
          <p:nvPr>
            <p:ph type="pic" sz="quarter" idx="15"/>
          </p:nvPr>
        </p:nvSpPr>
        <p:spPr>
          <a:xfrm>
            <a:off x="7975750" y="-6350"/>
            <a:ext cx="4216249"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20" name="Rounded Rectangle 19">
            <a:extLst>
              <a:ext uri="{FF2B5EF4-FFF2-40B4-BE49-F238E27FC236}">
                <a16:creationId xmlns:a16="http://schemas.microsoft.com/office/drawing/2014/main" id="{EC775862-20AB-67B5-77BA-5ECA0DE1D90E}"/>
              </a:ext>
            </a:extLst>
          </p:cNvPr>
          <p:cNvSpPr/>
          <p:nvPr userDrawn="1"/>
        </p:nvSpPr>
        <p:spPr>
          <a:xfrm>
            <a:off x="12291461" y="-6627"/>
            <a:ext cx="2179452" cy="6986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1" name="Graphic 20">
            <a:extLst>
              <a:ext uri="{FF2B5EF4-FFF2-40B4-BE49-F238E27FC236}">
                <a16:creationId xmlns:a16="http://schemas.microsoft.com/office/drawing/2014/main" id="{01340D37-493F-77C8-0667-795A57334E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E4F3E444-9636-A803-5AED-3677283B7755}"/>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3" name="TextBox 22">
            <a:extLst>
              <a:ext uri="{FF2B5EF4-FFF2-40B4-BE49-F238E27FC236}">
                <a16:creationId xmlns:a16="http://schemas.microsoft.com/office/drawing/2014/main" id="{A5FCAD85-EA2B-9FC0-2070-45DB6E5268B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9CD512C9-4615-EC7E-3468-4AF2344F46AE}"/>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26E398B7-B84F-45D6-D94F-23842E1CB711}"/>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26" name="Picture 25">
            <a:extLst>
              <a:ext uri="{FF2B5EF4-FFF2-40B4-BE49-F238E27FC236}">
                <a16:creationId xmlns:a16="http://schemas.microsoft.com/office/drawing/2014/main" id="{A8571C00-FA64-D85C-3E98-CA8891FA396A}"/>
              </a:ext>
            </a:extLst>
          </p:cNvPr>
          <p:cNvPicPr>
            <a:picLocks noChangeAspect="1"/>
          </p:cNvPicPr>
          <p:nvPr userDrawn="1"/>
        </p:nvPicPr>
        <p:blipFill>
          <a:blip r:embed="rId7"/>
          <a:srcRect/>
          <a:stretch/>
        </p:blipFill>
        <p:spPr>
          <a:xfrm>
            <a:off x="12629327" y="4367103"/>
            <a:ext cx="1365529" cy="1639777"/>
          </a:xfrm>
          <a:prstGeom prst="rect">
            <a:avLst/>
          </a:prstGeom>
        </p:spPr>
      </p:pic>
      <p:sp>
        <p:nvSpPr>
          <p:cNvPr id="27" name="TextBox 26">
            <a:extLst>
              <a:ext uri="{FF2B5EF4-FFF2-40B4-BE49-F238E27FC236}">
                <a16:creationId xmlns:a16="http://schemas.microsoft.com/office/drawing/2014/main" id="{58AC5D4C-0DD2-C61A-B4DA-C4E25290CA4F}"/>
              </a:ext>
            </a:extLst>
          </p:cNvPr>
          <p:cNvSpPr txBox="1"/>
          <p:nvPr userDrawn="1"/>
        </p:nvSpPr>
        <p:spPr>
          <a:xfrm>
            <a:off x="12411009" y="6241907"/>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30750378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9B1FE5-B9B4-4CB4-BB18-C00268C267FA}"/>
              </a:ext>
            </a:extLst>
          </p:cNvPr>
          <p:cNvSpPr>
            <a:spLocks noGrp="1"/>
          </p:cNvSpPr>
          <p:nvPr>
            <p:ph type="dt" sz="half" idx="10"/>
          </p:nvPr>
        </p:nvSpPr>
        <p:spPr/>
        <p:txBody>
          <a:bodyPr/>
          <a:lstStyle/>
          <a:p>
            <a:fld id="{A18F61C5-A3B4-4316-A906-70470B231177}" type="datetimeFigureOut">
              <a:rPr lang="en-GB" smtClean="0"/>
              <a:t>21/08/2023</a:t>
            </a:fld>
            <a:endParaRPr lang="en-GB"/>
          </a:p>
        </p:txBody>
      </p:sp>
      <p:sp>
        <p:nvSpPr>
          <p:cNvPr id="3" name="Footer Placeholder 2">
            <a:extLst>
              <a:ext uri="{FF2B5EF4-FFF2-40B4-BE49-F238E27FC236}">
                <a16:creationId xmlns:a16="http://schemas.microsoft.com/office/drawing/2014/main" id="{C3D33FFF-0E61-4B1F-8715-7362B7A65E2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65BE78-EF06-4750-B3ED-88062303F90E}"/>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67277741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wo Thirds Pic Lef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EC8D5E99-33E2-1545-BA0B-73E2B8AB316D}" type="datetime2">
              <a:rPr lang="en-GB" smtClean="0">
                <a:solidFill>
                  <a:srgbClr val="494949"/>
                </a:solidFill>
              </a:rPr>
              <a:pPr/>
              <a:t>Monday, 21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10" name="Picture Placeholder 10">
            <a:extLst>
              <a:ext uri="{FF2B5EF4-FFF2-40B4-BE49-F238E27FC236}">
                <a16:creationId xmlns:a16="http://schemas.microsoft.com/office/drawing/2014/main" id="{64F5D349-7FAB-50CE-A935-5658A5B32657}"/>
              </a:ext>
            </a:extLst>
          </p:cNvPr>
          <p:cNvSpPr>
            <a:spLocks noGrp="1"/>
          </p:cNvSpPr>
          <p:nvPr>
            <p:ph type="pic" sz="quarter" idx="15"/>
          </p:nvPr>
        </p:nvSpPr>
        <p:spPr>
          <a:xfrm>
            <a:off x="-9164" y="-6350"/>
            <a:ext cx="7967662"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844867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9505950" y="296340"/>
            <a:ext cx="2195513" cy="242312"/>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8448675" y="702569"/>
            <a:ext cx="3240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8456765" y="1108800"/>
            <a:ext cx="3240000" cy="935669"/>
          </a:xfrm>
        </p:spPr>
        <p:txBody>
          <a:bodyPr/>
          <a:lstStyle>
            <a:lvl1pPr>
              <a:defRPr sz="32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8455249" y="2457450"/>
            <a:ext cx="32400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15320052"/>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wo Thirds Pic Lef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47833F33-581A-C34B-99B9-412F086B0691}" type="datetime2">
              <a:rPr lang="en-GB" smtClean="0">
                <a:solidFill>
                  <a:srgbClr val="FFFFFF"/>
                </a:solidFill>
              </a:rPr>
              <a:pPr/>
              <a:t>Monday, 21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Picture Placeholder 10">
            <a:extLst>
              <a:ext uri="{FF2B5EF4-FFF2-40B4-BE49-F238E27FC236}">
                <a16:creationId xmlns:a16="http://schemas.microsoft.com/office/drawing/2014/main" id="{E0672C6F-2A34-ED27-DED7-5950BE332DE3}"/>
              </a:ext>
            </a:extLst>
          </p:cNvPr>
          <p:cNvSpPr>
            <a:spLocks noGrp="1"/>
          </p:cNvSpPr>
          <p:nvPr>
            <p:ph type="pic" sz="quarter" idx="15"/>
          </p:nvPr>
        </p:nvSpPr>
        <p:spPr>
          <a:xfrm>
            <a:off x="-9164" y="-6350"/>
            <a:ext cx="7967662"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8447089"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9504364" y="266946"/>
            <a:ext cx="2189299" cy="271705"/>
          </a:xfrm>
        </p:spPr>
        <p:txBody>
          <a:bodyPr/>
          <a:lstStyle>
            <a:lvl1pPr>
              <a:defRPr>
                <a:solidFill>
                  <a:schemeClr val="tx1"/>
                </a:solidFill>
              </a:defRPr>
            </a:lvl1p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8447089" y="702569"/>
            <a:ext cx="3240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8455179" y="1108800"/>
            <a:ext cx="3240000" cy="935669"/>
          </a:xfrm>
        </p:spPr>
        <p:txBody>
          <a:bodyPr/>
          <a:lstStyle>
            <a:lvl1pPr>
              <a:defRPr sz="3200">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8453663" y="2457450"/>
            <a:ext cx="3240000"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Rounded Rectangle 27">
            <a:extLst>
              <a:ext uri="{FF2B5EF4-FFF2-40B4-BE49-F238E27FC236}">
                <a16:creationId xmlns:a16="http://schemas.microsoft.com/office/drawing/2014/main" id="{C4B0BD1C-1CB9-3051-C6A9-37E6E46F0404}"/>
              </a:ext>
            </a:extLst>
          </p:cNvPr>
          <p:cNvSpPr/>
          <p:nvPr userDrawn="1"/>
        </p:nvSpPr>
        <p:spPr>
          <a:xfrm>
            <a:off x="12291461" y="-6627"/>
            <a:ext cx="2179452" cy="700931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9" name="Graphic 28">
            <a:extLst>
              <a:ext uri="{FF2B5EF4-FFF2-40B4-BE49-F238E27FC236}">
                <a16:creationId xmlns:a16="http://schemas.microsoft.com/office/drawing/2014/main" id="{E473D1E2-C89B-6951-8501-A9AB3A55132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30" name="TextBox 29">
            <a:extLst>
              <a:ext uri="{FF2B5EF4-FFF2-40B4-BE49-F238E27FC236}">
                <a16:creationId xmlns:a16="http://schemas.microsoft.com/office/drawing/2014/main" id="{74190338-0908-2352-E2A3-F0A625E711B6}"/>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31" name="TextBox 30">
            <a:extLst>
              <a:ext uri="{FF2B5EF4-FFF2-40B4-BE49-F238E27FC236}">
                <a16:creationId xmlns:a16="http://schemas.microsoft.com/office/drawing/2014/main" id="{B83B78DE-BD21-FE4F-769D-A71F9C95CB3A}"/>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32" name="Picture 31">
            <a:extLst>
              <a:ext uri="{FF2B5EF4-FFF2-40B4-BE49-F238E27FC236}">
                <a16:creationId xmlns:a16="http://schemas.microsoft.com/office/drawing/2014/main" id="{CFBB9FE6-F4BA-9BCF-0F6A-86742F63D44D}"/>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3" name="TextBox 32">
            <a:extLst>
              <a:ext uri="{FF2B5EF4-FFF2-40B4-BE49-F238E27FC236}">
                <a16:creationId xmlns:a16="http://schemas.microsoft.com/office/drawing/2014/main" id="{CE18DF5E-E84F-A23A-0547-C9750BD6E80C}"/>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34" name="Picture 33">
            <a:extLst>
              <a:ext uri="{FF2B5EF4-FFF2-40B4-BE49-F238E27FC236}">
                <a16:creationId xmlns:a16="http://schemas.microsoft.com/office/drawing/2014/main" id="{25A7A98A-7440-82A5-FD35-7C7842818361}"/>
              </a:ext>
            </a:extLst>
          </p:cNvPr>
          <p:cNvPicPr>
            <a:picLocks noChangeAspect="1"/>
          </p:cNvPicPr>
          <p:nvPr userDrawn="1"/>
        </p:nvPicPr>
        <p:blipFill>
          <a:blip r:embed="rId7"/>
          <a:srcRect/>
          <a:stretch/>
        </p:blipFill>
        <p:spPr>
          <a:xfrm>
            <a:off x="12629327" y="4367103"/>
            <a:ext cx="1365529" cy="1639777"/>
          </a:xfrm>
          <a:prstGeom prst="rect">
            <a:avLst/>
          </a:prstGeom>
        </p:spPr>
      </p:pic>
      <p:sp>
        <p:nvSpPr>
          <p:cNvPr id="35" name="TextBox 34">
            <a:extLst>
              <a:ext uri="{FF2B5EF4-FFF2-40B4-BE49-F238E27FC236}">
                <a16:creationId xmlns:a16="http://schemas.microsoft.com/office/drawing/2014/main" id="{C5F396DF-2993-4EDE-6C4A-C01D87E12A5E}"/>
              </a:ext>
            </a:extLst>
          </p:cNvPr>
          <p:cNvSpPr txBox="1"/>
          <p:nvPr userDrawn="1"/>
        </p:nvSpPr>
        <p:spPr>
          <a:xfrm>
            <a:off x="12411009" y="6241907"/>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39274812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Half Pic Lef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B9AD81DC-319F-0E43-BA5C-204D0463EBB5}" type="datetime2">
              <a:rPr lang="en-GB" smtClean="0">
                <a:solidFill>
                  <a:srgbClr val="494949"/>
                </a:solidFill>
              </a:rPr>
              <a:pPr/>
              <a:t>Monday, 21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10" name="Picture Placeholder 10">
            <a:extLst>
              <a:ext uri="{FF2B5EF4-FFF2-40B4-BE49-F238E27FC236}">
                <a16:creationId xmlns:a16="http://schemas.microsoft.com/office/drawing/2014/main" id="{FBCD8E6A-56C9-E529-C1BD-7F6A650104CD}"/>
              </a:ext>
            </a:extLst>
          </p:cNvPr>
          <p:cNvSpPr>
            <a:spLocks noGrp="1"/>
          </p:cNvSpPr>
          <p:nvPr>
            <p:ph type="pic" sz="quarter" idx="15"/>
          </p:nvPr>
        </p:nvSpPr>
        <p:spPr>
          <a:xfrm>
            <a:off x="-9164" y="-6350"/>
            <a:ext cx="6105164"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6566974"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7624248" y="296340"/>
            <a:ext cx="4069125" cy="242312"/>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6566973"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6575063" y="1108800"/>
            <a:ext cx="5126400" cy="935669"/>
          </a:xfrm>
        </p:spPr>
        <p:txBody>
          <a:bodyPr/>
          <a:lstStyle>
            <a:lvl1pPr>
              <a:defRPr sz="36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6573547" y="2457450"/>
            <a:ext cx="51264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34705347"/>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Half Pic Lef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C0EF87E3-4D13-DB4D-B0B2-50A4834DEBBA}" type="datetime2">
              <a:rPr lang="en-GB" smtClean="0">
                <a:solidFill>
                  <a:srgbClr val="FFFFFF"/>
                </a:solidFill>
              </a:rPr>
              <a:pPr/>
              <a:t>Monday, 21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Picture Placeholder 10">
            <a:extLst>
              <a:ext uri="{FF2B5EF4-FFF2-40B4-BE49-F238E27FC236}">
                <a16:creationId xmlns:a16="http://schemas.microsoft.com/office/drawing/2014/main" id="{D7C5329A-6855-9598-460D-59A2A11C1855}"/>
              </a:ext>
            </a:extLst>
          </p:cNvPr>
          <p:cNvSpPr>
            <a:spLocks noGrp="1"/>
          </p:cNvSpPr>
          <p:nvPr>
            <p:ph type="pic" sz="quarter" idx="15"/>
          </p:nvPr>
        </p:nvSpPr>
        <p:spPr>
          <a:xfrm>
            <a:off x="-9164" y="-6350"/>
            <a:ext cx="6105164"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6575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7632701" y="266946"/>
            <a:ext cx="4076700" cy="271705"/>
          </a:xfrm>
        </p:spPr>
        <p:txBody>
          <a:bodyPr/>
          <a:lstStyle>
            <a:lvl1pPr>
              <a:defRPr>
                <a:solidFill>
                  <a:schemeClr val="tx1"/>
                </a:solidFill>
              </a:defRPr>
            </a:lvl1p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6575426"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6583516" y="1108800"/>
            <a:ext cx="5125884" cy="935669"/>
          </a:xfrm>
        </p:spPr>
        <p:txBody>
          <a:bodyPr/>
          <a:lstStyle>
            <a:lvl1pPr>
              <a:defRPr>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6582000" y="2457450"/>
            <a:ext cx="5125884"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Rounded Rectangle 27">
            <a:extLst>
              <a:ext uri="{FF2B5EF4-FFF2-40B4-BE49-F238E27FC236}">
                <a16:creationId xmlns:a16="http://schemas.microsoft.com/office/drawing/2014/main" id="{E789A5C4-1B35-6913-7EA4-870F6D5C5917}"/>
              </a:ext>
            </a:extLst>
          </p:cNvPr>
          <p:cNvSpPr/>
          <p:nvPr userDrawn="1"/>
        </p:nvSpPr>
        <p:spPr>
          <a:xfrm>
            <a:off x="12291461" y="-6627"/>
            <a:ext cx="2179452" cy="7020885"/>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9" name="Graphic 28">
            <a:extLst>
              <a:ext uri="{FF2B5EF4-FFF2-40B4-BE49-F238E27FC236}">
                <a16:creationId xmlns:a16="http://schemas.microsoft.com/office/drawing/2014/main" id="{78E1D790-3601-3CE7-24BF-42C9C089817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30" name="TextBox 29">
            <a:extLst>
              <a:ext uri="{FF2B5EF4-FFF2-40B4-BE49-F238E27FC236}">
                <a16:creationId xmlns:a16="http://schemas.microsoft.com/office/drawing/2014/main" id="{5086BDDE-3966-46E3-4881-AE70DDCCCAC1}"/>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31" name="TextBox 30">
            <a:extLst>
              <a:ext uri="{FF2B5EF4-FFF2-40B4-BE49-F238E27FC236}">
                <a16:creationId xmlns:a16="http://schemas.microsoft.com/office/drawing/2014/main" id="{50CA11C6-7C27-891E-1A4D-973EBE4306EE}"/>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32" name="Picture 31">
            <a:extLst>
              <a:ext uri="{FF2B5EF4-FFF2-40B4-BE49-F238E27FC236}">
                <a16:creationId xmlns:a16="http://schemas.microsoft.com/office/drawing/2014/main" id="{2C0E2887-BB12-A853-53C4-48DD8A51E969}"/>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3" name="TextBox 32">
            <a:extLst>
              <a:ext uri="{FF2B5EF4-FFF2-40B4-BE49-F238E27FC236}">
                <a16:creationId xmlns:a16="http://schemas.microsoft.com/office/drawing/2014/main" id="{36FD6565-F846-797D-F3C7-672E875E73BE}"/>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34" name="Picture 33">
            <a:extLst>
              <a:ext uri="{FF2B5EF4-FFF2-40B4-BE49-F238E27FC236}">
                <a16:creationId xmlns:a16="http://schemas.microsoft.com/office/drawing/2014/main" id="{213A2EF3-7C00-EE2F-B34C-7C8AF5D53AF8}"/>
              </a:ext>
            </a:extLst>
          </p:cNvPr>
          <p:cNvPicPr>
            <a:picLocks noChangeAspect="1"/>
          </p:cNvPicPr>
          <p:nvPr userDrawn="1"/>
        </p:nvPicPr>
        <p:blipFill>
          <a:blip r:embed="rId7"/>
          <a:srcRect/>
          <a:stretch/>
        </p:blipFill>
        <p:spPr>
          <a:xfrm>
            <a:off x="12629327" y="4349242"/>
            <a:ext cx="1365529" cy="1639777"/>
          </a:xfrm>
          <a:prstGeom prst="rect">
            <a:avLst/>
          </a:prstGeom>
        </p:spPr>
      </p:pic>
      <p:sp>
        <p:nvSpPr>
          <p:cNvPr id="35" name="TextBox 34">
            <a:extLst>
              <a:ext uri="{FF2B5EF4-FFF2-40B4-BE49-F238E27FC236}">
                <a16:creationId xmlns:a16="http://schemas.microsoft.com/office/drawing/2014/main" id="{DC153961-71E4-72C3-031A-B5889FB24461}"/>
              </a:ext>
            </a:extLst>
          </p:cNvPr>
          <p:cNvSpPr txBox="1"/>
          <p:nvPr userDrawn="1"/>
        </p:nvSpPr>
        <p:spPr>
          <a:xfrm>
            <a:off x="12411009" y="6224046"/>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29533076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One Third Pic Lef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B81D197A-B21F-E847-B4AA-ADB18FF2A7B6}" type="datetime2">
              <a:rPr lang="en-GB" smtClean="0">
                <a:solidFill>
                  <a:srgbClr val="494949"/>
                </a:solidFill>
              </a:rPr>
              <a:pPr/>
              <a:t>Monday, 21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10" name="Picture Placeholder 10">
            <a:extLst>
              <a:ext uri="{FF2B5EF4-FFF2-40B4-BE49-F238E27FC236}">
                <a16:creationId xmlns:a16="http://schemas.microsoft.com/office/drawing/2014/main" id="{0B75741C-0D08-B13E-365D-59FA39C386E6}"/>
              </a:ext>
            </a:extLst>
          </p:cNvPr>
          <p:cNvSpPr>
            <a:spLocks noGrp="1"/>
          </p:cNvSpPr>
          <p:nvPr>
            <p:ph type="pic" sz="quarter" idx="15"/>
          </p:nvPr>
        </p:nvSpPr>
        <p:spPr>
          <a:xfrm>
            <a:off x="-9164" y="-6350"/>
            <a:ext cx="4233502"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686078"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5743352" y="296340"/>
            <a:ext cx="5951537" cy="242312"/>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686077" y="702569"/>
            <a:ext cx="700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694166" y="1108800"/>
            <a:ext cx="7000723" cy="935669"/>
          </a:xfrm>
        </p:spPr>
        <p:txBody>
          <a:body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692650" y="2457450"/>
            <a:ext cx="7008813"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2232627"/>
      </p:ext>
    </p:extLst>
  </p:cSld>
  <p:clrMapOvr>
    <a:masterClrMapping/>
  </p:clrMapOvr>
  <p:extLst>
    <p:ext uri="{DCECCB84-F9BA-43D5-87BE-67443E8EF086}">
      <p15:sldGuideLst xmlns:p15="http://schemas.microsoft.com/office/powerpoint/2012/main">
        <p15:guide id="1" pos="4717">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One Third Pic Lef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4D91A43B-10A4-6046-BB57-EE51304E39E2}" type="datetime2">
              <a:rPr lang="en-GB" smtClean="0">
                <a:solidFill>
                  <a:srgbClr val="FFFFFF"/>
                </a:solidFill>
              </a:rPr>
              <a:pPr/>
              <a:t>Monday, 21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Picture Placeholder 10">
            <a:extLst>
              <a:ext uri="{FF2B5EF4-FFF2-40B4-BE49-F238E27FC236}">
                <a16:creationId xmlns:a16="http://schemas.microsoft.com/office/drawing/2014/main" id="{572C62F9-7791-C6D3-882B-CEF206B765AD}"/>
              </a:ext>
            </a:extLst>
          </p:cNvPr>
          <p:cNvSpPr>
            <a:spLocks noGrp="1"/>
          </p:cNvSpPr>
          <p:nvPr>
            <p:ph type="pic" sz="quarter" idx="15"/>
          </p:nvPr>
        </p:nvSpPr>
        <p:spPr>
          <a:xfrm>
            <a:off x="-9164" y="-6350"/>
            <a:ext cx="4233502"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03764"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5761038" y="266946"/>
            <a:ext cx="5943600" cy="271705"/>
          </a:xfrm>
        </p:spPr>
        <p:txBody>
          <a:bodyPr/>
          <a:lstStyle>
            <a:lvl1pPr>
              <a:defRPr>
                <a:solidFill>
                  <a:schemeClr val="tx1"/>
                </a:solidFill>
              </a:defRPr>
            </a:lvl1p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03764" y="702569"/>
            <a:ext cx="700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711852" y="1108800"/>
            <a:ext cx="7002000" cy="935669"/>
          </a:xfrm>
        </p:spPr>
        <p:txBody>
          <a:bodyPr/>
          <a:lstStyle>
            <a:lvl1pPr>
              <a:defRPr>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710338" y="2457450"/>
            <a:ext cx="7002000"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Rounded Rectangle 19">
            <a:extLst>
              <a:ext uri="{FF2B5EF4-FFF2-40B4-BE49-F238E27FC236}">
                <a16:creationId xmlns:a16="http://schemas.microsoft.com/office/drawing/2014/main" id="{92C215D6-D6B0-E64D-3026-685E09FFF310}"/>
              </a:ext>
            </a:extLst>
          </p:cNvPr>
          <p:cNvSpPr/>
          <p:nvPr userDrawn="1"/>
        </p:nvSpPr>
        <p:spPr>
          <a:xfrm>
            <a:off x="12291461" y="-6627"/>
            <a:ext cx="2179452" cy="7032460"/>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1" name="Graphic 20">
            <a:extLst>
              <a:ext uri="{FF2B5EF4-FFF2-40B4-BE49-F238E27FC236}">
                <a16:creationId xmlns:a16="http://schemas.microsoft.com/office/drawing/2014/main" id="{38D5B81A-B2B4-F0AA-1077-F1F9FC639C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02FEC481-FDF0-DACD-4300-94B77129E58D}"/>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3" name="TextBox 22">
            <a:extLst>
              <a:ext uri="{FF2B5EF4-FFF2-40B4-BE49-F238E27FC236}">
                <a16:creationId xmlns:a16="http://schemas.microsoft.com/office/drawing/2014/main" id="{6FA792D4-6832-AC64-9224-199A6A04B704}"/>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E778CC44-E42B-76B3-A5EA-F729434B487F}"/>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C5DDC21B-3B70-678C-2F6A-9436150B4FF8}"/>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26" name="Picture 25">
            <a:extLst>
              <a:ext uri="{FF2B5EF4-FFF2-40B4-BE49-F238E27FC236}">
                <a16:creationId xmlns:a16="http://schemas.microsoft.com/office/drawing/2014/main" id="{0C5B0C43-C5A7-2B61-5DF1-AD1EC54C43A6}"/>
              </a:ext>
            </a:extLst>
          </p:cNvPr>
          <p:cNvPicPr>
            <a:picLocks noChangeAspect="1"/>
          </p:cNvPicPr>
          <p:nvPr userDrawn="1"/>
        </p:nvPicPr>
        <p:blipFill>
          <a:blip r:embed="rId7"/>
          <a:srcRect/>
          <a:stretch/>
        </p:blipFill>
        <p:spPr>
          <a:xfrm>
            <a:off x="12629327" y="4367103"/>
            <a:ext cx="1365529" cy="1639777"/>
          </a:xfrm>
          <a:prstGeom prst="rect">
            <a:avLst/>
          </a:prstGeom>
        </p:spPr>
      </p:pic>
      <p:sp>
        <p:nvSpPr>
          <p:cNvPr id="27" name="TextBox 26">
            <a:extLst>
              <a:ext uri="{FF2B5EF4-FFF2-40B4-BE49-F238E27FC236}">
                <a16:creationId xmlns:a16="http://schemas.microsoft.com/office/drawing/2014/main" id="{5F5BCE8D-8CD6-779E-1747-FEC1EFA3EFCF}"/>
              </a:ext>
            </a:extLst>
          </p:cNvPr>
          <p:cNvSpPr txBox="1"/>
          <p:nvPr userDrawn="1"/>
        </p:nvSpPr>
        <p:spPr>
          <a:xfrm>
            <a:off x="12411009" y="6241907"/>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30033109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4">
            <a:alpha val="10084"/>
          </a:schemeClr>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6511E27-36D2-B991-058F-3B1770E79C94}"/>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8B6A5A39-E659-52C6-8A8A-A57983B12A36}"/>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 name="Date Placeholder 4">
            <a:extLst>
              <a:ext uri="{FF2B5EF4-FFF2-40B4-BE49-F238E27FC236}">
                <a16:creationId xmlns:a16="http://schemas.microsoft.com/office/drawing/2014/main" id="{3E8D5495-A48E-81BD-49A0-467E262865EA}"/>
              </a:ext>
            </a:extLst>
          </p:cNvPr>
          <p:cNvSpPr>
            <a:spLocks noGrp="1"/>
          </p:cNvSpPr>
          <p:nvPr>
            <p:ph type="dt" sz="half" idx="10"/>
          </p:nvPr>
        </p:nvSpPr>
        <p:spPr/>
        <p:txBody>
          <a:bodyPr/>
          <a:lstStyle/>
          <a:p>
            <a:fld id="{93DC80FD-A9C2-ED42-89DF-BDFB18344E5C}" type="datetime2">
              <a:rPr lang="en-GB" smtClean="0">
                <a:solidFill>
                  <a:srgbClr val="494949"/>
                </a:solidFill>
              </a:rPr>
              <a:pPr/>
              <a:t>Monday, 21 August 2023</a:t>
            </a:fld>
            <a:endParaRPr lang="en-GB">
              <a:solidFill>
                <a:srgbClr val="494949"/>
              </a:solidFill>
            </a:endParaRPr>
          </a:p>
        </p:txBody>
      </p:sp>
      <p:sp>
        <p:nvSpPr>
          <p:cNvPr id="7" name="Slide Number Placeholder 6">
            <a:extLst>
              <a:ext uri="{FF2B5EF4-FFF2-40B4-BE49-F238E27FC236}">
                <a16:creationId xmlns:a16="http://schemas.microsoft.com/office/drawing/2014/main" id="{67769764-840F-97D6-9704-2A1D2E02FA0D}"/>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0" name="Graphic 9">
            <a:extLst>
              <a:ext uri="{FF2B5EF4-FFF2-40B4-BE49-F238E27FC236}">
                <a16:creationId xmlns:a16="http://schemas.microsoft.com/office/drawing/2014/main" id="{3C743F2B-BCAA-F16A-D818-9E542C660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6" name="Footer Placeholder 5">
            <a:extLst>
              <a:ext uri="{FF2B5EF4-FFF2-40B4-BE49-F238E27FC236}">
                <a16:creationId xmlns:a16="http://schemas.microsoft.com/office/drawing/2014/main" id="{6FEC8BDF-A19E-AAA1-362B-110E36D34D4E}"/>
              </a:ext>
            </a:extLst>
          </p:cNvPr>
          <p:cNvSpPr>
            <a:spLocks noGrp="1"/>
          </p:cNvSpPr>
          <p:nvPr>
            <p:ph type="ftr" sz="quarter" idx="11"/>
          </p:nvPr>
        </p:nvSpPr>
        <p:spPr>
          <a:xfrm>
            <a:off x="1536701" y="396000"/>
            <a:ext cx="6443999" cy="142651"/>
          </a:xfrm>
        </p:spPr>
        <p:txBody>
          <a:bodyPr/>
          <a:lstStyle/>
          <a:p>
            <a:endParaRPr lang="en-GB" dirty="0">
              <a:solidFill>
                <a:srgbClr val="494949"/>
              </a:solidFill>
            </a:endParaRPr>
          </a:p>
        </p:txBody>
      </p:sp>
      <p:cxnSp>
        <p:nvCxnSpPr>
          <p:cNvPr id="11" name="Straight Connector 10">
            <a:extLst>
              <a:ext uri="{FF2B5EF4-FFF2-40B4-BE49-F238E27FC236}">
                <a16:creationId xmlns:a16="http://schemas.microsoft.com/office/drawing/2014/main" id="{59C0C0BA-B4BA-CA29-FD51-75EC247B22DB}"/>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329F9E15-3375-C085-249E-78F5D341991D}"/>
              </a:ext>
            </a:extLst>
          </p:cNvPr>
          <p:cNvSpPr>
            <a:spLocks noGrp="1"/>
          </p:cNvSpPr>
          <p:nvPr>
            <p:ph type="title"/>
          </p:nvPr>
        </p:nvSpPr>
        <p:spPr>
          <a:xfrm>
            <a:off x="486000" y="1134000"/>
            <a:ext cx="3932237" cy="849600"/>
          </a:xfrm>
        </p:spPr>
        <p:txBody>
          <a:bodyPr anchor="b"/>
          <a:lstStyle>
            <a:lvl1pPr>
              <a:defRPr sz="3200"/>
            </a:lvl1p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6D7D8C3C-75B3-E549-46D9-9CE05E6AB937}"/>
              </a:ext>
            </a:extLst>
          </p:cNvPr>
          <p:cNvSpPr>
            <a:spLocks noGrp="1"/>
          </p:cNvSpPr>
          <p:nvPr>
            <p:ph type="body" sz="half" idx="2"/>
          </p:nvPr>
        </p:nvSpPr>
        <p:spPr>
          <a:xfrm>
            <a:off x="486000" y="2254102"/>
            <a:ext cx="3932237" cy="4110924"/>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EA165580-F382-CD55-56A9-0ACA4B1C79BD}"/>
              </a:ext>
            </a:extLst>
          </p:cNvPr>
          <p:cNvSpPr>
            <a:spLocks noGrp="1"/>
          </p:cNvSpPr>
          <p:nvPr>
            <p:ph type="pic" idx="1"/>
          </p:nvPr>
        </p:nvSpPr>
        <p:spPr>
          <a:xfrm>
            <a:off x="5183188" y="1131039"/>
            <a:ext cx="6518274" cy="5226899"/>
          </a:xfrm>
          <a:solidFill>
            <a:schemeClr val="bg1">
              <a:lumMod val="95000"/>
            </a:schemeClr>
          </a:solidFill>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12" name="Rounded Rectangle 11">
            <a:extLst>
              <a:ext uri="{FF2B5EF4-FFF2-40B4-BE49-F238E27FC236}">
                <a16:creationId xmlns:a16="http://schemas.microsoft.com/office/drawing/2014/main" id="{9F03D35F-7E53-963B-EE81-21993029761A}"/>
              </a:ext>
            </a:extLst>
          </p:cNvPr>
          <p:cNvSpPr/>
          <p:nvPr userDrawn="1"/>
        </p:nvSpPr>
        <p:spPr>
          <a:xfrm>
            <a:off x="12291461" y="-6630"/>
            <a:ext cx="2178000" cy="7993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3" name="Graphic 12">
            <a:extLst>
              <a:ext uri="{FF2B5EF4-FFF2-40B4-BE49-F238E27FC236}">
                <a16:creationId xmlns:a16="http://schemas.microsoft.com/office/drawing/2014/main" id="{CB679B8C-2668-F86E-6D36-21403EBE74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14" name="TextBox 13">
            <a:extLst>
              <a:ext uri="{FF2B5EF4-FFF2-40B4-BE49-F238E27FC236}">
                <a16:creationId xmlns:a16="http://schemas.microsoft.com/office/drawing/2014/main" id="{70075C92-DCFE-A961-87FC-8F64747B174F}"/>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pic>
        <p:nvPicPr>
          <p:cNvPr id="15" name="Picture 14">
            <a:extLst>
              <a:ext uri="{FF2B5EF4-FFF2-40B4-BE49-F238E27FC236}">
                <a16:creationId xmlns:a16="http://schemas.microsoft.com/office/drawing/2014/main" id="{47A18E4A-53E1-8512-B15C-162E8CD71A17}"/>
              </a:ext>
            </a:extLst>
          </p:cNvPr>
          <p:cNvPicPr>
            <a:picLocks noChangeAspect="1"/>
          </p:cNvPicPr>
          <p:nvPr userDrawn="1"/>
        </p:nvPicPr>
        <p:blipFill>
          <a:blip r:embed="rId6"/>
          <a:srcRect/>
          <a:stretch/>
        </p:blipFill>
        <p:spPr>
          <a:xfrm>
            <a:off x="12629327" y="2004915"/>
            <a:ext cx="1365529" cy="1929947"/>
          </a:xfrm>
          <a:prstGeom prst="rect">
            <a:avLst/>
          </a:prstGeom>
        </p:spPr>
      </p:pic>
      <p:sp>
        <p:nvSpPr>
          <p:cNvPr id="16" name="TextBox 15">
            <a:extLst>
              <a:ext uri="{FF2B5EF4-FFF2-40B4-BE49-F238E27FC236}">
                <a16:creationId xmlns:a16="http://schemas.microsoft.com/office/drawing/2014/main" id="{EB5AE2A1-C7A1-E3B5-913C-36DC64FAA43A}"/>
              </a:ext>
            </a:extLst>
          </p:cNvPr>
          <p:cNvSpPr txBox="1"/>
          <p:nvPr userDrawn="1"/>
        </p:nvSpPr>
        <p:spPr>
          <a:xfrm>
            <a:off x="12411009" y="4026018"/>
            <a:ext cx="1964210" cy="1231106"/>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rgbClr val="FFFFFF"/>
                </a:solidFill>
              </a:rPr>
              <a:t>Click the paint bucket icon (which shows the current colour) to bring up the ‘Theme Colours’ box and select either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a:p>
            <a:pPr marL="228600" indent="-228600">
              <a:buFont typeface="+mj-lt"/>
              <a:buAutoNum type="arabicPeriod" startAt="3"/>
            </a:pPr>
            <a:r>
              <a:rPr lang="en-GB" sz="800" dirty="0">
                <a:solidFill>
                  <a:srgbClr val="FFFFFF"/>
                </a:solidFill>
              </a:rPr>
              <a:t>For a transparent background, select ‘No fill’.</a:t>
            </a:r>
          </a:p>
        </p:txBody>
      </p:sp>
      <p:pic>
        <p:nvPicPr>
          <p:cNvPr id="17" name="Picture 16">
            <a:extLst>
              <a:ext uri="{FF2B5EF4-FFF2-40B4-BE49-F238E27FC236}">
                <a16:creationId xmlns:a16="http://schemas.microsoft.com/office/drawing/2014/main" id="{9D07BF8D-2EF2-1C66-9FF0-498CC57C8C90}"/>
              </a:ext>
            </a:extLst>
          </p:cNvPr>
          <p:cNvPicPr>
            <a:picLocks noChangeAspect="1"/>
          </p:cNvPicPr>
          <p:nvPr userDrawn="1"/>
        </p:nvPicPr>
        <p:blipFill>
          <a:blip r:embed="rId7"/>
          <a:srcRect/>
          <a:stretch/>
        </p:blipFill>
        <p:spPr>
          <a:xfrm>
            <a:off x="12629327" y="5344131"/>
            <a:ext cx="1365529" cy="1639777"/>
          </a:xfrm>
          <a:prstGeom prst="rect">
            <a:avLst/>
          </a:prstGeom>
        </p:spPr>
      </p:pic>
      <p:sp>
        <p:nvSpPr>
          <p:cNvPr id="18" name="TextBox 17">
            <a:extLst>
              <a:ext uri="{FF2B5EF4-FFF2-40B4-BE49-F238E27FC236}">
                <a16:creationId xmlns:a16="http://schemas.microsoft.com/office/drawing/2014/main" id="{EB907172-2013-92CD-D167-BBE2A949866F}"/>
              </a:ext>
            </a:extLst>
          </p:cNvPr>
          <p:cNvSpPr txBox="1"/>
          <p:nvPr userDrawn="1"/>
        </p:nvSpPr>
        <p:spPr>
          <a:xfrm>
            <a:off x="12411008" y="7245997"/>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9" name="TextBox 18">
            <a:extLst>
              <a:ext uri="{FF2B5EF4-FFF2-40B4-BE49-F238E27FC236}">
                <a16:creationId xmlns:a16="http://schemas.microsoft.com/office/drawing/2014/main" id="{04B6D6BC-7127-F351-3037-25AD8357C113}"/>
              </a:ext>
            </a:extLst>
          </p:cNvPr>
          <p:cNvSpPr txBox="1"/>
          <p:nvPr userDrawn="1"/>
        </p:nvSpPr>
        <p:spPr>
          <a:xfrm>
            <a:off x="12411009" y="629674"/>
            <a:ext cx="1964210" cy="1261884"/>
          </a:xfrm>
          <a:prstGeom prst="rect">
            <a:avLst/>
          </a:prstGeom>
          <a:noFill/>
        </p:spPr>
        <p:txBody>
          <a:bodyPr wrap="square" lIns="0" tIns="0" rIns="0" bIns="0" rtlCol="0">
            <a:spAutoFit/>
          </a:bodyPr>
          <a:lstStyle/>
          <a:p>
            <a:r>
              <a:rPr lang="en-GB" sz="1000" b="1" dirty="0">
                <a:solidFill>
                  <a:srgbClr val="FFFFFF"/>
                </a:solidFill>
              </a:rPr>
              <a:t>Change colour of content box</a:t>
            </a:r>
          </a:p>
          <a:p>
            <a:endParaRPr lang="en-GB" sz="800" dirty="0">
              <a:solidFill>
                <a:srgbClr val="FFFFFF"/>
              </a:solidFill>
            </a:endParaRPr>
          </a:p>
          <a:p>
            <a:pPr marL="228600" indent="-228600">
              <a:buFont typeface="+mj-lt"/>
              <a:buAutoNum type="arabicPeriod"/>
            </a:pPr>
            <a:r>
              <a:rPr lang="en-GB" sz="800" dirty="0">
                <a:solidFill>
                  <a:srgbClr val="FFFFFF"/>
                </a:solidFill>
              </a:rPr>
              <a:t>Click in the box to select it.</a:t>
            </a:r>
          </a:p>
          <a:p>
            <a:pPr marL="228600" indent="-228600">
              <a:buFont typeface="+mj-lt"/>
              <a:buAutoNum type="arabicPeriod"/>
            </a:pPr>
            <a:r>
              <a:rPr lang="en-GB" sz="800" dirty="0">
                <a:solidFill>
                  <a:srgbClr val="FFFFFF"/>
                </a:solidFill>
              </a:rPr>
              <a:t>Click the ‘Shape Format’ tab (or ‘Format tab’ for PC users) in the ribbon to reveal the dialogue box below.</a:t>
            </a:r>
            <a:br>
              <a:rPr lang="en-GB" sz="800" dirty="0">
                <a:solidFill>
                  <a:srgbClr val="FFFFFF"/>
                </a:solidFill>
              </a:rPr>
            </a:br>
            <a:r>
              <a:rPr lang="en-GB" sz="800" dirty="0">
                <a:solidFill>
                  <a:srgbClr val="FFFFFF"/>
                </a:solidFill>
              </a:rPr>
              <a:t>(Alternatively, right-click in the box and scroll down to ‘Shape Format’ – PC users ‘Format Shape…’).</a:t>
            </a:r>
          </a:p>
        </p:txBody>
      </p:sp>
    </p:spTree>
    <p:extLst>
      <p:ext uri="{BB962C8B-B14F-4D97-AF65-F5344CB8AC3E}">
        <p14:creationId xmlns:p14="http://schemas.microsoft.com/office/powerpoint/2010/main" val="652350935"/>
      </p:ext>
    </p:extLst>
  </p:cSld>
  <p:clrMapOvr>
    <a:masterClrMapping/>
  </p:clrMapOvr>
  <p:extLst>
    <p:ext uri="{DCECCB84-F9BA-43D5-87BE-67443E8EF086}">
      <p15:sldGuideLst xmlns:p15="http://schemas.microsoft.com/office/powerpoint/2012/main">
        <p15:guide id="1" pos="968">
          <p15:clr>
            <a:srgbClr val="FBAE40"/>
          </p15:clr>
        </p15:guide>
        <p15:guide id="2" orient="horz" pos="913">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Multi Pics">
    <p:bg>
      <p:bgPr>
        <a:solidFill>
          <a:schemeClr val="accent4">
            <a:alpha val="10240"/>
          </a:schemeClr>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69512" y="7896353"/>
            <a:ext cx="5951537" cy="242312"/>
          </a:xfrm>
        </p:spPr>
        <p:txBody>
          <a:bodyPr/>
          <a:lstStyle/>
          <a:p>
            <a:endParaRPr lang="en-GB" dirty="0">
              <a:solidFill>
                <a:srgbClr val="494949"/>
              </a:solidFill>
            </a:endParaRPr>
          </a:p>
        </p:txBody>
      </p:sp>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lumMod val="95000"/>
              <a:alpha val="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2DCD51A7-EE92-A04B-92CF-D98D6C7BC7BA}" type="datetime2">
              <a:rPr lang="en-GB" smtClean="0">
                <a:solidFill>
                  <a:srgbClr val="494949"/>
                </a:solidFill>
              </a:rPr>
              <a:pPr/>
              <a:t>Monday, 21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20" name="Picture Placeholder 19">
            <a:extLst>
              <a:ext uri="{FF2B5EF4-FFF2-40B4-BE49-F238E27FC236}">
                <a16:creationId xmlns:a16="http://schemas.microsoft.com/office/drawing/2014/main" id="{BF5D32C7-5393-72C4-0E56-200A3E67B3A1}"/>
              </a:ext>
            </a:extLst>
          </p:cNvPr>
          <p:cNvSpPr>
            <a:spLocks noGrp="1"/>
          </p:cNvSpPr>
          <p:nvPr>
            <p:ph type="pic" sz="quarter" idx="17"/>
          </p:nvPr>
        </p:nvSpPr>
        <p:spPr>
          <a:xfrm>
            <a:off x="0" y="-6350"/>
            <a:ext cx="7488238" cy="6480175"/>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22" name="Picture Placeholder 21">
            <a:extLst>
              <a:ext uri="{FF2B5EF4-FFF2-40B4-BE49-F238E27FC236}">
                <a16:creationId xmlns:a16="http://schemas.microsoft.com/office/drawing/2014/main" id="{8E6AC564-07E5-D5DD-7723-AA7028AE0F3F}"/>
              </a:ext>
            </a:extLst>
          </p:cNvPr>
          <p:cNvSpPr>
            <a:spLocks noGrp="1"/>
          </p:cNvSpPr>
          <p:nvPr>
            <p:ph type="pic" sz="quarter" idx="18"/>
          </p:nvPr>
        </p:nvSpPr>
        <p:spPr>
          <a:xfrm>
            <a:off x="7553325" y="-6350"/>
            <a:ext cx="2295525" cy="2411413"/>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23" name="Picture Placeholder 21">
            <a:extLst>
              <a:ext uri="{FF2B5EF4-FFF2-40B4-BE49-F238E27FC236}">
                <a16:creationId xmlns:a16="http://schemas.microsoft.com/office/drawing/2014/main" id="{3C0E3485-A1ED-C264-F24F-098048B0036B}"/>
              </a:ext>
            </a:extLst>
          </p:cNvPr>
          <p:cNvSpPr>
            <a:spLocks noGrp="1"/>
          </p:cNvSpPr>
          <p:nvPr>
            <p:ph type="pic" sz="quarter" idx="19"/>
          </p:nvPr>
        </p:nvSpPr>
        <p:spPr>
          <a:xfrm>
            <a:off x="9914925" y="-6350"/>
            <a:ext cx="2295525" cy="2411413"/>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24" name="Picture Placeholder 21">
            <a:extLst>
              <a:ext uri="{FF2B5EF4-FFF2-40B4-BE49-F238E27FC236}">
                <a16:creationId xmlns:a16="http://schemas.microsoft.com/office/drawing/2014/main" id="{E9887082-73CC-7E5A-A87B-4842F83FE5AE}"/>
              </a:ext>
            </a:extLst>
          </p:cNvPr>
          <p:cNvSpPr>
            <a:spLocks noGrp="1"/>
          </p:cNvSpPr>
          <p:nvPr>
            <p:ph type="pic" sz="quarter" idx="20"/>
          </p:nvPr>
        </p:nvSpPr>
        <p:spPr>
          <a:xfrm>
            <a:off x="7553325" y="2464326"/>
            <a:ext cx="4638675" cy="4009499"/>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11" name="Rounded Rectangle 10">
            <a:extLst>
              <a:ext uri="{FF2B5EF4-FFF2-40B4-BE49-F238E27FC236}">
                <a16:creationId xmlns:a16="http://schemas.microsoft.com/office/drawing/2014/main" id="{9FBFD250-F7B3-C7D5-E7B3-AD7D361626D2}"/>
              </a:ext>
            </a:extLst>
          </p:cNvPr>
          <p:cNvSpPr/>
          <p:nvPr userDrawn="1"/>
        </p:nvSpPr>
        <p:spPr>
          <a:xfrm>
            <a:off x="12291461" y="-6630"/>
            <a:ext cx="2178000" cy="7993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3" name="Graphic 12">
            <a:extLst>
              <a:ext uri="{FF2B5EF4-FFF2-40B4-BE49-F238E27FC236}">
                <a16:creationId xmlns:a16="http://schemas.microsoft.com/office/drawing/2014/main" id="{0CCE63C5-7C3E-5CD9-A568-69FD7EEED5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5413" y="123648"/>
            <a:ext cx="347311" cy="343176"/>
          </a:xfrm>
          <a:prstGeom prst="rect">
            <a:avLst/>
          </a:prstGeom>
        </p:spPr>
      </p:pic>
      <p:sp>
        <p:nvSpPr>
          <p:cNvPr id="14" name="TextBox 13">
            <a:extLst>
              <a:ext uri="{FF2B5EF4-FFF2-40B4-BE49-F238E27FC236}">
                <a16:creationId xmlns:a16="http://schemas.microsoft.com/office/drawing/2014/main" id="{CF41D00D-FC65-E3E5-AFE5-EF869726F548}"/>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pic>
        <p:nvPicPr>
          <p:cNvPr id="16" name="Picture 15">
            <a:extLst>
              <a:ext uri="{FF2B5EF4-FFF2-40B4-BE49-F238E27FC236}">
                <a16:creationId xmlns:a16="http://schemas.microsoft.com/office/drawing/2014/main" id="{12309CDF-A9EC-470D-1DC1-20ED0E41A791}"/>
              </a:ext>
            </a:extLst>
          </p:cNvPr>
          <p:cNvPicPr>
            <a:picLocks noChangeAspect="1"/>
          </p:cNvPicPr>
          <p:nvPr userDrawn="1"/>
        </p:nvPicPr>
        <p:blipFill>
          <a:blip r:embed="rId4"/>
          <a:srcRect/>
          <a:stretch/>
        </p:blipFill>
        <p:spPr>
          <a:xfrm>
            <a:off x="12629327" y="2004915"/>
            <a:ext cx="1365529" cy="1929947"/>
          </a:xfrm>
          <a:prstGeom prst="rect">
            <a:avLst/>
          </a:prstGeom>
        </p:spPr>
      </p:pic>
      <p:sp>
        <p:nvSpPr>
          <p:cNvPr id="19" name="TextBox 18">
            <a:extLst>
              <a:ext uri="{FF2B5EF4-FFF2-40B4-BE49-F238E27FC236}">
                <a16:creationId xmlns:a16="http://schemas.microsoft.com/office/drawing/2014/main" id="{16DCF462-EF1B-D67B-010E-FDA2DD1A0AB5}"/>
              </a:ext>
            </a:extLst>
          </p:cNvPr>
          <p:cNvSpPr txBox="1"/>
          <p:nvPr userDrawn="1"/>
        </p:nvSpPr>
        <p:spPr>
          <a:xfrm>
            <a:off x="12411009" y="4026018"/>
            <a:ext cx="1964210" cy="1231106"/>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rgbClr val="FFFFFF"/>
                </a:solidFill>
              </a:rPr>
              <a:t>Click the paint bucket icon (which shows the current colour) to bring up the ‘Theme Colours’ box and select either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a:p>
            <a:pPr marL="228600" indent="-228600">
              <a:buFont typeface="+mj-lt"/>
              <a:buAutoNum type="arabicPeriod" startAt="3"/>
            </a:pPr>
            <a:r>
              <a:rPr lang="en-GB" sz="800" dirty="0">
                <a:solidFill>
                  <a:srgbClr val="FFFFFF"/>
                </a:solidFill>
              </a:rPr>
              <a:t>For a transparent background, select ‘No fill’.</a:t>
            </a:r>
          </a:p>
        </p:txBody>
      </p:sp>
      <p:pic>
        <p:nvPicPr>
          <p:cNvPr id="21" name="Picture 20">
            <a:extLst>
              <a:ext uri="{FF2B5EF4-FFF2-40B4-BE49-F238E27FC236}">
                <a16:creationId xmlns:a16="http://schemas.microsoft.com/office/drawing/2014/main" id="{02A2E299-2D17-B959-FFAF-F4E2FBAA3DCF}"/>
              </a:ext>
            </a:extLst>
          </p:cNvPr>
          <p:cNvPicPr>
            <a:picLocks noChangeAspect="1"/>
          </p:cNvPicPr>
          <p:nvPr userDrawn="1"/>
        </p:nvPicPr>
        <p:blipFill>
          <a:blip r:embed="rId5"/>
          <a:srcRect/>
          <a:stretch/>
        </p:blipFill>
        <p:spPr>
          <a:xfrm>
            <a:off x="12629327" y="5344131"/>
            <a:ext cx="1365529" cy="1639777"/>
          </a:xfrm>
          <a:prstGeom prst="rect">
            <a:avLst/>
          </a:prstGeom>
        </p:spPr>
      </p:pic>
      <p:sp>
        <p:nvSpPr>
          <p:cNvPr id="25" name="TextBox 24">
            <a:extLst>
              <a:ext uri="{FF2B5EF4-FFF2-40B4-BE49-F238E27FC236}">
                <a16:creationId xmlns:a16="http://schemas.microsoft.com/office/drawing/2014/main" id="{DAF40ABB-4DE4-0EE6-FE06-A40E70EC11A9}"/>
              </a:ext>
            </a:extLst>
          </p:cNvPr>
          <p:cNvSpPr txBox="1"/>
          <p:nvPr userDrawn="1"/>
        </p:nvSpPr>
        <p:spPr>
          <a:xfrm>
            <a:off x="12411008" y="7245997"/>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26" name="TextBox 25">
            <a:extLst>
              <a:ext uri="{FF2B5EF4-FFF2-40B4-BE49-F238E27FC236}">
                <a16:creationId xmlns:a16="http://schemas.microsoft.com/office/drawing/2014/main" id="{F86EC261-0E11-B79B-B0A2-F54F2CB3C082}"/>
              </a:ext>
            </a:extLst>
          </p:cNvPr>
          <p:cNvSpPr txBox="1"/>
          <p:nvPr userDrawn="1"/>
        </p:nvSpPr>
        <p:spPr>
          <a:xfrm>
            <a:off x="12411009" y="629674"/>
            <a:ext cx="1964210" cy="1261884"/>
          </a:xfrm>
          <a:prstGeom prst="rect">
            <a:avLst/>
          </a:prstGeom>
          <a:noFill/>
        </p:spPr>
        <p:txBody>
          <a:bodyPr wrap="square" lIns="0" tIns="0" rIns="0" bIns="0" rtlCol="0">
            <a:spAutoFit/>
          </a:bodyPr>
          <a:lstStyle/>
          <a:p>
            <a:r>
              <a:rPr lang="en-GB" sz="1000" b="1" dirty="0">
                <a:solidFill>
                  <a:srgbClr val="FFFFFF"/>
                </a:solidFill>
              </a:rPr>
              <a:t>Change colour of content box</a:t>
            </a:r>
          </a:p>
          <a:p>
            <a:endParaRPr lang="en-GB" sz="800" dirty="0">
              <a:solidFill>
                <a:srgbClr val="FFFFFF"/>
              </a:solidFill>
            </a:endParaRPr>
          </a:p>
          <a:p>
            <a:pPr marL="228600" indent="-228600">
              <a:buFont typeface="+mj-lt"/>
              <a:buAutoNum type="arabicPeriod"/>
            </a:pPr>
            <a:r>
              <a:rPr lang="en-GB" sz="800" dirty="0">
                <a:solidFill>
                  <a:srgbClr val="FFFFFF"/>
                </a:solidFill>
              </a:rPr>
              <a:t>Click in the box to select it.</a:t>
            </a:r>
          </a:p>
          <a:p>
            <a:pPr marL="228600" indent="-228600">
              <a:buFont typeface="+mj-lt"/>
              <a:buAutoNum type="arabicPeriod"/>
            </a:pPr>
            <a:r>
              <a:rPr lang="en-GB" sz="800" dirty="0">
                <a:solidFill>
                  <a:srgbClr val="FFFFFF"/>
                </a:solidFill>
              </a:rPr>
              <a:t>Click the ‘Shape Format’ tab (or ‘Format tab’ for PC users) in the ribbon to reveal the dialogue box below.</a:t>
            </a:r>
            <a:br>
              <a:rPr lang="en-GB" sz="800" dirty="0">
                <a:solidFill>
                  <a:srgbClr val="FFFFFF"/>
                </a:solidFill>
              </a:rPr>
            </a:br>
            <a:r>
              <a:rPr lang="en-GB" sz="800" dirty="0">
                <a:solidFill>
                  <a:srgbClr val="FFFFFF"/>
                </a:solidFill>
              </a:rPr>
              <a:t>(Alternatively, right-click in the box and scroll down to ‘Shape Format’ – PC users ‘Format Shape…’).</a:t>
            </a:r>
          </a:p>
        </p:txBody>
      </p:sp>
    </p:spTree>
    <p:extLst>
      <p:ext uri="{BB962C8B-B14F-4D97-AF65-F5344CB8AC3E}">
        <p14:creationId xmlns:p14="http://schemas.microsoft.com/office/powerpoint/2010/main" val="4063083197"/>
      </p:ext>
    </p:extLst>
  </p:cSld>
  <p:clrMapOvr>
    <a:masterClrMapping/>
  </p:clrMapOvr>
  <p:extLst>
    <p:ext uri="{DCECCB84-F9BA-43D5-87BE-67443E8EF086}">
      <p15:sldGuideLst xmlns:p15="http://schemas.microsoft.com/office/powerpoint/2012/main">
        <p15:guide id="1" pos="4717">
          <p15:clr>
            <a:srgbClr val="FBAE40"/>
          </p15:clr>
        </p15:guide>
        <p15:guide id="2" pos="4758">
          <p15:clr>
            <a:srgbClr val="FBAE40"/>
          </p15:clr>
        </p15:guide>
        <p15:guide id="3" pos="6204">
          <p15:clr>
            <a:srgbClr val="FBAE40"/>
          </p15:clr>
        </p15:guide>
        <p15:guide id="4" pos="6241">
          <p15:clr>
            <a:srgbClr val="FBAE40"/>
          </p15:clr>
        </p15:guide>
        <p15:guide id="5" orient="horz" pos="1515">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CREEN CAPTURE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35DB45E9-2999-FC4B-B49A-C324C83E2EE9}" type="datetime2">
              <a:rPr lang="en-GB" smtClean="0">
                <a:solidFill>
                  <a:srgbClr val="494949"/>
                </a:solidFill>
              </a:rPr>
              <a:pPr/>
              <a:t>Monday, 21 August 2023</a:t>
            </a:fld>
            <a:endParaRPr lang="en-GB" dirty="0">
              <a:solidFill>
                <a:srgbClr val="494949"/>
              </a:solidFill>
            </a:endParaRPr>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endParaRPr lang="en-GB" dirty="0">
              <a:solidFill>
                <a:srgbClr val="494949"/>
              </a:solidFill>
            </a:endParaRPr>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166842"/>
            <a:ext cx="9850582" cy="4524315"/>
          </a:xfrm>
          <a:prstGeom prst="rect">
            <a:avLst/>
          </a:prstGeom>
          <a:noFill/>
        </p:spPr>
        <p:txBody>
          <a:bodyPr wrap="square" rtlCol="0">
            <a:spAutoFit/>
          </a:bodyPr>
          <a:lstStyle/>
          <a:p>
            <a:pPr algn="ctr"/>
            <a:r>
              <a:rPr lang="en-GB" sz="9600" b="1" dirty="0">
                <a:solidFill>
                  <a:srgbClr val="FFFFFF"/>
                </a:solidFill>
              </a:rPr>
              <a:t>SCREEN CAPTURE LAYOUTS</a:t>
            </a:r>
          </a:p>
        </p:txBody>
      </p:sp>
    </p:spTree>
    <p:extLst>
      <p:ext uri="{BB962C8B-B14F-4D97-AF65-F5344CB8AC3E}">
        <p14:creationId xmlns:p14="http://schemas.microsoft.com/office/powerpoint/2010/main" val="231586091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Laptop">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447E6D84-4E0F-3444-BA6E-CFFB7D880FA8}" type="datetime2">
              <a:rPr lang="en-GB" smtClean="0">
                <a:solidFill>
                  <a:srgbClr val="494949"/>
                </a:solidFill>
              </a:rPr>
              <a:pPr/>
              <a:t>Monday, 21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6430963" cy="242312"/>
          </a:xfrm>
        </p:spPr>
        <p:txBody>
          <a:bodyPr/>
          <a:lstStyle/>
          <a:p>
            <a:endParaRPr lang="en-GB" dirty="0">
              <a:solidFill>
                <a:srgbClr val="494949"/>
              </a:solidFill>
            </a:endParaRPr>
          </a:p>
        </p:txBody>
      </p:sp>
      <p:cxnSp>
        <p:nvCxnSpPr>
          <p:cNvPr id="31" name="Straight Connector 30">
            <a:extLst>
              <a:ext uri="{FF2B5EF4-FFF2-40B4-BE49-F238E27FC236}">
                <a16:creationId xmlns:a16="http://schemas.microsoft.com/office/drawing/2014/main" id="{0D624D9B-15DF-86D7-8423-34BBF9C7F6EC}"/>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3240000" cy="935669"/>
          </a:xfrm>
        </p:spPr>
        <p:txBody>
          <a:bodyPr/>
          <a:lstStyle>
            <a:lvl1pPr>
              <a:defRPr sz="32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32400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Picture Placeholder 38">
            <a:extLst>
              <a:ext uri="{FF2B5EF4-FFF2-40B4-BE49-F238E27FC236}">
                <a16:creationId xmlns:a16="http://schemas.microsoft.com/office/drawing/2014/main" id="{89911D98-6B55-1655-1BF0-B92A61A8BBE7}"/>
              </a:ext>
            </a:extLst>
          </p:cNvPr>
          <p:cNvSpPr>
            <a:spLocks noGrp="1"/>
          </p:cNvSpPr>
          <p:nvPr>
            <p:ph type="pic" sz="quarter" idx="16" hasCustomPrompt="1"/>
          </p:nvPr>
        </p:nvSpPr>
        <p:spPr>
          <a:xfrm>
            <a:off x="3884400" y="1224316"/>
            <a:ext cx="8006399" cy="5108400"/>
          </a:xfrm>
          <a:blipFill dpi="0" rotWithShape="1">
            <a:blip r:embed="rId4">
              <a:extLst>
                <a:ext uri="{96DAC541-7B7A-43D3-8B79-37D633B846F1}">
                  <asvg:svgBlip xmlns:asvg="http://schemas.microsoft.com/office/drawing/2016/SVG/main" r:embed="rId5"/>
                </a:ext>
              </a:extLst>
            </a:blip>
            <a:srcRect/>
            <a:stretch>
              <a:fillRect l="-2" t="1000" r="-1000" b="-1000"/>
            </a:stretch>
          </a:blipFill>
        </p:spPr>
        <p:txBody>
          <a:bodyPr/>
          <a:lstStyle>
            <a:lvl1pPr marL="0" indent="0">
              <a:buNone/>
              <a:defRPr/>
            </a:lvl1pPr>
          </a:lstStyle>
          <a:p>
            <a:r>
              <a:rPr lang="en-GB" dirty="0"/>
              <a:t> </a:t>
            </a:r>
          </a:p>
          <a:p>
            <a:endParaRPr lang="en-GB" dirty="0"/>
          </a:p>
        </p:txBody>
      </p:sp>
      <p:sp>
        <p:nvSpPr>
          <p:cNvPr id="12" name="Picture Placeholder 11">
            <a:extLst>
              <a:ext uri="{FF2B5EF4-FFF2-40B4-BE49-F238E27FC236}">
                <a16:creationId xmlns:a16="http://schemas.microsoft.com/office/drawing/2014/main" id="{54663FED-1F0B-396D-02A3-A0265B6BC5A4}"/>
              </a:ext>
            </a:extLst>
          </p:cNvPr>
          <p:cNvSpPr>
            <a:spLocks noGrp="1"/>
          </p:cNvSpPr>
          <p:nvPr>
            <p:ph type="pic" sz="quarter" idx="17"/>
          </p:nvPr>
        </p:nvSpPr>
        <p:spPr>
          <a:xfrm>
            <a:off x="4926013" y="1767612"/>
            <a:ext cx="6062662" cy="3789406"/>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32" name="Rounded Rectangle 31">
            <a:extLst>
              <a:ext uri="{FF2B5EF4-FFF2-40B4-BE49-F238E27FC236}">
                <a16:creationId xmlns:a16="http://schemas.microsoft.com/office/drawing/2014/main" id="{E1F9C557-344F-18E1-FBC5-59EFA8EDE23C}"/>
              </a:ext>
            </a:extLst>
          </p:cNvPr>
          <p:cNvSpPr/>
          <p:nvPr userDrawn="1"/>
        </p:nvSpPr>
        <p:spPr>
          <a:xfrm>
            <a:off x="12296487" y="-1"/>
            <a:ext cx="2178000" cy="383122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33" name="Graphic 32">
            <a:extLst>
              <a:ext uri="{FF2B5EF4-FFF2-40B4-BE49-F238E27FC236}">
                <a16:creationId xmlns:a16="http://schemas.microsoft.com/office/drawing/2014/main" id="{06317D53-F587-03AE-B80A-BCC4B5F6DD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425413" y="118702"/>
            <a:ext cx="347311" cy="343176"/>
          </a:xfrm>
          <a:prstGeom prst="rect">
            <a:avLst/>
          </a:prstGeom>
        </p:spPr>
      </p:pic>
      <p:sp>
        <p:nvSpPr>
          <p:cNvPr id="34" name="TextBox 33">
            <a:extLst>
              <a:ext uri="{FF2B5EF4-FFF2-40B4-BE49-F238E27FC236}">
                <a16:creationId xmlns:a16="http://schemas.microsoft.com/office/drawing/2014/main" id="{4154F138-EFAD-284C-AE74-1D777EFF0734}"/>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35" name="TextBox 34">
            <a:extLst>
              <a:ext uri="{FF2B5EF4-FFF2-40B4-BE49-F238E27FC236}">
                <a16:creationId xmlns:a16="http://schemas.microsoft.com/office/drawing/2014/main" id="{E65FBED0-46DF-3BCB-EFC4-ECC70669A537}"/>
              </a:ext>
            </a:extLst>
          </p:cNvPr>
          <p:cNvSpPr txBox="1"/>
          <p:nvPr userDrawn="1"/>
        </p:nvSpPr>
        <p:spPr>
          <a:xfrm>
            <a:off x="12411008" y="3046602"/>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36" name="TextBox 35">
            <a:extLst>
              <a:ext uri="{FF2B5EF4-FFF2-40B4-BE49-F238E27FC236}">
                <a16:creationId xmlns:a16="http://schemas.microsoft.com/office/drawing/2014/main" id="{CAD31F3D-C422-0E0E-B006-859803A74CD9}"/>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rgbClr val="FFFFFF"/>
                </a:solidFill>
              </a:rPr>
              <a:t>Insert an image into the box</a:t>
            </a:r>
          </a:p>
          <a:p>
            <a:endParaRPr lang="en-GB" sz="800" dirty="0">
              <a:solidFill>
                <a:srgbClr val="FFFFFF"/>
              </a:solidFill>
            </a:endParaRPr>
          </a:p>
          <a:p>
            <a:pPr marL="228600" indent="-228600">
              <a:buFont typeface="+mj-lt"/>
              <a:buAutoNum type="arabicPeriod"/>
            </a:pPr>
            <a:r>
              <a:rPr lang="en-GB" sz="800" dirty="0">
                <a:solidFill>
                  <a:srgbClr val="FFFFFF"/>
                </a:solidFill>
              </a:rPr>
              <a:t>Click the picture icon in the centre of the box and select your image. PNG images work best in PowerPoint.</a:t>
            </a:r>
            <a:br>
              <a:rPr lang="en-GB" sz="800" dirty="0">
                <a:solidFill>
                  <a:srgbClr val="FFFFFF"/>
                </a:solidFill>
              </a:rPr>
            </a:br>
            <a:r>
              <a:rPr lang="en-GB" sz="800" dirty="0">
                <a:solidFill>
                  <a:srgbClr val="FFFFFF"/>
                </a:solidFill>
              </a:rPr>
              <a:t>(Alternatively drag and drop your image into the box).</a:t>
            </a:r>
          </a:p>
          <a:p>
            <a:pPr marL="228600" indent="-228600">
              <a:buFont typeface="+mj-lt"/>
              <a:buAutoNum type="arabicPeriod"/>
            </a:pPr>
            <a:r>
              <a:rPr lang="en-GB" sz="800" dirty="0">
                <a:solidFill>
                  <a:srgbClr val="FFFFFF"/>
                </a:solidFill>
              </a:rPr>
              <a:t>The image may need to be cropped to fit better – select the crop tool from the ribbon or right-click the image and scroll down to ‘Crop’. See full usage guidelines for information on how to crop images.</a:t>
            </a:r>
            <a:br>
              <a:rPr lang="en-GB" sz="800" dirty="0">
                <a:solidFill>
                  <a:srgbClr val="FFFFFF"/>
                </a:solidFill>
              </a:rPr>
            </a:br>
            <a:r>
              <a:rPr lang="en-GB" sz="800" dirty="0">
                <a:solidFill>
                  <a:srgbClr val="FFFFFF"/>
                </a:solidFill>
              </a:rPr>
              <a:t>A selection of images can be found here: </a:t>
            </a:r>
            <a:r>
              <a:rPr lang="en-GB" sz="800" b="1" dirty="0">
                <a:solidFill>
                  <a:srgbClr val="FFFFFF"/>
                </a:solidFill>
              </a:rPr>
              <a:t>Public Drive (P Drive) &gt; Marketing and Brand Library &gt; SE PPT &gt; Imagery for PPT_NOT TO BE SHARED</a:t>
            </a:r>
            <a:endParaRPr lang="en-GB" sz="800" dirty="0">
              <a:solidFill>
                <a:srgbClr val="FFFFFF"/>
              </a:solidFill>
            </a:endParaRPr>
          </a:p>
        </p:txBody>
      </p:sp>
    </p:spTree>
    <p:extLst>
      <p:ext uri="{BB962C8B-B14F-4D97-AF65-F5344CB8AC3E}">
        <p14:creationId xmlns:p14="http://schemas.microsoft.com/office/powerpoint/2010/main" val="2284701629"/>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8DAFB-13D0-4437-B971-41C7ED16FE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AFCA7E9-9ED7-424B-9257-FDBFE4A671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9A6D66A-EABD-43E1-9BD2-CA9E5C03E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4CA58F-E23D-42D7-B443-0B036F87F9E0}"/>
              </a:ext>
            </a:extLst>
          </p:cNvPr>
          <p:cNvSpPr>
            <a:spLocks noGrp="1"/>
          </p:cNvSpPr>
          <p:nvPr>
            <p:ph type="dt" sz="half" idx="10"/>
          </p:nvPr>
        </p:nvSpPr>
        <p:spPr/>
        <p:txBody>
          <a:bodyPr/>
          <a:lstStyle/>
          <a:p>
            <a:fld id="{A18F61C5-A3B4-4316-A906-70470B231177}" type="datetimeFigureOut">
              <a:rPr lang="en-GB" smtClean="0"/>
              <a:t>21/08/2023</a:t>
            </a:fld>
            <a:endParaRPr lang="en-GB"/>
          </a:p>
        </p:txBody>
      </p:sp>
      <p:sp>
        <p:nvSpPr>
          <p:cNvPr id="6" name="Footer Placeholder 5">
            <a:extLst>
              <a:ext uri="{FF2B5EF4-FFF2-40B4-BE49-F238E27FC236}">
                <a16:creationId xmlns:a16="http://schemas.microsoft.com/office/drawing/2014/main" id="{E53EDE34-4E44-4C8E-8EE9-CC329AE7BF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485C16-CA6B-4A3F-B3FD-807D45DA1872}"/>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25564728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33809E32-3E92-F548-ACEF-BB6F690D5669}" type="datetime2">
              <a:rPr lang="en-GB" smtClean="0">
                <a:solidFill>
                  <a:srgbClr val="494949"/>
                </a:solidFill>
              </a:rPr>
              <a:pPr/>
              <a:t>Monday, 21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6430963" cy="242312"/>
          </a:xfrm>
        </p:spPr>
        <p:txBody>
          <a:bodyPr/>
          <a:lstStyle/>
          <a:p>
            <a:endParaRPr lang="en-GB" dirty="0">
              <a:solidFill>
                <a:srgbClr val="494949"/>
              </a:solidFill>
            </a:endParaRPr>
          </a:p>
        </p:txBody>
      </p:sp>
      <p:cxnSp>
        <p:nvCxnSpPr>
          <p:cNvPr id="10" name="Straight Connector 9">
            <a:extLst>
              <a:ext uri="{FF2B5EF4-FFF2-40B4-BE49-F238E27FC236}">
                <a16:creationId xmlns:a16="http://schemas.microsoft.com/office/drawing/2014/main" id="{E9D711A4-6304-3DE7-B478-28E695FDAE54}"/>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5126400" cy="935669"/>
          </a:xfrm>
        </p:spPr>
        <p:txBody>
          <a:bodyPr/>
          <a:lstStyle>
            <a:lvl1pPr>
              <a:defRPr sz="36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51264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Picture Placeholder 22">
            <a:extLst>
              <a:ext uri="{FF2B5EF4-FFF2-40B4-BE49-F238E27FC236}">
                <a16:creationId xmlns:a16="http://schemas.microsoft.com/office/drawing/2014/main" id="{95B60C0A-C3FD-AB96-9F85-D34601420781}"/>
              </a:ext>
            </a:extLst>
          </p:cNvPr>
          <p:cNvSpPr>
            <a:spLocks noGrp="1"/>
          </p:cNvSpPr>
          <p:nvPr>
            <p:ph type="pic" sz="quarter" idx="16" hasCustomPrompt="1"/>
          </p:nvPr>
        </p:nvSpPr>
        <p:spPr>
          <a:xfrm>
            <a:off x="5821200" y="1454580"/>
            <a:ext cx="6059492" cy="4784934"/>
          </a:xfrm>
          <a:blipFill>
            <a:blip r:embed="rId4">
              <a:extLst>
                <a:ext uri="{96DAC541-7B7A-43D3-8B79-37D633B846F1}">
                  <asvg:svgBlip xmlns:asvg="http://schemas.microsoft.com/office/drawing/2016/SVG/main" r:embed="rId5"/>
                </a:ext>
              </a:extLst>
            </a:blip>
            <a:srcRect/>
            <a:stretch>
              <a:fillRect l="46" r="-1107" b="-1152"/>
            </a:stretch>
          </a:blipFill>
        </p:spPr>
        <p:txBody>
          <a:bodyPr/>
          <a:lstStyle>
            <a:lvl1pPr marL="0" indent="0">
              <a:buNone/>
              <a:defRPr/>
            </a:lvl1pPr>
          </a:lstStyle>
          <a:p>
            <a:r>
              <a:rPr lang="en-GB" dirty="0"/>
              <a:t> </a:t>
            </a:r>
          </a:p>
          <a:p>
            <a:endParaRPr lang="en-GB" dirty="0"/>
          </a:p>
        </p:txBody>
      </p:sp>
      <p:sp>
        <p:nvSpPr>
          <p:cNvPr id="18" name="Picture Placeholder 17">
            <a:extLst>
              <a:ext uri="{FF2B5EF4-FFF2-40B4-BE49-F238E27FC236}">
                <a16:creationId xmlns:a16="http://schemas.microsoft.com/office/drawing/2014/main" id="{AB3D9C22-B15F-2971-64B0-A52E595D6488}"/>
              </a:ext>
            </a:extLst>
          </p:cNvPr>
          <p:cNvSpPr>
            <a:spLocks noGrp="1"/>
          </p:cNvSpPr>
          <p:nvPr>
            <p:ph type="pic" sz="quarter" idx="17"/>
          </p:nvPr>
        </p:nvSpPr>
        <p:spPr>
          <a:xfrm>
            <a:off x="6313714" y="1996746"/>
            <a:ext cx="5137303" cy="3780000"/>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16" name="Rounded Rectangle 15">
            <a:extLst>
              <a:ext uri="{FF2B5EF4-FFF2-40B4-BE49-F238E27FC236}">
                <a16:creationId xmlns:a16="http://schemas.microsoft.com/office/drawing/2014/main" id="{49B00A21-F7A9-D88E-7488-2AE0D942E547}"/>
              </a:ext>
            </a:extLst>
          </p:cNvPr>
          <p:cNvSpPr/>
          <p:nvPr userDrawn="1"/>
        </p:nvSpPr>
        <p:spPr>
          <a:xfrm>
            <a:off x="12296487" y="-1"/>
            <a:ext cx="2178000" cy="383122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7" name="Graphic 16">
            <a:extLst>
              <a:ext uri="{FF2B5EF4-FFF2-40B4-BE49-F238E27FC236}">
                <a16:creationId xmlns:a16="http://schemas.microsoft.com/office/drawing/2014/main" id="{F12B222A-F626-2B1F-8C68-06589769329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425413" y="118702"/>
            <a:ext cx="347311" cy="343176"/>
          </a:xfrm>
          <a:prstGeom prst="rect">
            <a:avLst/>
          </a:prstGeom>
        </p:spPr>
      </p:pic>
      <p:sp>
        <p:nvSpPr>
          <p:cNvPr id="19" name="TextBox 18">
            <a:extLst>
              <a:ext uri="{FF2B5EF4-FFF2-40B4-BE49-F238E27FC236}">
                <a16:creationId xmlns:a16="http://schemas.microsoft.com/office/drawing/2014/main" id="{AC68F3EF-75D7-3429-1161-3EA187AD02A7}"/>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0" name="TextBox 19">
            <a:extLst>
              <a:ext uri="{FF2B5EF4-FFF2-40B4-BE49-F238E27FC236}">
                <a16:creationId xmlns:a16="http://schemas.microsoft.com/office/drawing/2014/main" id="{37F2FBA9-C641-537E-2CAF-67006660F47C}"/>
              </a:ext>
            </a:extLst>
          </p:cNvPr>
          <p:cNvSpPr txBox="1"/>
          <p:nvPr userDrawn="1"/>
        </p:nvSpPr>
        <p:spPr>
          <a:xfrm>
            <a:off x="12411008" y="3046602"/>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21" name="TextBox 20">
            <a:extLst>
              <a:ext uri="{FF2B5EF4-FFF2-40B4-BE49-F238E27FC236}">
                <a16:creationId xmlns:a16="http://schemas.microsoft.com/office/drawing/2014/main" id="{499F7B0B-DF5C-1573-C6C3-064E9E8265CC}"/>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rgbClr val="FFFFFF"/>
                </a:solidFill>
              </a:rPr>
              <a:t>Insert an image into the box</a:t>
            </a:r>
          </a:p>
          <a:p>
            <a:endParaRPr lang="en-GB" sz="800" dirty="0">
              <a:solidFill>
                <a:srgbClr val="FFFFFF"/>
              </a:solidFill>
            </a:endParaRPr>
          </a:p>
          <a:p>
            <a:pPr marL="228600" indent="-228600">
              <a:buFont typeface="+mj-lt"/>
              <a:buAutoNum type="arabicPeriod"/>
            </a:pPr>
            <a:r>
              <a:rPr lang="en-GB" sz="800" dirty="0">
                <a:solidFill>
                  <a:srgbClr val="FFFFFF"/>
                </a:solidFill>
              </a:rPr>
              <a:t>Click the picture icon in the centre of the box and select your image. PNG images work best in PowerPoint.</a:t>
            </a:r>
            <a:br>
              <a:rPr lang="en-GB" sz="800" dirty="0">
                <a:solidFill>
                  <a:srgbClr val="FFFFFF"/>
                </a:solidFill>
              </a:rPr>
            </a:br>
            <a:r>
              <a:rPr lang="en-GB" sz="800" dirty="0">
                <a:solidFill>
                  <a:srgbClr val="FFFFFF"/>
                </a:solidFill>
              </a:rPr>
              <a:t>(Alternatively drag and drop your image into the box).</a:t>
            </a:r>
          </a:p>
          <a:p>
            <a:pPr marL="228600" indent="-228600">
              <a:buFont typeface="+mj-lt"/>
              <a:buAutoNum type="arabicPeriod"/>
            </a:pPr>
            <a:r>
              <a:rPr lang="en-GB" sz="800" dirty="0">
                <a:solidFill>
                  <a:srgbClr val="FFFFFF"/>
                </a:solidFill>
              </a:rPr>
              <a:t>The image may need to be cropped to fit better – select the crop tool from the ribbon or right-click the image and scroll down to ‘Crop’. See full usage guidelines for information on how to crop images.</a:t>
            </a:r>
            <a:br>
              <a:rPr lang="en-GB" sz="800" dirty="0">
                <a:solidFill>
                  <a:srgbClr val="FFFFFF"/>
                </a:solidFill>
              </a:rPr>
            </a:br>
            <a:r>
              <a:rPr lang="en-GB" sz="800" dirty="0">
                <a:solidFill>
                  <a:srgbClr val="FFFFFF"/>
                </a:solidFill>
              </a:rPr>
              <a:t>A selection of images can be found here: </a:t>
            </a:r>
            <a:r>
              <a:rPr lang="en-GB" sz="800" b="1" dirty="0">
                <a:solidFill>
                  <a:srgbClr val="FFFFFF"/>
                </a:solidFill>
              </a:rPr>
              <a:t>Public Drive (P Drive) &gt; Marketing and Brand Library &gt; SE PPT &gt; Imagery for PPT_NOT TO BE SHARED</a:t>
            </a:r>
            <a:endParaRPr lang="en-GB" sz="800" dirty="0">
              <a:solidFill>
                <a:srgbClr val="FFFFFF"/>
              </a:solidFill>
            </a:endParaRPr>
          </a:p>
        </p:txBody>
      </p:sp>
    </p:spTree>
    <p:extLst>
      <p:ext uri="{BB962C8B-B14F-4D97-AF65-F5344CB8AC3E}">
        <p14:creationId xmlns:p14="http://schemas.microsoft.com/office/powerpoint/2010/main" val="3193149360"/>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Mobile">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3314"/>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79F3DE0B-B7A5-DE40-9624-B4918D9464BA}" type="datetime2">
              <a:rPr lang="en-GB" smtClean="0">
                <a:solidFill>
                  <a:srgbClr val="494949"/>
                </a:solidFill>
              </a:rPr>
              <a:pPr/>
              <a:t>Monday, 21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6430963" cy="242312"/>
          </a:xfrm>
        </p:spPr>
        <p:txBody>
          <a:bodyPr/>
          <a:lstStyle/>
          <a:p>
            <a:endParaRPr lang="en-GB" dirty="0">
              <a:solidFill>
                <a:srgbClr val="494949"/>
              </a:solidFill>
            </a:endParaRPr>
          </a:p>
        </p:txBody>
      </p:sp>
      <p:cxnSp>
        <p:nvCxnSpPr>
          <p:cNvPr id="20" name="Straight Connector 19">
            <a:extLst>
              <a:ext uri="{FF2B5EF4-FFF2-40B4-BE49-F238E27FC236}">
                <a16:creationId xmlns:a16="http://schemas.microsoft.com/office/drawing/2014/main" id="{709A2FDE-394E-BBC2-3AC2-7C96C9981EA8}"/>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5608486" cy="935669"/>
          </a:xfrm>
        </p:spPr>
        <p:txBody>
          <a:body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5610002"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Picture Placeholder 38">
            <a:extLst>
              <a:ext uri="{FF2B5EF4-FFF2-40B4-BE49-F238E27FC236}">
                <a16:creationId xmlns:a16="http://schemas.microsoft.com/office/drawing/2014/main" id="{4B593AD9-E3E9-1350-D7B8-4883E47117B7}"/>
              </a:ext>
            </a:extLst>
          </p:cNvPr>
          <p:cNvSpPr>
            <a:spLocks noGrp="1"/>
          </p:cNvSpPr>
          <p:nvPr>
            <p:ph type="pic" sz="quarter" idx="16" hasCustomPrompt="1"/>
          </p:nvPr>
        </p:nvSpPr>
        <p:spPr>
          <a:xfrm>
            <a:off x="7123952" y="1008000"/>
            <a:ext cx="3171600" cy="5706000"/>
          </a:xfrm>
          <a:blipFill>
            <a:blip r:embed="rId4">
              <a:extLst>
                <a:ext uri="{96DAC541-7B7A-43D3-8B79-37D633B846F1}">
                  <asvg:svgBlip xmlns:asvg="http://schemas.microsoft.com/office/drawing/2016/SVG/main" r:embed="rId5"/>
                </a:ext>
              </a:extLst>
            </a:blip>
            <a:srcRect/>
            <a:stretch>
              <a:fillRect t="4" b="4"/>
            </a:stretch>
          </a:blipFill>
        </p:spPr>
        <p:txBody>
          <a:bodyPr/>
          <a:lstStyle>
            <a:lvl1pPr marL="0" indent="0">
              <a:buNone/>
              <a:defRPr/>
            </a:lvl1pPr>
          </a:lstStyle>
          <a:p>
            <a:r>
              <a:rPr lang="en-GB" dirty="0"/>
              <a:t> </a:t>
            </a:r>
          </a:p>
          <a:p>
            <a:endParaRPr lang="en-GB" dirty="0"/>
          </a:p>
        </p:txBody>
      </p:sp>
      <p:sp>
        <p:nvSpPr>
          <p:cNvPr id="16" name="Picture Placeholder 15">
            <a:extLst>
              <a:ext uri="{FF2B5EF4-FFF2-40B4-BE49-F238E27FC236}">
                <a16:creationId xmlns:a16="http://schemas.microsoft.com/office/drawing/2014/main" id="{CB33AF04-9820-1842-A9C4-B85AA6209857}"/>
              </a:ext>
            </a:extLst>
          </p:cNvPr>
          <p:cNvSpPr>
            <a:spLocks noGrp="1"/>
          </p:cNvSpPr>
          <p:nvPr>
            <p:ph type="pic" sz="quarter" idx="17"/>
          </p:nvPr>
        </p:nvSpPr>
        <p:spPr>
          <a:xfrm>
            <a:off x="7612558" y="1963011"/>
            <a:ext cx="2169069" cy="3810000"/>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14" name="Rounded Rectangle 13">
            <a:extLst>
              <a:ext uri="{FF2B5EF4-FFF2-40B4-BE49-F238E27FC236}">
                <a16:creationId xmlns:a16="http://schemas.microsoft.com/office/drawing/2014/main" id="{26DE887C-E995-FB29-DC40-7CE97A830F0D}"/>
              </a:ext>
            </a:extLst>
          </p:cNvPr>
          <p:cNvSpPr/>
          <p:nvPr userDrawn="1"/>
        </p:nvSpPr>
        <p:spPr>
          <a:xfrm>
            <a:off x="12296487" y="-1"/>
            <a:ext cx="2178000" cy="383122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7" name="Graphic 16">
            <a:extLst>
              <a:ext uri="{FF2B5EF4-FFF2-40B4-BE49-F238E27FC236}">
                <a16:creationId xmlns:a16="http://schemas.microsoft.com/office/drawing/2014/main" id="{62A898B8-219E-1FC9-2913-F0C58BA056B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425413" y="118702"/>
            <a:ext cx="347311" cy="343176"/>
          </a:xfrm>
          <a:prstGeom prst="rect">
            <a:avLst/>
          </a:prstGeom>
        </p:spPr>
      </p:pic>
      <p:sp>
        <p:nvSpPr>
          <p:cNvPr id="18" name="TextBox 17">
            <a:extLst>
              <a:ext uri="{FF2B5EF4-FFF2-40B4-BE49-F238E27FC236}">
                <a16:creationId xmlns:a16="http://schemas.microsoft.com/office/drawing/2014/main" id="{377F5112-C9B0-B8A8-9CC6-D7FF5D5690A7}"/>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19" name="TextBox 18">
            <a:extLst>
              <a:ext uri="{FF2B5EF4-FFF2-40B4-BE49-F238E27FC236}">
                <a16:creationId xmlns:a16="http://schemas.microsoft.com/office/drawing/2014/main" id="{C69A146C-6275-D3B5-536F-30DEFFF44902}"/>
              </a:ext>
            </a:extLst>
          </p:cNvPr>
          <p:cNvSpPr txBox="1"/>
          <p:nvPr userDrawn="1"/>
        </p:nvSpPr>
        <p:spPr>
          <a:xfrm>
            <a:off x="12411008" y="3046602"/>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21" name="TextBox 20">
            <a:extLst>
              <a:ext uri="{FF2B5EF4-FFF2-40B4-BE49-F238E27FC236}">
                <a16:creationId xmlns:a16="http://schemas.microsoft.com/office/drawing/2014/main" id="{6469F5D7-8A78-5D2B-C8DE-23A37278FBD6}"/>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rgbClr val="FFFFFF"/>
                </a:solidFill>
              </a:rPr>
              <a:t>Insert an image into the box</a:t>
            </a:r>
          </a:p>
          <a:p>
            <a:endParaRPr lang="en-GB" sz="800" dirty="0">
              <a:solidFill>
                <a:srgbClr val="FFFFFF"/>
              </a:solidFill>
            </a:endParaRPr>
          </a:p>
          <a:p>
            <a:pPr marL="228600" indent="-228600">
              <a:buFont typeface="+mj-lt"/>
              <a:buAutoNum type="arabicPeriod"/>
            </a:pPr>
            <a:r>
              <a:rPr lang="en-GB" sz="800" dirty="0">
                <a:solidFill>
                  <a:srgbClr val="FFFFFF"/>
                </a:solidFill>
              </a:rPr>
              <a:t>Click the picture icon in the centre of the box and select your image. PNG images work best in PowerPoint.</a:t>
            </a:r>
            <a:br>
              <a:rPr lang="en-GB" sz="800" dirty="0">
                <a:solidFill>
                  <a:srgbClr val="FFFFFF"/>
                </a:solidFill>
              </a:rPr>
            </a:br>
            <a:r>
              <a:rPr lang="en-GB" sz="800" dirty="0">
                <a:solidFill>
                  <a:srgbClr val="FFFFFF"/>
                </a:solidFill>
              </a:rPr>
              <a:t>(Alternatively drag and drop your image into the box).</a:t>
            </a:r>
          </a:p>
          <a:p>
            <a:pPr marL="228600" indent="-228600">
              <a:buFont typeface="+mj-lt"/>
              <a:buAutoNum type="arabicPeriod"/>
            </a:pPr>
            <a:r>
              <a:rPr lang="en-GB" sz="800" dirty="0">
                <a:solidFill>
                  <a:srgbClr val="FFFFFF"/>
                </a:solidFill>
              </a:rPr>
              <a:t>The image may need to be cropped to fit better – select the crop tool from the ribbon or right-click the image and scroll down to ‘Crop’. See full usage guidelines for information on how to crop images.</a:t>
            </a:r>
            <a:br>
              <a:rPr lang="en-GB" sz="800" dirty="0">
                <a:solidFill>
                  <a:srgbClr val="FFFFFF"/>
                </a:solidFill>
              </a:rPr>
            </a:br>
            <a:r>
              <a:rPr lang="en-GB" sz="800" dirty="0">
                <a:solidFill>
                  <a:srgbClr val="FFFFFF"/>
                </a:solidFill>
              </a:rPr>
              <a:t>A selection of images can be found here: </a:t>
            </a:r>
            <a:r>
              <a:rPr lang="en-GB" sz="800" b="1" dirty="0">
                <a:solidFill>
                  <a:srgbClr val="FFFFFF"/>
                </a:solidFill>
              </a:rPr>
              <a:t>Public Drive (P Drive) &gt; Marketing and Brand Library &gt; SE PPT &gt; Imagery for PPT_NOT TO BE SHARED</a:t>
            </a:r>
            <a:endParaRPr lang="en-GB" sz="800" dirty="0">
              <a:solidFill>
                <a:srgbClr val="FFFFFF"/>
              </a:solidFill>
            </a:endParaRPr>
          </a:p>
        </p:txBody>
      </p:sp>
    </p:spTree>
    <p:extLst>
      <p:ext uri="{BB962C8B-B14F-4D97-AF65-F5344CB8AC3E}">
        <p14:creationId xmlns:p14="http://schemas.microsoft.com/office/powerpoint/2010/main" val="2887979020"/>
      </p:ext>
    </p:extLst>
  </p:cSld>
  <p:clrMapOvr>
    <a:masterClrMapping/>
  </p:clrMapOvr>
  <p:extLst>
    <p:ext uri="{DCECCB84-F9BA-43D5-87BE-67443E8EF086}">
      <p15:sldGuideLst xmlns:p15="http://schemas.microsoft.com/office/powerpoint/2012/main">
        <p15:guide id="1" pos="4717">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ICON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CAB57A1E-162A-AB4F-9464-640FAAB01C00}" type="datetime2">
              <a:rPr lang="en-GB" smtClean="0">
                <a:solidFill>
                  <a:srgbClr val="494949"/>
                </a:solidFill>
              </a:rPr>
              <a:pPr/>
              <a:t>Monday, 21 August 2023</a:t>
            </a:fld>
            <a:endParaRPr lang="en-GB" dirty="0">
              <a:solidFill>
                <a:srgbClr val="494949"/>
              </a:solidFill>
            </a:endParaRPr>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endParaRPr lang="en-GB" dirty="0">
              <a:solidFill>
                <a:srgbClr val="494949"/>
              </a:solidFill>
            </a:endParaRPr>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2644170"/>
            <a:ext cx="9850582" cy="1569660"/>
          </a:xfrm>
          <a:prstGeom prst="rect">
            <a:avLst/>
          </a:prstGeom>
          <a:noFill/>
        </p:spPr>
        <p:txBody>
          <a:bodyPr wrap="square" rtlCol="0">
            <a:spAutoFit/>
          </a:bodyPr>
          <a:lstStyle/>
          <a:p>
            <a:pPr algn="ctr"/>
            <a:r>
              <a:rPr lang="en-GB" sz="9600" b="1" dirty="0">
                <a:solidFill>
                  <a:srgbClr val="FFFFFF"/>
                </a:solidFill>
              </a:rPr>
              <a:t>ICON LAYOUTS</a:t>
            </a:r>
          </a:p>
        </p:txBody>
      </p:sp>
    </p:spTree>
    <p:extLst>
      <p:ext uri="{BB962C8B-B14F-4D97-AF65-F5344CB8AC3E}">
        <p14:creationId xmlns:p14="http://schemas.microsoft.com/office/powerpoint/2010/main" val="157377135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Icons Horizontal">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F8B20B5-04F6-42CF-8DC5-FCE8526D98D0}"/>
              </a:ext>
            </a:extLst>
          </p:cNvPr>
          <p:cNvSpPr/>
          <p:nvPr userDrawn="1"/>
        </p:nvSpPr>
        <p:spPr>
          <a:xfrm>
            <a:off x="0" y="0"/>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48E02734-0980-D4FE-D658-200D525225C1}"/>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71C81549-D988-0AF8-337C-FFA7E214A37C}"/>
              </a:ext>
            </a:extLst>
          </p:cNvPr>
          <p:cNvSpPr>
            <a:spLocks noGrp="1"/>
          </p:cNvSpPr>
          <p:nvPr>
            <p:ph type="dt" sz="half" idx="10"/>
          </p:nvPr>
        </p:nvSpPr>
        <p:spPr/>
        <p:txBody>
          <a:bodyPr/>
          <a:lstStyle/>
          <a:p>
            <a:fld id="{8B77A44C-87B5-5849-83F2-A6D0DB908548}" type="datetime2">
              <a:rPr lang="en-GB" smtClean="0">
                <a:solidFill>
                  <a:srgbClr val="494949"/>
                </a:solidFill>
              </a:rPr>
              <a:pPr/>
              <a:t>Monday, 21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EF692D4B-630F-3C88-5C23-29E3917E636B}"/>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13" name="Picture Placeholder 12">
            <a:extLst>
              <a:ext uri="{FF2B5EF4-FFF2-40B4-BE49-F238E27FC236}">
                <a16:creationId xmlns:a16="http://schemas.microsoft.com/office/drawing/2014/main" id="{6D49FE59-42C5-8195-42B7-C80CD7225F68}"/>
              </a:ext>
            </a:extLst>
          </p:cNvPr>
          <p:cNvSpPr>
            <a:spLocks noGrp="1"/>
          </p:cNvSpPr>
          <p:nvPr>
            <p:ph type="pic" sz="quarter" idx="24" hasCustomPrompt="1"/>
          </p:nvPr>
        </p:nvSpPr>
        <p:spPr>
          <a:xfrm>
            <a:off x="0" y="-6350"/>
            <a:ext cx="12192000" cy="2247900"/>
          </a:xfrm>
          <a:solidFill>
            <a:schemeClr val="accent2"/>
          </a:solidFill>
        </p:spPr>
        <p:txBody>
          <a:bodyPr/>
          <a:lstStyle>
            <a:lvl1pPr marL="0" indent="0" algn="ctr">
              <a:buNone/>
              <a:defRPr sz="1400">
                <a:solidFill>
                  <a:schemeClr val="accent4"/>
                </a:solidFill>
              </a:defRPr>
            </a:lvl1pPr>
          </a:lstStyle>
          <a:p>
            <a:br>
              <a:rPr lang="en-GB" dirty="0"/>
            </a:br>
            <a:r>
              <a:rPr lang="en-GB" dirty="0"/>
              <a:t>Click to change colour – See Quick Tips on right &gt;&gt;</a:t>
            </a:r>
          </a:p>
        </p:txBody>
      </p:sp>
      <p:sp>
        <p:nvSpPr>
          <p:cNvPr id="8" name="Picture Placeholder 9">
            <a:extLst>
              <a:ext uri="{FF2B5EF4-FFF2-40B4-BE49-F238E27FC236}">
                <a16:creationId xmlns:a16="http://schemas.microsoft.com/office/drawing/2014/main" id="{2C614DB5-72AF-F914-B123-251820DDF798}"/>
              </a:ext>
            </a:extLst>
          </p:cNvPr>
          <p:cNvSpPr>
            <a:spLocks noGrp="1"/>
          </p:cNvSpPr>
          <p:nvPr>
            <p:ph type="pic" sz="quarter" idx="14"/>
          </p:nvPr>
        </p:nvSpPr>
        <p:spPr>
          <a:xfrm>
            <a:off x="479425" y="288000"/>
            <a:ext cx="853200" cy="270000"/>
          </a:xfrm>
          <a:blipFill>
            <a:blip r:embed="rId2">
              <a:extLst>
                <a:ext uri="{96DAC541-7B7A-43D3-8B79-37D633B846F1}">
                  <asvg:svgBlip xmlns:asvg="http://schemas.microsoft.com/office/drawing/2016/SVG/main" r:embed="rId3"/>
                </a:ext>
              </a:extLst>
            </a:blip>
            <a:stretch>
              <a:fillRect l="-39663" t="-150000" r="-39663" b="-150000"/>
            </a:stretch>
          </a:blipFill>
        </p:spPr>
        <p:txBody>
          <a:bodyPr/>
          <a:lstStyle>
            <a:lvl1pPr marL="0" indent="0">
              <a:buNone/>
              <a:defRPr sz="100">
                <a:solidFill>
                  <a:schemeClr val="accent2"/>
                </a:solidFill>
              </a:defRPr>
            </a:lvl1pPr>
          </a:lstStyle>
          <a:p>
            <a:r>
              <a:rPr lang="en-US"/>
              <a:t>Click icon to add picture</a:t>
            </a:r>
            <a:endParaRPr lang="en-GB" dirty="0"/>
          </a:p>
        </p:txBody>
      </p:sp>
      <p:sp>
        <p:nvSpPr>
          <p:cNvPr id="4" name="Footer Placeholder 3">
            <a:extLst>
              <a:ext uri="{FF2B5EF4-FFF2-40B4-BE49-F238E27FC236}">
                <a16:creationId xmlns:a16="http://schemas.microsoft.com/office/drawing/2014/main" id="{408BD365-8F17-E65C-244B-A9009064F7B4}"/>
              </a:ext>
            </a:extLst>
          </p:cNvPr>
          <p:cNvSpPr>
            <a:spLocks noGrp="1"/>
          </p:cNvSpPr>
          <p:nvPr>
            <p:ph type="ftr" sz="quarter" idx="11"/>
          </p:nvPr>
        </p:nvSpPr>
        <p:spPr>
          <a:xfrm>
            <a:off x="1536700" y="396000"/>
            <a:ext cx="6443999" cy="142651"/>
          </a:xfrm>
        </p:spPr>
        <p:txBody>
          <a:bodyPr/>
          <a:lstStyle>
            <a:lvl1pPr>
              <a:defRPr>
                <a:solidFill>
                  <a:schemeClr val="bg1"/>
                </a:solidFill>
              </a:defRPr>
            </a:lvl1pPr>
          </a:lstStyle>
          <a:p>
            <a:endParaRPr lang="en-GB" dirty="0">
              <a:solidFill>
                <a:srgbClr val="FFFFFF"/>
              </a:solidFill>
            </a:endParaRPr>
          </a:p>
        </p:txBody>
      </p:sp>
      <p:sp>
        <p:nvSpPr>
          <p:cNvPr id="10" name="Media Placeholder 31">
            <a:extLst>
              <a:ext uri="{FF2B5EF4-FFF2-40B4-BE49-F238E27FC236}">
                <a16:creationId xmlns:a16="http://schemas.microsoft.com/office/drawing/2014/main" id="{F470A1FB-CD8A-98A7-3C7E-9DE22CD95849}"/>
              </a:ext>
            </a:extLst>
          </p:cNvPr>
          <p:cNvSpPr>
            <a:spLocks noGrp="1"/>
          </p:cNvSpPr>
          <p:nvPr>
            <p:ph type="media" sz="quarter" idx="35" hasCustomPrompt="1"/>
          </p:nvPr>
        </p:nvSpPr>
        <p:spPr>
          <a:xfrm>
            <a:off x="479425" y="705600"/>
            <a:ext cx="11221200" cy="3600"/>
          </a:xfrm>
          <a:solidFill>
            <a:schemeClr val="bg1"/>
          </a:solidFill>
        </p:spPr>
        <p:txBody>
          <a:bodyPr/>
          <a:lstStyle>
            <a:lvl1pPr marL="0" indent="0">
              <a:buNone/>
              <a:defRPr sz="800"/>
            </a:lvl1pPr>
          </a:lstStyle>
          <a:p>
            <a:r>
              <a:rPr lang="en-GB" sz="800" dirty="0"/>
              <a:t> </a:t>
            </a:r>
            <a:endParaRPr lang="en-GB" dirty="0"/>
          </a:p>
        </p:txBody>
      </p:sp>
      <p:sp>
        <p:nvSpPr>
          <p:cNvPr id="2" name="Title 1">
            <a:extLst>
              <a:ext uri="{FF2B5EF4-FFF2-40B4-BE49-F238E27FC236}">
                <a16:creationId xmlns:a16="http://schemas.microsoft.com/office/drawing/2014/main" id="{D4491786-AD5F-6B87-0CC2-D20029340A7A}"/>
              </a:ext>
            </a:extLst>
          </p:cNvPr>
          <p:cNvSpPr>
            <a:spLocks noGrp="1"/>
          </p:cNvSpPr>
          <p:nvPr>
            <p:ph type="title"/>
          </p:nvPr>
        </p:nvSpPr>
        <p:spPr>
          <a:xfrm>
            <a:off x="1536699" y="1198800"/>
            <a:ext cx="9115200" cy="752400"/>
          </a:xfrm>
        </p:spPr>
        <p:txBody>
          <a:bodyPr/>
          <a:lstStyle>
            <a:lvl1pPr algn="ctr">
              <a:defRPr sz="2400" b="1">
                <a:solidFill>
                  <a:schemeClr val="bg1"/>
                </a:solidFill>
              </a:defRPr>
            </a:lvl1pPr>
          </a:lstStyle>
          <a:p>
            <a:r>
              <a:rPr lang="en-US"/>
              <a:t>Click to edit Master title style</a:t>
            </a:r>
            <a:endParaRPr lang="en-GB" dirty="0"/>
          </a:p>
        </p:txBody>
      </p:sp>
      <p:sp>
        <p:nvSpPr>
          <p:cNvPr id="12" name="Picture Placeholder 11">
            <a:extLst>
              <a:ext uri="{FF2B5EF4-FFF2-40B4-BE49-F238E27FC236}">
                <a16:creationId xmlns:a16="http://schemas.microsoft.com/office/drawing/2014/main" id="{75574E41-CBE0-7B8B-76C8-89B170888816}"/>
              </a:ext>
            </a:extLst>
          </p:cNvPr>
          <p:cNvSpPr>
            <a:spLocks noGrp="1"/>
          </p:cNvSpPr>
          <p:nvPr>
            <p:ph type="pic" sz="quarter" idx="30" hasCustomPrompt="1"/>
          </p:nvPr>
        </p:nvSpPr>
        <p:spPr>
          <a:xfrm>
            <a:off x="477838" y="2930525"/>
            <a:ext cx="1801812" cy="1790700"/>
          </a:xfrm>
        </p:spPr>
        <p:txBody>
          <a:bodyPr/>
          <a:lstStyle>
            <a:lvl1pPr marL="0" indent="0">
              <a:buNone/>
              <a:defRPr sz="1200"/>
            </a:lvl1pPr>
          </a:lstStyle>
          <a:p>
            <a:r>
              <a:rPr lang="en-GB" dirty="0"/>
              <a:t>Click to add icon or picture</a:t>
            </a:r>
          </a:p>
        </p:txBody>
      </p:sp>
      <p:sp>
        <p:nvSpPr>
          <p:cNvPr id="37" name="Text Placeholder 11">
            <a:extLst>
              <a:ext uri="{FF2B5EF4-FFF2-40B4-BE49-F238E27FC236}">
                <a16:creationId xmlns:a16="http://schemas.microsoft.com/office/drawing/2014/main" id="{6FEF20E6-F894-3A30-4906-C83DFA91CB11}"/>
              </a:ext>
            </a:extLst>
          </p:cNvPr>
          <p:cNvSpPr>
            <a:spLocks noGrp="1"/>
          </p:cNvSpPr>
          <p:nvPr>
            <p:ph type="body" sz="quarter" idx="25"/>
          </p:nvPr>
        </p:nvSpPr>
        <p:spPr>
          <a:xfrm>
            <a:off x="477303"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6" name="Picture Placeholder 11">
            <a:extLst>
              <a:ext uri="{FF2B5EF4-FFF2-40B4-BE49-F238E27FC236}">
                <a16:creationId xmlns:a16="http://schemas.microsoft.com/office/drawing/2014/main" id="{5617EA5C-1E3B-0E92-542D-E5589CD9D7AF}"/>
              </a:ext>
            </a:extLst>
          </p:cNvPr>
          <p:cNvSpPr>
            <a:spLocks noGrp="1"/>
          </p:cNvSpPr>
          <p:nvPr>
            <p:ph type="pic" sz="quarter" idx="31" hasCustomPrompt="1"/>
          </p:nvPr>
        </p:nvSpPr>
        <p:spPr>
          <a:xfrm>
            <a:off x="2832238" y="2930525"/>
            <a:ext cx="1801812" cy="1790700"/>
          </a:xfrm>
        </p:spPr>
        <p:txBody>
          <a:bodyPr/>
          <a:lstStyle>
            <a:lvl1pPr marL="0" indent="0">
              <a:buNone/>
              <a:defRPr sz="1200"/>
            </a:lvl1pPr>
          </a:lstStyle>
          <a:p>
            <a:r>
              <a:rPr lang="en-GB" dirty="0"/>
              <a:t>Click to add icon or picture</a:t>
            </a:r>
          </a:p>
        </p:txBody>
      </p:sp>
      <p:sp>
        <p:nvSpPr>
          <p:cNvPr id="38" name="Text Placeholder 11">
            <a:extLst>
              <a:ext uri="{FF2B5EF4-FFF2-40B4-BE49-F238E27FC236}">
                <a16:creationId xmlns:a16="http://schemas.microsoft.com/office/drawing/2014/main" id="{695FCE16-35EA-1A43-59DB-DD45BF10CB86}"/>
              </a:ext>
            </a:extLst>
          </p:cNvPr>
          <p:cNvSpPr>
            <a:spLocks noGrp="1"/>
          </p:cNvSpPr>
          <p:nvPr>
            <p:ph type="body" sz="quarter" idx="26"/>
          </p:nvPr>
        </p:nvSpPr>
        <p:spPr>
          <a:xfrm>
            <a:off x="2836039"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8" name="Picture Placeholder 11">
            <a:extLst>
              <a:ext uri="{FF2B5EF4-FFF2-40B4-BE49-F238E27FC236}">
                <a16:creationId xmlns:a16="http://schemas.microsoft.com/office/drawing/2014/main" id="{F7217583-7BF1-DE17-8FD0-0FBEEAC990AF}"/>
              </a:ext>
            </a:extLst>
          </p:cNvPr>
          <p:cNvSpPr>
            <a:spLocks noGrp="1"/>
          </p:cNvSpPr>
          <p:nvPr>
            <p:ph type="pic" sz="quarter" idx="32" hasCustomPrompt="1"/>
          </p:nvPr>
        </p:nvSpPr>
        <p:spPr>
          <a:xfrm>
            <a:off x="5201038" y="2930525"/>
            <a:ext cx="1801812" cy="1790700"/>
          </a:xfrm>
        </p:spPr>
        <p:txBody>
          <a:bodyPr/>
          <a:lstStyle>
            <a:lvl1pPr marL="0" indent="0">
              <a:buNone/>
              <a:defRPr sz="1200"/>
            </a:lvl1pPr>
          </a:lstStyle>
          <a:p>
            <a:r>
              <a:rPr lang="en-GB" dirty="0"/>
              <a:t>Click to add icon or picture</a:t>
            </a:r>
          </a:p>
        </p:txBody>
      </p:sp>
      <p:sp>
        <p:nvSpPr>
          <p:cNvPr id="39" name="Text Placeholder 11">
            <a:extLst>
              <a:ext uri="{FF2B5EF4-FFF2-40B4-BE49-F238E27FC236}">
                <a16:creationId xmlns:a16="http://schemas.microsoft.com/office/drawing/2014/main" id="{2C230750-37A8-1F8C-AEC1-B4090C8A012F}"/>
              </a:ext>
            </a:extLst>
          </p:cNvPr>
          <p:cNvSpPr>
            <a:spLocks noGrp="1"/>
          </p:cNvSpPr>
          <p:nvPr>
            <p:ph type="body" sz="quarter" idx="27"/>
          </p:nvPr>
        </p:nvSpPr>
        <p:spPr>
          <a:xfrm>
            <a:off x="5194776"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0" name="Picture Placeholder 11">
            <a:extLst>
              <a:ext uri="{FF2B5EF4-FFF2-40B4-BE49-F238E27FC236}">
                <a16:creationId xmlns:a16="http://schemas.microsoft.com/office/drawing/2014/main" id="{6DB1DED6-91C0-381D-64BB-87B38A4A89AD}"/>
              </a:ext>
            </a:extLst>
          </p:cNvPr>
          <p:cNvSpPr>
            <a:spLocks noGrp="1"/>
          </p:cNvSpPr>
          <p:nvPr>
            <p:ph type="pic" sz="quarter" idx="33" hasCustomPrompt="1"/>
          </p:nvPr>
        </p:nvSpPr>
        <p:spPr>
          <a:xfrm>
            <a:off x="7562638" y="2930525"/>
            <a:ext cx="1801812" cy="1790700"/>
          </a:xfrm>
        </p:spPr>
        <p:txBody>
          <a:bodyPr/>
          <a:lstStyle>
            <a:lvl1pPr marL="0" indent="0">
              <a:buNone/>
              <a:defRPr sz="1200"/>
            </a:lvl1pPr>
          </a:lstStyle>
          <a:p>
            <a:r>
              <a:rPr lang="en-GB" dirty="0"/>
              <a:t>Click to add icon or picture</a:t>
            </a:r>
          </a:p>
        </p:txBody>
      </p:sp>
      <p:sp>
        <p:nvSpPr>
          <p:cNvPr id="40" name="Text Placeholder 11">
            <a:extLst>
              <a:ext uri="{FF2B5EF4-FFF2-40B4-BE49-F238E27FC236}">
                <a16:creationId xmlns:a16="http://schemas.microsoft.com/office/drawing/2014/main" id="{9C27B4B4-65A8-72DA-AC1C-1E44AC1427ED}"/>
              </a:ext>
            </a:extLst>
          </p:cNvPr>
          <p:cNvSpPr>
            <a:spLocks noGrp="1"/>
          </p:cNvSpPr>
          <p:nvPr>
            <p:ph type="body" sz="quarter" idx="28"/>
          </p:nvPr>
        </p:nvSpPr>
        <p:spPr>
          <a:xfrm>
            <a:off x="7553512"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2" name="Picture Placeholder 11">
            <a:extLst>
              <a:ext uri="{FF2B5EF4-FFF2-40B4-BE49-F238E27FC236}">
                <a16:creationId xmlns:a16="http://schemas.microsoft.com/office/drawing/2014/main" id="{797CBCB3-DBAB-0AA8-E2CF-4B8F7CEB1802}"/>
              </a:ext>
            </a:extLst>
          </p:cNvPr>
          <p:cNvSpPr>
            <a:spLocks noGrp="1"/>
          </p:cNvSpPr>
          <p:nvPr>
            <p:ph type="pic" sz="quarter" idx="34" hasCustomPrompt="1"/>
          </p:nvPr>
        </p:nvSpPr>
        <p:spPr>
          <a:xfrm>
            <a:off x="9902638" y="2930525"/>
            <a:ext cx="1801812" cy="1790700"/>
          </a:xfrm>
        </p:spPr>
        <p:txBody>
          <a:bodyPr/>
          <a:lstStyle>
            <a:lvl1pPr marL="0" indent="0">
              <a:buNone/>
              <a:defRPr sz="1200"/>
            </a:lvl1pPr>
          </a:lstStyle>
          <a:p>
            <a:r>
              <a:rPr lang="en-GB" dirty="0"/>
              <a:t>Click to add icon or picture</a:t>
            </a:r>
          </a:p>
        </p:txBody>
      </p:sp>
      <p:sp>
        <p:nvSpPr>
          <p:cNvPr id="41" name="Text Placeholder 11">
            <a:extLst>
              <a:ext uri="{FF2B5EF4-FFF2-40B4-BE49-F238E27FC236}">
                <a16:creationId xmlns:a16="http://schemas.microsoft.com/office/drawing/2014/main" id="{A2F9A2BB-3CA5-2944-CA9D-EF374174D4A1}"/>
              </a:ext>
            </a:extLst>
          </p:cNvPr>
          <p:cNvSpPr>
            <a:spLocks noGrp="1"/>
          </p:cNvSpPr>
          <p:nvPr>
            <p:ph type="body" sz="quarter" idx="29"/>
          </p:nvPr>
        </p:nvSpPr>
        <p:spPr>
          <a:xfrm>
            <a:off x="9902370"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9" name="Rounded Rectangle 28">
            <a:extLst>
              <a:ext uri="{FF2B5EF4-FFF2-40B4-BE49-F238E27FC236}">
                <a16:creationId xmlns:a16="http://schemas.microsoft.com/office/drawing/2014/main" id="{3FF1B153-9E20-D785-F54A-786B10C6C9FA}"/>
              </a:ext>
            </a:extLst>
          </p:cNvPr>
          <p:cNvSpPr/>
          <p:nvPr userDrawn="1"/>
        </p:nvSpPr>
        <p:spPr>
          <a:xfrm>
            <a:off x="12304711" y="-6629"/>
            <a:ext cx="2178000" cy="7645920"/>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30" name="Graphic 29">
            <a:extLst>
              <a:ext uri="{FF2B5EF4-FFF2-40B4-BE49-F238E27FC236}">
                <a16:creationId xmlns:a16="http://schemas.microsoft.com/office/drawing/2014/main" id="{9EBF75ED-8439-71F7-1F1B-60D49AE9FF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31" name="TextBox 30">
            <a:extLst>
              <a:ext uri="{FF2B5EF4-FFF2-40B4-BE49-F238E27FC236}">
                <a16:creationId xmlns:a16="http://schemas.microsoft.com/office/drawing/2014/main" id="{1AC3DC26-1B0E-F9DB-EFAF-5E9B5AF2C387}"/>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pic>
        <p:nvPicPr>
          <p:cNvPr id="32" name="Picture 31">
            <a:extLst>
              <a:ext uri="{FF2B5EF4-FFF2-40B4-BE49-F238E27FC236}">
                <a16:creationId xmlns:a16="http://schemas.microsoft.com/office/drawing/2014/main" id="{D0B291CB-5C26-751C-56F7-74549305135E}"/>
              </a:ext>
            </a:extLst>
          </p:cNvPr>
          <p:cNvPicPr>
            <a:picLocks noChangeAspect="1"/>
          </p:cNvPicPr>
          <p:nvPr userDrawn="1"/>
        </p:nvPicPr>
        <p:blipFill>
          <a:blip r:embed="rId6"/>
          <a:srcRect/>
          <a:stretch/>
        </p:blipFill>
        <p:spPr>
          <a:xfrm>
            <a:off x="12629327" y="1405716"/>
            <a:ext cx="1365529" cy="1929947"/>
          </a:xfrm>
          <a:prstGeom prst="rect">
            <a:avLst/>
          </a:prstGeom>
        </p:spPr>
      </p:pic>
      <p:sp>
        <p:nvSpPr>
          <p:cNvPr id="33" name="TextBox 32">
            <a:extLst>
              <a:ext uri="{FF2B5EF4-FFF2-40B4-BE49-F238E27FC236}">
                <a16:creationId xmlns:a16="http://schemas.microsoft.com/office/drawing/2014/main" id="{89778A84-17F5-8F33-7FC3-751D32A72F04}"/>
              </a:ext>
            </a:extLst>
          </p:cNvPr>
          <p:cNvSpPr txBox="1"/>
          <p:nvPr userDrawn="1"/>
        </p:nvSpPr>
        <p:spPr>
          <a:xfrm>
            <a:off x="12411009" y="3426819"/>
            <a:ext cx="1964208"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34" name="Picture 33">
            <a:extLst>
              <a:ext uri="{FF2B5EF4-FFF2-40B4-BE49-F238E27FC236}">
                <a16:creationId xmlns:a16="http://schemas.microsoft.com/office/drawing/2014/main" id="{5582171A-B10D-845B-7F14-1AB91ED772FD}"/>
              </a:ext>
            </a:extLst>
          </p:cNvPr>
          <p:cNvPicPr>
            <a:picLocks noChangeAspect="1"/>
          </p:cNvPicPr>
          <p:nvPr userDrawn="1"/>
        </p:nvPicPr>
        <p:blipFill>
          <a:blip r:embed="rId7"/>
          <a:srcRect/>
          <a:stretch/>
        </p:blipFill>
        <p:spPr>
          <a:xfrm>
            <a:off x="12629327" y="4506070"/>
            <a:ext cx="1365529" cy="1639777"/>
          </a:xfrm>
          <a:prstGeom prst="rect">
            <a:avLst/>
          </a:prstGeom>
        </p:spPr>
      </p:pic>
      <p:sp>
        <p:nvSpPr>
          <p:cNvPr id="35" name="TextBox 34">
            <a:extLst>
              <a:ext uri="{FF2B5EF4-FFF2-40B4-BE49-F238E27FC236}">
                <a16:creationId xmlns:a16="http://schemas.microsoft.com/office/drawing/2014/main" id="{93D29DE7-630F-2535-C057-4272FE061452}"/>
              </a:ext>
            </a:extLst>
          </p:cNvPr>
          <p:cNvSpPr txBox="1"/>
          <p:nvPr userDrawn="1"/>
        </p:nvSpPr>
        <p:spPr>
          <a:xfrm>
            <a:off x="12411008" y="6858000"/>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36" name="TextBox 35">
            <a:extLst>
              <a:ext uri="{FF2B5EF4-FFF2-40B4-BE49-F238E27FC236}">
                <a16:creationId xmlns:a16="http://schemas.microsoft.com/office/drawing/2014/main" id="{6572754F-67CC-A946-089D-98AA6F66F8B5}"/>
              </a:ext>
            </a:extLst>
          </p:cNvPr>
          <p:cNvSpPr txBox="1"/>
          <p:nvPr userDrawn="1"/>
        </p:nvSpPr>
        <p:spPr>
          <a:xfrm>
            <a:off x="12411009" y="629674"/>
            <a:ext cx="1964210" cy="646331"/>
          </a:xfrm>
          <a:prstGeom prst="rect">
            <a:avLst/>
          </a:prstGeom>
          <a:noFill/>
        </p:spPr>
        <p:txBody>
          <a:bodyPr wrap="square" lIns="0" tIns="0" rIns="0" bIns="0" rtlCol="0">
            <a:spAutoFit/>
          </a:bodyPr>
          <a:lstStyle/>
          <a:p>
            <a:r>
              <a:rPr lang="en-GB" sz="1000" b="1" dirty="0">
                <a:solidFill>
                  <a:srgbClr val="FFFFFF"/>
                </a:solidFill>
              </a:rPr>
              <a:t>Change colour of box</a:t>
            </a:r>
          </a:p>
          <a:p>
            <a:endParaRPr lang="en-GB" sz="800" dirty="0">
              <a:solidFill>
                <a:srgbClr val="FFFFFF"/>
              </a:solidFill>
            </a:endParaRPr>
          </a:p>
          <a:p>
            <a:pPr marL="228600" indent="-228600">
              <a:buFont typeface="+mj-lt"/>
              <a:buAutoNum type="arabicPeriod"/>
            </a:pPr>
            <a:r>
              <a:rPr lang="en-GB" sz="800" dirty="0">
                <a:solidFill>
                  <a:srgbClr val="FFFFFF"/>
                </a:solidFill>
              </a:rPr>
              <a:t>Right-click in the box and scroll down to ‘Shape Format’ (or ‘Format Shape’ for PC users).</a:t>
            </a:r>
          </a:p>
        </p:txBody>
      </p:sp>
      <p:sp>
        <p:nvSpPr>
          <p:cNvPr id="14" name="TextBox 13">
            <a:extLst>
              <a:ext uri="{FF2B5EF4-FFF2-40B4-BE49-F238E27FC236}">
                <a16:creationId xmlns:a16="http://schemas.microsoft.com/office/drawing/2014/main" id="{4049345F-7669-50C3-0F60-758774B39220}"/>
              </a:ext>
            </a:extLst>
          </p:cNvPr>
          <p:cNvSpPr txBox="1"/>
          <p:nvPr userDrawn="1"/>
        </p:nvSpPr>
        <p:spPr>
          <a:xfrm>
            <a:off x="12411008" y="6289203"/>
            <a:ext cx="1964209" cy="369332"/>
          </a:xfrm>
          <a:prstGeom prst="rect">
            <a:avLst/>
          </a:prstGeom>
          <a:noFill/>
        </p:spPr>
        <p:txBody>
          <a:bodyPr wrap="square" lIns="0" tIns="0" rIns="0" bIns="0" rtlCol="0">
            <a:spAutoFit/>
          </a:bodyPr>
          <a:lstStyle/>
          <a:p>
            <a:pPr>
              <a:buFont typeface="+mj-lt"/>
              <a:buNone/>
            </a:pPr>
            <a:r>
              <a:rPr lang="en-GB" sz="800" dirty="0">
                <a:solidFill>
                  <a:srgbClr val="FFFFFF"/>
                </a:solidFill>
              </a:rPr>
              <a:t>A selection of images and brand icons can be found here</a:t>
            </a:r>
            <a:r>
              <a:rPr lang="en-GB" sz="800" b="1" dirty="0">
                <a:solidFill>
                  <a:srgbClr val="494949"/>
                </a:solidFill>
              </a:rPr>
              <a:t> </a:t>
            </a:r>
            <a:r>
              <a:rPr lang="en-GB" sz="800" b="1" dirty="0">
                <a:solidFill>
                  <a:srgbClr val="FFFFFF"/>
                </a:solidFill>
              </a:rPr>
              <a:t>Public Drive (P Drive) &gt; Marketing and Brand Library &gt; SE PPT</a:t>
            </a:r>
          </a:p>
        </p:txBody>
      </p:sp>
    </p:spTree>
    <p:extLst>
      <p:ext uri="{BB962C8B-B14F-4D97-AF65-F5344CB8AC3E}">
        <p14:creationId xmlns:p14="http://schemas.microsoft.com/office/powerpoint/2010/main" val="654241648"/>
      </p:ext>
    </p:extLst>
  </p:cSld>
  <p:clrMapOvr>
    <a:masterClrMapping/>
  </p:clrMapOvr>
  <p:extLst>
    <p:ext uri="{DCECCB84-F9BA-43D5-87BE-67443E8EF086}">
      <p15:sldGuideLst xmlns:p15="http://schemas.microsoft.com/office/powerpoint/2012/main">
        <p15:guide id="1" orient="horz" pos="1412">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Icons Horizontal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F8B20B5-04F6-42CF-8DC5-FCE8526D98D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48E02734-0980-D4FE-D658-200D525225C1}"/>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71C81549-D988-0AF8-337C-FFA7E214A37C}"/>
              </a:ext>
            </a:extLst>
          </p:cNvPr>
          <p:cNvSpPr>
            <a:spLocks noGrp="1"/>
          </p:cNvSpPr>
          <p:nvPr>
            <p:ph type="dt" sz="half" idx="10"/>
          </p:nvPr>
        </p:nvSpPr>
        <p:spPr/>
        <p:txBody>
          <a:bodyPr/>
          <a:lstStyle/>
          <a:p>
            <a:fld id="{5465B4A8-4304-3B40-8C53-D4D0542032D7}" type="datetime2">
              <a:rPr lang="en-GB" smtClean="0">
                <a:solidFill>
                  <a:srgbClr val="FFFFFF"/>
                </a:solidFill>
              </a:rPr>
              <a:pPr/>
              <a:t>Monday, 21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EF692D4B-630F-3C88-5C23-29E3917E636B}"/>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3" name="Graphic 12">
            <a:extLst>
              <a:ext uri="{FF2B5EF4-FFF2-40B4-BE49-F238E27FC236}">
                <a16:creationId xmlns:a16="http://schemas.microsoft.com/office/drawing/2014/main" id="{0DBB9605-8985-537F-6847-C5CA673A3F1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408BD365-8F17-E65C-244B-A9009064F7B4}"/>
              </a:ext>
            </a:extLst>
          </p:cNvPr>
          <p:cNvSpPr>
            <a:spLocks noGrp="1"/>
          </p:cNvSpPr>
          <p:nvPr>
            <p:ph type="ftr" sz="quarter" idx="11"/>
          </p:nvPr>
        </p:nvSpPr>
        <p:spPr>
          <a:xfrm>
            <a:off x="1536700" y="396000"/>
            <a:ext cx="6443999" cy="142651"/>
          </a:xfrm>
        </p:spPr>
        <p:txBody>
          <a:bodyPr/>
          <a:lstStyle>
            <a:lvl1pPr>
              <a:defRPr>
                <a:solidFill>
                  <a:schemeClr val="tx1"/>
                </a:solidFill>
              </a:defRPr>
            </a:lvl1p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FE48C4DE-BF13-F500-1174-615813E855CF}"/>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491786-AD5F-6B87-0CC2-D20029340A7A}"/>
              </a:ext>
            </a:extLst>
          </p:cNvPr>
          <p:cNvSpPr>
            <a:spLocks noGrp="1"/>
          </p:cNvSpPr>
          <p:nvPr>
            <p:ph type="title"/>
          </p:nvPr>
        </p:nvSpPr>
        <p:spPr>
          <a:xfrm>
            <a:off x="1536699" y="1198800"/>
            <a:ext cx="9115200" cy="752400"/>
          </a:xfrm>
        </p:spPr>
        <p:txBody>
          <a:bodyPr/>
          <a:lstStyle>
            <a:lvl1pPr algn="ctr">
              <a:defRPr sz="2400" b="1">
                <a:solidFill>
                  <a:schemeClr val="tx1"/>
                </a:solidFill>
              </a:defRPr>
            </a:lvl1pPr>
          </a:lstStyle>
          <a:p>
            <a:r>
              <a:rPr lang="en-US"/>
              <a:t>Click to edit Master title style</a:t>
            </a:r>
            <a:endParaRPr lang="en-GB" dirty="0"/>
          </a:p>
        </p:txBody>
      </p:sp>
      <p:sp>
        <p:nvSpPr>
          <p:cNvPr id="14" name="Picture Placeholder 11">
            <a:extLst>
              <a:ext uri="{FF2B5EF4-FFF2-40B4-BE49-F238E27FC236}">
                <a16:creationId xmlns:a16="http://schemas.microsoft.com/office/drawing/2014/main" id="{5514DC5F-F523-3E53-7455-F0E47276BDFE}"/>
              </a:ext>
            </a:extLst>
          </p:cNvPr>
          <p:cNvSpPr>
            <a:spLocks noGrp="1"/>
          </p:cNvSpPr>
          <p:nvPr>
            <p:ph type="pic" sz="quarter" idx="30" hasCustomPrompt="1"/>
          </p:nvPr>
        </p:nvSpPr>
        <p:spPr>
          <a:xfrm>
            <a:off x="477838" y="2930525"/>
            <a:ext cx="1801812" cy="1790700"/>
          </a:xfrm>
        </p:spPr>
        <p:txBody>
          <a:bodyPr/>
          <a:lstStyle>
            <a:lvl1pPr marL="0" indent="0">
              <a:buNone/>
              <a:defRPr sz="1200"/>
            </a:lvl1pPr>
          </a:lstStyle>
          <a:p>
            <a:r>
              <a:rPr lang="en-GB" dirty="0"/>
              <a:t>Click to add icon or picture</a:t>
            </a:r>
          </a:p>
        </p:txBody>
      </p:sp>
      <p:sp>
        <p:nvSpPr>
          <p:cNvPr id="16" name="Text Placeholder 11">
            <a:extLst>
              <a:ext uri="{FF2B5EF4-FFF2-40B4-BE49-F238E27FC236}">
                <a16:creationId xmlns:a16="http://schemas.microsoft.com/office/drawing/2014/main" id="{4D559165-488F-38EA-435A-CD9EA184B693}"/>
              </a:ext>
            </a:extLst>
          </p:cNvPr>
          <p:cNvSpPr>
            <a:spLocks noGrp="1"/>
          </p:cNvSpPr>
          <p:nvPr>
            <p:ph type="body" sz="quarter" idx="25"/>
          </p:nvPr>
        </p:nvSpPr>
        <p:spPr>
          <a:xfrm>
            <a:off x="477303"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5" name="Picture Placeholder 11">
            <a:extLst>
              <a:ext uri="{FF2B5EF4-FFF2-40B4-BE49-F238E27FC236}">
                <a16:creationId xmlns:a16="http://schemas.microsoft.com/office/drawing/2014/main" id="{B67FA54A-E439-D9AB-A037-0B7F7A8E6544}"/>
              </a:ext>
            </a:extLst>
          </p:cNvPr>
          <p:cNvSpPr>
            <a:spLocks noGrp="1"/>
          </p:cNvSpPr>
          <p:nvPr>
            <p:ph type="pic" sz="quarter" idx="31" hasCustomPrompt="1"/>
          </p:nvPr>
        </p:nvSpPr>
        <p:spPr>
          <a:xfrm>
            <a:off x="2832238" y="2930525"/>
            <a:ext cx="1801812" cy="1790700"/>
          </a:xfrm>
        </p:spPr>
        <p:txBody>
          <a:bodyPr/>
          <a:lstStyle>
            <a:lvl1pPr marL="0" indent="0">
              <a:buNone/>
              <a:defRPr sz="1200"/>
            </a:lvl1pPr>
          </a:lstStyle>
          <a:p>
            <a:r>
              <a:rPr lang="en-GB" dirty="0"/>
              <a:t>Click to add icon or picture</a:t>
            </a:r>
          </a:p>
        </p:txBody>
      </p:sp>
      <p:sp>
        <p:nvSpPr>
          <p:cNvPr id="18" name="Text Placeholder 11">
            <a:extLst>
              <a:ext uri="{FF2B5EF4-FFF2-40B4-BE49-F238E27FC236}">
                <a16:creationId xmlns:a16="http://schemas.microsoft.com/office/drawing/2014/main" id="{7BAC5010-DB36-A405-878A-4AE139C9EDCC}"/>
              </a:ext>
            </a:extLst>
          </p:cNvPr>
          <p:cNvSpPr>
            <a:spLocks noGrp="1"/>
          </p:cNvSpPr>
          <p:nvPr>
            <p:ph type="body" sz="quarter" idx="26"/>
          </p:nvPr>
        </p:nvSpPr>
        <p:spPr>
          <a:xfrm>
            <a:off x="2836039"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6" name="Picture Placeholder 11">
            <a:extLst>
              <a:ext uri="{FF2B5EF4-FFF2-40B4-BE49-F238E27FC236}">
                <a16:creationId xmlns:a16="http://schemas.microsoft.com/office/drawing/2014/main" id="{39A24E39-1F00-115C-579D-6C4C006A6C11}"/>
              </a:ext>
            </a:extLst>
          </p:cNvPr>
          <p:cNvSpPr>
            <a:spLocks noGrp="1"/>
          </p:cNvSpPr>
          <p:nvPr>
            <p:ph type="pic" sz="quarter" idx="32" hasCustomPrompt="1"/>
          </p:nvPr>
        </p:nvSpPr>
        <p:spPr>
          <a:xfrm>
            <a:off x="5201038" y="2930525"/>
            <a:ext cx="1801812" cy="1790700"/>
          </a:xfrm>
        </p:spPr>
        <p:txBody>
          <a:bodyPr/>
          <a:lstStyle>
            <a:lvl1pPr marL="0" indent="0">
              <a:buNone/>
              <a:defRPr sz="1200"/>
            </a:lvl1pPr>
          </a:lstStyle>
          <a:p>
            <a:r>
              <a:rPr lang="en-GB" dirty="0"/>
              <a:t>Click to add icon or picture</a:t>
            </a:r>
          </a:p>
        </p:txBody>
      </p:sp>
      <p:sp>
        <p:nvSpPr>
          <p:cNvPr id="20" name="Text Placeholder 11">
            <a:extLst>
              <a:ext uri="{FF2B5EF4-FFF2-40B4-BE49-F238E27FC236}">
                <a16:creationId xmlns:a16="http://schemas.microsoft.com/office/drawing/2014/main" id="{F06033AC-B657-DC65-8F1B-52D567936B0E}"/>
              </a:ext>
            </a:extLst>
          </p:cNvPr>
          <p:cNvSpPr>
            <a:spLocks noGrp="1"/>
          </p:cNvSpPr>
          <p:nvPr>
            <p:ph type="body" sz="quarter" idx="27"/>
          </p:nvPr>
        </p:nvSpPr>
        <p:spPr>
          <a:xfrm>
            <a:off x="5194776"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7" name="Picture Placeholder 11">
            <a:extLst>
              <a:ext uri="{FF2B5EF4-FFF2-40B4-BE49-F238E27FC236}">
                <a16:creationId xmlns:a16="http://schemas.microsoft.com/office/drawing/2014/main" id="{05610B44-1E06-6C45-2236-E3BB24B67E6C}"/>
              </a:ext>
            </a:extLst>
          </p:cNvPr>
          <p:cNvSpPr>
            <a:spLocks noGrp="1"/>
          </p:cNvSpPr>
          <p:nvPr>
            <p:ph type="pic" sz="quarter" idx="33" hasCustomPrompt="1"/>
          </p:nvPr>
        </p:nvSpPr>
        <p:spPr>
          <a:xfrm>
            <a:off x="7562638" y="2930525"/>
            <a:ext cx="1801812" cy="1790700"/>
          </a:xfrm>
        </p:spPr>
        <p:txBody>
          <a:bodyPr/>
          <a:lstStyle>
            <a:lvl1pPr marL="0" indent="0">
              <a:buNone/>
              <a:defRPr sz="1200"/>
            </a:lvl1pPr>
          </a:lstStyle>
          <a:p>
            <a:r>
              <a:rPr lang="en-GB" dirty="0"/>
              <a:t>Click to add icon or picture</a:t>
            </a:r>
          </a:p>
        </p:txBody>
      </p:sp>
      <p:sp>
        <p:nvSpPr>
          <p:cNvPr id="26" name="Text Placeholder 11">
            <a:extLst>
              <a:ext uri="{FF2B5EF4-FFF2-40B4-BE49-F238E27FC236}">
                <a16:creationId xmlns:a16="http://schemas.microsoft.com/office/drawing/2014/main" id="{E5EF48B9-CB1B-FBFF-B5AF-BBAE3C6794D4}"/>
              </a:ext>
            </a:extLst>
          </p:cNvPr>
          <p:cNvSpPr>
            <a:spLocks noGrp="1"/>
          </p:cNvSpPr>
          <p:nvPr>
            <p:ph type="body" sz="quarter" idx="28"/>
          </p:nvPr>
        </p:nvSpPr>
        <p:spPr>
          <a:xfrm>
            <a:off x="7553512"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8" name="Picture Placeholder 11">
            <a:extLst>
              <a:ext uri="{FF2B5EF4-FFF2-40B4-BE49-F238E27FC236}">
                <a16:creationId xmlns:a16="http://schemas.microsoft.com/office/drawing/2014/main" id="{32E42EEB-AA4F-D884-DD8A-8579CB2628D9}"/>
              </a:ext>
            </a:extLst>
          </p:cNvPr>
          <p:cNvSpPr>
            <a:spLocks noGrp="1"/>
          </p:cNvSpPr>
          <p:nvPr>
            <p:ph type="pic" sz="quarter" idx="34" hasCustomPrompt="1"/>
          </p:nvPr>
        </p:nvSpPr>
        <p:spPr>
          <a:xfrm>
            <a:off x="9902638" y="2930525"/>
            <a:ext cx="1801812" cy="1790700"/>
          </a:xfrm>
        </p:spPr>
        <p:txBody>
          <a:bodyPr/>
          <a:lstStyle>
            <a:lvl1pPr marL="0" indent="0">
              <a:buNone/>
              <a:defRPr sz="1200"/>
            </a:lvl1pPr>
          </a:lstStyle>
          <a:p>
            <a:r>
              <a:rPr lang="en-GB" dirty="0"/>
              <a:t>Click to add icon or picture</a:t>
            </a:r>
          </a:p>
        </p:txBody>
      </p:sp>
      <p:sp>
        <p:nvSpPr>
          <p:cNvPr id="27" name="Text Placeholder 11">
            <a:extLst>
              <a:ext uri="{FF2B5EF4-FFF2-40B4-BE49-F238E27FC236}">
                <a16:creationId xmlns:a16="http://schemas.microsoft.com/office/drawing/2014/main" id="{A235F241-120C-00DA-AB48-84E3A674C178}"/>
              </a:ext>
            </a:extLst>
          </p:cNvPr>
          <p:cNvSpPr>
            <a:spLocks noGrp="1"/>
          </p:cNvSpPr>
          <p:nvPr>
            <p:ph type="body" sz="quarter" idx="29"/>
          </p:nvPr>
        </p:nvSpPr>
        <p:spPr>
          <a:xfrm>
            <a:off x="9902370"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8" name="Rounded Rectangle 27">
            <a:extLst>
              <a:ext uri="{FF2B5EF4-FFF2-40B4-BE49-F238E27FC236}">
                <a16:creationId xmlns:a16="http://schemas.microsoft.com/office/drawing/2014/main" id="{AF8CAC4B-2D21-AF14-3010-59D81403B66F}"/>
              </a:ext>
            </a:extLst>
          </p:cNvPr>
          <p:cNvSpPr/>
          <p:nvPr userDrawn="1"/>
        </p:nvSpPr>
        <p:spPr>
          <a:xfrm>
            <a:off x="12291461" y="-6627"/>
            <a:ext cx="2179452" cy="7588045"/>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9" name="Graphic 28">
            <a:extLst>
              <a:ext uri="{FF2B5EF4-FFF2-40B4-BE49-F238E27FC236}">
                <a16:creationId xmlns:a16="http://schemas.microsoft.com/office/drawing/2014/main" id="{97827565-F34A-AFEA-52E1-2A784289509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30" name="TextBox 29">
            <a:extLst>
              <a:ext uri="{FF2B5EF4-FFF2-40B4-BE49-F238E27FC236}">
                <a16:creationId xmlns:a16="http://schemas.microsoft.com/office/drawing/2014/main" id="{D61D11C1-4AC0-1986-28A6-ED6ECD92A899}"/>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31" name="TextBox 30">
            <a:extLst>
              <a:ext uri="{FF2B5EF4-FFF2-40B4-BE49-F238E27FC236}">
                <a16:creationId xmlns:a16="http://schemas.microsoft.com/office/drawing/2014/main" id="{64843630-D058-FB6C-D411-220F7F0AE807}"/>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32" name="Picture 31">
            <a:extLst>
              <a:ext uri="{FF2B5EF4-FFF2-40B4-BE49-F238E27FC236}">
                <a16:creationId xmlns:a16="http://schemas.microsoft.com/office/drawing/2014/main" id="{CC306C6F-BA4F-0F52-C53E-B72BC52D86A9}"/>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3" name="TextBox 32">
            <a:extLst>
              <a:ext uri="{FF2B5EF4-FFF2-40B4-BE49-F238E27FC236}">
                <a16:creationId xmlns:a16="http://schemas.microsoft.com/office/drawing/2014/main" id="{95DF2924-25D4-74D4-E84D-B80CE13C3CC5}"/>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34" name="Picture 33">
            <a:extLst>
              <a:ext uri="{FF2B5EF4-FFF2-40B4-BE49-F238E27FC236}">
                <a16:creationId xmlns:a16="http://schemas.microsoft.com/office/drawing/2014/main" id="{992741A3-BF33-6CA8-AA56-3132EA6BC214}"/>
              </a:ext>
            </a:extLst>
          </p:cNvPr>
          <p:cNvPicPr>
            <a:picLocks noChangeAspect="1"/>
          </p:cNvPicPr>
          <p:nvPr userDrawn="1"/>
        </p:nvPicPr>
        <p:blipFill>
          <a:blip r:embed="rId7"/>
          <a:srcRect/>
          <a:stretch/>
        </p:blipFill>
        <p:spPr>
          <a:xfrm>
            <a:off x="12629327" y="4354528"/>
            <a:ext cx="1365529" cy="1639777"/>
          </a:xfrm>
          <a:prstGeom prst="rect">
            <a:avLst/>
          </a:prstGeom>
        </p:spPr>
      </p:pic>
      <p:sp>
        <p:nvSpPr>
          <p:cNvPr id="10" name="TextBox 9">
            <a:extLst>
              <a:ext uri="{FF2B5EF4-FFF2-40B4-BE49-F238E27FC236}">
                <a16:creationId xmlns:a16="http://schemas.microsoft.com/office/drawing/2014/main" id="{0994FBB7-F262-C208-5FAD-C5CCB0220C0D}"/>
              </a:ext>
            </a:extLst>
          </p:cNvPr>
          <p:cNvSpPr txBox="1"/>
          <p:nvPr userDrawn="1"/>
        </p:nvSpPr>
        <p:spPr>
          <a:xfrm>
            <a:off x="12411008" y="6800125"/>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2" name="TextBox 11">
            <a:extLst>
              <a:ext uri="{FF2B5EF4-FFF2-40B4-BE49-F238E27FC236}">
                <a16:creationId xmlns:a16="http://schemas.microsoft.com/office/drawing/2014/main" id="{3D484B6D-B055-FAEF-7052-0E57EC5A53CC}"/>
              </a:ext>
            </a:extLst>
          </p:cNvPr>
          <p:cNvSpPr txBox="1"/>
          <p:nvPr userDrawn="1"/>
        </p:nvSpPr>
        <p:spPr>
          <a:xfrm>
            <a:off x="12411008" y="6231328"/>
            <a:ext cx="1964209" cy="369332"/>
          </a:xfrm>
          <a:prstGeom prst="rect">
            <a:avLst/>
          </a:prstGeom>
          <a:noFill/>
        </p:spPr>
        <p:txBody>
          <a:bodyPr wrap="square" lIns="0" tIns="0" rIns="0" bIns="0" rtlCol="0">
            <a:spAutoFit/>
          </a:bodyPr>
          <a:lstStyle/>
          <a:p>
            <a:pPr>
              <a:buFont typeface="+mj-lt"/>
              <a:buNone/>
            </a:pPr>
            <a:r>
              <a:rPr lang="en-GB" sz="800" dirty="0">
                <a:solidFill>
                  <a:srgbClr val="FFFFFF"/>
                </a:solidFill>
              </a:rPr>
              <a:t>A selection of images and brand icons can be found here</a:t>
            </a:r>
            <a:r>
              <a:rPr lang="en-GB" sz="800" b="1" dirty="0">
                <a:solidFill>
                  <a:srgbClr val="FFFFFF"/>
                </a:solidFill>
              </a:rPr>
              <a:t> Public Drive (P Drive) &gt; Marketing and Brand Library &gt; SE PPT</a:t>
            </a:r>
          </a:p>
        </p:txBody>
      </p:sp>
    </p:spTree>
    <p:extLst>
      <p:ext uri="{BB962C8B-B14F-4D97-AF65-F5344CB8AC3E}">
        <p14:creationId xmlns:p14="http://schemas.microsoft.com/office/powerpoint/2010/main" val="1481745567"/>
      </p:ext>
    </p:extLst>
  </p:cSld>
  <p:clrMapOvr>
    <a:overrideClrMapping bg1="dk1" tx1="lt1" bg2="dk2" tx2="lt2" accent1="accent1" accent2="accent2" accent3="accent3" accent4="accent4" accent5="accent5" accent6="accent6" hlink="hlink" folHlink="folHlink"/>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Icons and Half Pic Righ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9F734163-7B6F-AC40-8788-29451C99861C}" type="datetime2">
              <a:rPr lang="en-GB" smtClean="0">
                <a:solidFill>
                  <a:srgbClr val="494949"/>
                </a:solidFill>
              </a:rPr>
              <a:pPr/>
              <a:t>Monday, 21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4069125" cy="242312"/>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98800"/>
            <a:ext cx="5126400" cy="752400"/>
          </a:xfrm>
        </p:spPr>
        <p:txBody>
          <a:bodyPr/>
          <a:lstStyle>
            <a:lvl1pPr>
              <a:defRPr sz="2400" b="1"/>
            </a:lvl1pPr>
          </a:lstStyle>
          <a:p>
            <a:r>
              <a:rPr lang="en-US"/>
              <a:t>Click to edit Master title style</a:t>
            </a:r>
            <a:endParaRPr lang="en-GB" dirty="0"/>
          </a:p>
        </p:txBody>
      </p:sp>
      <p:sp>
        <p:nvSpPr>
          <p:cNvPr id="12" name="Picture Placeholder 11">
            <a:extLst>
              <a:ext uri="{FF2B5EF4-FFF2-40B4-BE49-F238E27FC236}">
                <a16:creationId xmlns:a16="http://schemas.microsoft.com/office/drawing/2014/main" id="{14931D9D-646E-BE1B-C4C5-27EDB15A3E61}"/>
              </a:ext>
            </a:extLst>
          </p:cNvPr>
          <p:cNvSpPr>
            <a:spLocks noGrp="1"/>
          </p:cNvSpPr>
          <p:nvPr>
            <p:ph type="pic" sz="quarter" idx="29" hasCustomPrompt="1"/>
          </p:nvPr>
        </p:nvSpPr>
        <p:spPr>
          <a:xfrm>
            <a:off x="1114425" y="2457450"/>
            <a:ext cx="973138" cy="971550"/>
          </a:xfrm>
        </p:spPr>
        <p:txBody>
          <a:bodyPr/>
          <a:lstStyle>
            <a:lvl1pPr marL="0" indent="0">
              <a:buNone/>
              <a:defRPr sz="1200"/>
            </a:lvl1pPr>
          </a:lstStyle>
          <a:p>
            <a:r>
              <a:rPr lang="en-GB" dirty="0"/>
              <a:t>Click to add icon or picture</a:t>
            </a:r>
          </a:p>
        </p:txBody>
      </p:sp>
      <p:sp>
        <p:nvSpPr>
          <p:cNvPr id="18" name="Text Placeholder 11">
            <a:extLst>
              <a:ext uri="{FF2B5EF4-FFF2-40B4-BE49-F238E27FC236}">
                <a16:creationId xmlns:a16="http://schemas.microsoft.com/office/drawing/2014/main" id="{F3969DBF-DBCA-2EE1-1EFC-C6434D5259DB}"/>
              </a:ext>
            </a:extLst>
          </p:cNvPr>
          <p:cNvSpPr>
            <a:spLocks noGrp="1"/>
          </p:cNvSpPr>
          <p:nvPr>
            <p:ph type="body" sz="quarter" idx="25"/>
          </p:nvPr>
        </p:nvSpPr>
        <p:spPr>
          <a:xfrm>
            <a:off x="487515"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4" name="Picture Placeholder 11">
            <a:extLst>
              <a:ext uri="{FF2B5EF4-FFF2-40B4-BE49-F238E27FC236}">
                <a16:creationId xmlns:a16="http://schemas.microsoft.com/office/drawing/2014/main" id="{E48042D0-3A03-3FA0-EEA3-EB7572E55A9E}"/>
              </a:ext>
            </a:extLst>
          </p:cNvPr>
          <p:cNvSpPr>
            <a:spLocks noGrp="1"/>
          </p:cNvSpPr>
          <p:nvPr>
            <p:ph type="pic" sz="quarter" idx="30" hasCustomPrompt="1"/>
          </p:nvPr>
        </p:nvSpPr>
        <p:spPr>
          <a:xfrm>
            <a:off x="4030425" y="2457450"/>
            <a:ext cx="973138" cy="971550"/>
          </a:xfrm>
        </p:spPr>
        <p:txBody>
          <a:bodyPr/>
          <a:lstStyle>
            <a:lvl1pPr marL="0" indent="0">
              <a:buNone/>
              <a:defRPr sz="1200"/>
            </a:lvl1pPr>
          </a:lstStyle>
          <a:p>
            <a:r>
              <a:rPr lang="en-GB" dirty="0"/>
              <a:t>Click to add icon or picture</a:t>
            </a:r>
          </a:p>
        </p:txBody>
      </p:sp>
      <p:sp>
        <p:nvSpPr>
          <p:cNvPr id="19" name="Text Placeholder 11">
            <a:extLst>
              <a:ext uri="{FF2B5EF4-FFF2-40B4-BE49-F238E27FC236}">
                <a16:creationId xmlns:a16="http://schemas.microsoft.com/office/drawing/2014/main" id="{EDC7C715-E115-9058-959B-6AA7BBE49582}"/>
              </a:ext>
            </a:extLst>
          </p:cNvPr>
          <p:cNvSpPr>
            <a:spLocks noGrp="1"/>
          </p:cNvSpPr>
          <p:nvPr>
            <p:ph type="body" sz="quarter" idx="26"/>
          </p:nvPr>
        </p:nvSpPr>
        <p:spPr>
          <a:xfrm>
            <a:off x="3407360"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5" name="Picture Placeholder 11">
            <a:extLst>
              <a:ext uri="{FF2B5EF4-FFF2-40B4-BE49-F238E27FC236}">
                <a16:creationId xmlns:a16="http://schemas.microsoft.com/office/drawing/2014/main" id="{2A1695B5-AC81-EF09-1669-1512D7B231E2}"/>
              </a:ext>
            </a:extLst>
          </p:cNvPr>
          <p:cNvSpPr>
            <a:spLocks noGrp="1"/>
          </p:cNvSpPr>
          <p:nvPr>
            <p:ph type="pic" sz="quarter" idx="31" hasCustomPrompt="1"/>
          </p:nvPr>
        </p:nvSpPr>
        <p:spPr>
          <a:xfrm>
            <a:off x="1114425" y="4617450"/>
            <a:ext cx="973138" cy="971550"/>
          </a:xfrm>
        </p:spPr>
        <p:txBody>
          <a:bodyPr/>
          <a:lstStyle>
            <a:lvl1pPr marL="0" indent="0">
              <a:buNone/>
              <a:defRPr sz="1200"/>
            </a:lvl1pPr>
          </a:lstStyle>
          <a:p>
            <a:r>
              <a:rPr lang="en-GB" dirty="0"/>
              <a:t>Click to add icon or picture</a:t>
            </a:r>
          </a:p>
        </p:txBody>
      </p:sp>
      <p:sp>
        <p:nvSpPr>
          <p:cNvPr id="20" name="Text Placeholder 11">
            <a:extLst>
              <a:ext uri="{FF2B5EF4-FFF2-40B4-BE49-F238E27FC236}">
                <a16:creationId xmlns:a16="http://schemas.microsoft.com/office/drawing/2014/main" id="{CC470E8F-FF49-B5A6-6485-607F3E9DC034}"/>
              </a:ext>
            </a:extLst>
          </p:cNvPr>
          <p:cNvSpPr>
            <a:spLocks noGrp="1"/>
          </p:cNvSpPr>
          <p:nvPr>
            <p:ph type="body" sz="quarter" idx="27"/>
          </p:nvPr>
        </p:nvSpPr>
        <p:spPr>
          <a:xfrm>
            <a:off x="487515"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6" name="Picture Placeholder 11">
            <a:extLst>
              <a:ext uri="{FF2B5EF4-FFF2-40B4-BE49-F238E27FC236}">
                <a16:creationId xmlns:a16="http://schemas.microsoft.com/office/drawing/2014/main" id="{02B4772D-8715-E532-16E4-D5D8E559616F}"/>
              </a:ext>
            </a:extLst>
          </p:cNvPr>
          <p:cNvSpPr>
            <a:spLocks noGrp="1"/>
          </p:cNvSpPr>
          <p:nvPr>
            <p:ph type="pic" sz="quarter" idx="32" hasCustomPrompt="1"/>
          </p:nvPr>
        </p:nvSpPr>
        <p:spPr>
          <a:xfrm>
            <a:off x="4030425" y="4617450"/>
            <a:ext cx="973138" cy="971550"/>
          </a:xfrm>
        </p:spPr>
        <p:txBody>
          <a:bodyPr/>
          <a:lstStyle>
            <a:lvl1pPr marL="0" indent="0">
              <a:buNone/>
              <a:defRPr sz="1200"/>
            </a:lvl1pPr>
          </a:lstStyle>
          <a:p>
            <a:r>
              <a:rPr lang="en-GB" dirty="0"/>
              <a:t>Click to add icon or picture</a:t>
            </a:r>
          </a:p>
        </p:txBody>
      </p:sp>
      <p:sp>
        <p:nvSpPr>
          <p:cNvPr id="21" name="Text Placeholder 11">
            <a:extLst>
              <a:ext uri="{FF2B5EF4-FFF2-40B4-BE49-F238E27FC236}">
                <a16:creationId xmlns:a16="http://schemas.microsoft.com/office/drawing/2014/main" id="{DC2E6192-FDBE-36E7-BDE6-E081F4034765}"/>
              </a:ext>
            </a:extLst>
          </p:cNvPr>
          <p:cNvSpPr>
            <a:spLocks noGrp="1"/>
          </p:cNvSpPr>
          <p:nvPr>
            <p:ph type="body" sz="quarter" idx="28"/>
          </p:nvPr>
        </p:nvSpPr>
        <p:spPr>
          <a:xfrm>
            <a:off x="3407360"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2" name="Picture Placeholder 21">
            <a:extLst>
              <a:ext uri="{FF2B5EF4-FFF2-40B4-BE49-F238E27FC236}">
                <a16:creationId xmlns:a16="http://schemas.microsoft.com/office/drawing/2014/main" id="{889F2057-3030-214D-B7D6-AEC93F818788}"/>
              </a:ext>
            </a:extLst>
          </p:cNvPr>
          <p:cNvSpPr>
            <a:spLocks noGrp="1"/>
          </p:cNvSpPr>
          <p:nvPr>
            <p:ph type="pic" sz="quarter" idx="33"/>
          </p:nvPr>
        </p:nvSpPr>
        <p:spPr>
          <a:xfrm>
            <a:off x="6096000" y="-6350"/>
            <a:ext cx="6096000" cy="6480175"/>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1553263762"/>
      </p:ext>
    </p:extLst>
  </p:cSld>
  <p:clrMapOvr>
    <a:masterClrMapping/>
  </p:clrMapOvr>
  <p:extLst>
    <p:ext uri="{DCECCB84-F9BA-43D5-87BE-67443E8EF086}">
      <p15:sldGuideLst xmlns:p15="http://schemas.microsoft.com/office/powerpoint/2012/main">
        <p15:guide id="1" pos="3545">
          <p15:clr>
            <a:srgbClr val="FBAE40"/>
          </p15:clr>
        </p15:guide>
        <p15:guide id="2" pos="2451">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Icons and Half Pic Righ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7E6EE044-DFA9-F044-BDFB-314AAF1F5723}" type="datetime2">
              <a:rPr lang="en-GB" smtClean="0">
                <a:solidFill>
                  <a:srgbClr val="FFFFFF"/>
                </a:solidFill>
              </a:rPr>
              <a:pPr/>
              <a:t>Monday, 21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2" name="Graphic 11">
            <a:extLst>
              <a:ext uri="{FF2B5EF4-FFF2-40B4-BE49-F238E27FC236}">
                <a16:creationId xmlns:a16="http://schemas.microsoft.com/office/drawing/2014/main" id="{6597CB69-0109-4912-8D2C-30A0ECE5FA6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4069125" cy="242312"/>
          </a:xfrm>
        </p:spPr>
        <p:txBody>
          <a:body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98800"/>
            <a:ext cx="5126400" cy="752400"/>
          </a:xfrm>
        </p:spPr>
        <p:txBody>
          <a:bodyPr/>
          <a:lstStyle>
            <a:lvl1pPr>
              <a:defRPr sz="2400" b="1">
                <a:solidFill>
                  <a:schemeClr val="tx1"/>
                </a:solidFill>
              </a:defRPr>
            </a:lvl1pPr>
          </a:lstStyle>
          <a:p>
            <a:r>
              <a:rPr lang="en-US"/>
              <a:t>Click to edit Master title style</a:t>
            </a:r>
            <a:endParaRPr lang="en-GB" dirty="0"/>
          </a:p>
        </p:txBody>
      </p:sp>
      <p:sp>
        <p:nvSpPr>
          <p:cNvPr id="22" name="Picture Placeholder 11">
            <a:extLst>
              <a:ext uri="{FF2B5EF4-FFF2-40B4-BE49-F238E27FC236}">
                <a16:creationId xmlns:a16="http://schemas.microsoft.com/office/drawing/2014/main" id="{AC8432B5-2368-AD4E-40C4-2BA6B227CF46}"/>
              </a:ext>
            </a:extLst>
          </p:cNvPr>
          <p:cNvSpPr>
            <a:spLocks noGrp="1"/>
          </p:cNvSpPr>
          <p:nvPr>
            <p:ph type="pic" sz="quarter" idx="29" hasCustomPrompt="1"/>
          </p:nvPr>
        </p:nvSpPr>
        <p:spPr>
          <a:xfrm>
            <a:off x="1114425" y="2457450"/>
            <a:ext cx="973138" cy="971550"/>
          </a:xfrm>
        </p:spPr>
        <p:txBody>
          <a:bodyPr/>
          <a:lstStyle>
            <a:lvl1pPr marL="0" indent="0">
              <a:buNone/>
              <a:defRPr sz="1200"/>
            </a:lvl1pPr>
          </a:lstStyle>
          <a:p>
            <a:r>
              <a:rPr lang="en-GB" dirty="0"/>
              <a:t>Click to add icon or picture</a:t>
            </a:r>
          </a:p>
        </p:txBody>
      </p:sp>
      <p:sp>
        <p:nvSpPr>
          <p:cNvPr id="35" name="Text Placeholder 11">
            <a:extLst>
              <a:ext uri="{FF2B5EF4-FFF2-40B4-BE49-F238E27FC236}">
                <a16:creationId xmlns:a16="http://schemas.microsoft.com/office/drawing/2014/main" id="{731C2CA6-6BC8-FCC0-2CF1-F08A7AD5F352}"/>
              </a:ext>
            </a:extLst>
          </p:cNvPr>
          <p:cNvSpPr>
            <a:spLocks noGrp="1"/>
          </p:cNvSpPr>
          <p:nvPr>
            <p:ph type="body" sz="quarter" idx="25"/>
          </p:nvPr>
        </p:nvSpPr>
        <p:spPr>
          <a:xfrm>
            <a:off x="487515"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8" name="Picture Placeholder 11">
            <a:extLst>
              <a:ext uri="{FF2B5EF4-FFF2-40B4-BE49-F238E27FC236}">
                <a16:creationId xmlns:a16="http://schemas.microsoft.com/office/drawing/2014/main" id="{0B93CEDC-31AD-C297-F03B-7816B7629957}"/>
              </a:ext>
            </a:extLst>
          </p:cNvPr>
          <p:cNvSpPr>
            <a:spLocks noGrp="1"/>
          </p:cNvSpPr>
          <p:nvPr>
            <p:ph type="pic" sz="quarter" idx="30" hasCustomPrompt="1"/>
          </p:nvPr>
        </p:nvSpPr>
        <p:spPr>
          <a:xfrm>
            <a:off x="4030425" y="2457450"/>
            <a:ext cx="973138" cy="971550"/>
          </a:xfrm>
        </p:spPr>
        <p:txBody>
          <a:bodyPr/>
          <a:lstStyle>
            <a:lvl1pPr marL="0" indent="0">
              <a:buNone/>
              <a:defRPr sz="1200"/>
            </a:lvl1pPr>
          </a:lstStyle>
          <a:p>
            <a:r>
              <a:rPr lang="en-GB" dirty="0"/>
              <a:t>Click to add icon or picture</a:t>
            </a:r>
          </a:p>
        </p:txBody>
      </p:sp>
      <p:sp>
        <p:nvSpPr>
          <p:cNvPr id="26" name="Text Placeholder 11">
            <a:extLst>
              <a:ext uri="{FF2B5EF4-FFF2-40B4-BE49-F238E27FC236}">
                <a16:creationId xmlns:a16="http://schemas.microsoft.com/office/drawing/2014/main" id="{4D319DEC-0E0E-219A-5C73-8B7C0708714D}"/>
              </a:ext>
            </a:extLst>
          </p:cNvPr>
          <p:cNvSpPr>
            <a:spLocks noGrp="1"/>
          </p:cNvSpPr>
          <p:nvPr>
            <p:ph type="body" sz="quarter" idx="26"/>
          </p:nvPr>
        </p:nvSpPr>
        <p:spPr>
          <a:xfrm>
            <a:off x="3407360"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9" name="Picture Placeholder 11">
            <a:extLst>
              <a:ext uri="{FF2B5EF4-FFF2-40B4-BE49-F238E27FC236}">
                <a16:creationId xmlns:a16="http://schemas.microsoft.com/office/drawing/2014/main" id="{E4ABFBBE-B3D8-59A1-7E1D-035593D9524E}"/>
              </a:ext>
            </a:extLst>
          </p:cNvPr>
          <p:cNvSpPr>
            <a:spLocks noGrp="1"/>
          </p:cNvSpPr>
          <p:nvPr>
            <p:ph type="pic" sz="quarter" idx="31" hasCustomPrompt="1"/>
          </p:nvPr>
        </p:nvSpPr>
        <p:spPr>
          <a:xfrm>
            <a:off x="1114425" y="4617450"/>
            <a:ext cx="973138" cy="971550"/>
          </a:xfrm>
        </p:spPr>
        <p:txBody>
          <a:bodyPr/>
          <a:lstStyle>
            <a:lvl1pPr marL="0" indent="0">
              <a:buNone/>
              <a:defRPr sz="1200"/>
            </a:lvl1pPr>
          </a:lstStyle>
          <a:p>
            <a:r>
              <a:rPr lang="en-GB" dirty="0"/>
              <a:t>Click to add icon or picture</a:t>
            </a:r>
          </a:p>
        </p:txBody>
      </p:sp>
      <p:sp>
        <p:nvSpPr>
          <p:cNvPr id="28" name="Text Placeholder 11">
            <a:extLst>
              <a:ext uri="{FF2B5EF4-FFF2-40B4-BE49-F238E27FC236}">
                <a16:creationId xmlns:a16="http://schemas.microsoft.com/office/drawing/2014/main" id="{5FEC9DBD-C887-2B18-06C7-CF0CFB30637D}"/>
              </a:ext>
            </a:extLst>
          </p:cNvPr>
          <p:cNvSpPr>
            <a:spLocks noGrp="1"/>
          </p:cNvSpPr>
          <p:nvPr>
            <p:ph type="body" sz="quarter" idx="27"/>
          </p:nvPr>
        </p:nvSpPr>
        <p:spPr>
          <a:xfrm>
            <a:off x="487515"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0" name="Picture Placeholder 11">
            <a:extLst>
              <a:ext uri="{FF2B5EF4-FFF2-40B4-BE49-F238E27FC236}">
                <a16:creationId xmlns:a16="http://schemas.microsoft.com/office/drawing/2014/main" id="{5219FDA6-E225-D950-C52D-0D54F36FACE9}"/>
              </a:ext>
            </a:extLst>
          </p:cNvPr>
          <p:cNvSpPr>
            <a:spLocks noGrp="1"/>
          </p:cNvSpPr>
          <p:nvPr>
            <p:ph type="pic" sz="quarter" idx="32" hasCustomPrompt="1"/>
          </p:nvPr>
        </p:nvSpPr>
        <p:spPr>
          <a:xfrm>
            <a:off x="4030425" y="4617450"/>
            <a:ext cx="973138" cy="971550"/>
          </a:xfrm>
        </p:spPr>
        <p:txBody>
          <a:bodyPr/>
          <a:lstStyle>
            <a:lvl1pPr marL="0" indent="0">
              <a:buNone/>
              <a:defRPr sz="1200"/>
            </a:lvl1pPr>
          </a:lstStyle>
          <a:p>
            <a:r>
              <a:rPr lang="en-GB" dirty="0"/>
              <a:t>Click to add icon or picture</a:t>
            </a:r>
          </a:p>
        </p:txBody>
      </p:sp>
      <p:sp>
        <p:nvSpPr>
          <p:cNvPr id="34" name="Text Placeholder 11">
            <a:extLst>
              <a:ext uri="{FF2B5EF4-FFF2-40B4-BE49-F238E27FC236}">
                <a16:creationId xmlns:a16="http://schemas.microsoft.com/office/drawing/2014/main" id="{B02DC6BC-DE0D-500E-B171-9F0F4C3113FA}"/>
              </a:ext>
            </a:extLst>
          </p:cNvPr>
          <p:cNvSpPr>
            <a:spLocks noGrp="1"/>
          </p:cNvSpPr>
          <p:nvPr>
            <p:ph type="body" sz="quarter" idx="28"/>
          </p:nvPr>
        </p:nvSpPr>
        <p:spPr>
          <a:xfrm>
            <a:off x="3407360"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6" name="Picture Placeholder 21">
            <a:extLst>
              <a:ext uri="{FF2B5EF4-FFF2-40B4-BE49-F238E27FC236}">
                <a16:creationId xmlns:a16="http://schemas.microsoft.com/office/drawing/2014/main" id="{8A276F0C-FFD0-FAFC-0E92-5E975819A8BA}"/>
              </a:ext>
            </a:extLst>
          </p:cNvPr>
          <p:cNvSpPr>
            <a:spLocks noGrp="1"/>
          </p:cNvSpPr>
          <p:nvPr>
            <p:ph type="pic" sz="quarter" idx="33"/>
          </p:nvPr>
        </p:nvSpPr>
        <p:spPr>
          <a:xfrm>
            <a:off x="6096000" y="-6350"/>
            <a:ext cx="6096000" cy="6480175"/>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21" name="Rounded Rectangle 20">
            <a:extLst>
              <a:ext uri="{FF2B5EF4-FFF2-40B4-BE49-F238E27FC236}">
                <a16:creationId xmlns:a16="http://schemas.microsoft.com/office/drawing/2014/main" id="{165DBCA5-29B3-97D7-11E4-CDA090E5504A}"/>
              </a:ext>
            </a:extLst>
          </p:cNvPr>
          <p:cNvSpPr/>
          <p:nvPr userDrawn="1"/>
        </p:nvSpPr>
        <p:spPr>
          <a:xfrm>
            <a:off x="12291461" y="-6628"/>
            <a:ext cx="2179452" cy="757647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4" name="Graphic 23">
            <a:extLst>
              <a:ext uri="{FF2B5EF4-FFF2-40B4-BE49-F238E27FC236}">
                <a16:creationId xmlns:a16="http://schemas.microsoft.com/office/drawing/2014/main" id="{34518176-B067-F97B-3C87-C6C4E5180B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5" name="TextBox 24">
            <a:extLst>
              <a:ext uri="{FF2B5EF4-FFF2-40B4-BE49-F238E27FC236}">
                <a16:creationId xmlns:a16="http://schemas.microsoft.com/office/drawing/2014/main" id="{49A79DFD-BE7F-6FE1-DCB6-38C943499B18}"/>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30" name="TextBox 29">
            <a:extLst>
              <a:ext uri="{FF2B5EF4-FFF2-40B4-BE49-F238E27FC236}">
                <a16:creationId xmlns:a16="http://schemas.microsoft.com/office/drawing/2014/main" id="{5F571DA1-63D2-EDFB-FE07-37363A0DE747}"/>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31" name="Picture 30">
            <a:extLst>
              <a:ext uri="{FF2B5EF4-FFF2-40B4-BE49-F238E27FC236}">
                <a16:creationId xmlns:a16="http://schemas.microsoft.com/office/drawing/2014/main" id="{D162AA34-7DA8-FEDD-6439-270E9E6EA4EE}"/>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2" name="TextBox 31">
            <a:extLst>
              <a:ext uri="{FF2B5EF4-FFF2-40B4-BE49-F238E27FC236}">
                <a16:creationId xmlns:a16="http://schemas.microsoft.com/office/drawing/2014/main" id="{EE4AE368-902A-4873-FB52-9C8A226BF5E8}"/>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33" name="Picture 32">
            <a:extLst>
              <a:ext uri="{FF2B5EF4-FFF2-40B4-BE49-F238E27FC236}">
                <a16:creationId xmlns:a16="http://schemas.microsoft.com/office/drawing/2014/main" id="{08B9DE42-B0A1-1FB4-92F4-819DCBFD1F10}"/>
              </a:ext>
            </a:extLst>
          </p:cNvPr>
          <p:cNvPicPr>
            <a:picLocks noChangeAspect="1"/>
          </p:cNvPicPr>
          <p:nvPr userDrawn="1"/>
        </p:nvPicPr>
        <p:blipFill>
          <a:blip r:embed="rId7"/>
          <a:srcRect/>
          <a:stretch/>
        </p:blipFill>
        <p:spPr>
          <a:xfrm>
            <a:off x="12629327" y="4358937"/>
            <a:ext cx="1365529" cy="1639777"/>
          </a:xfrm>
          <a:prstGeom prst="rect">
            <a:avLst/>
          </a:prstGeom>
        </p:spPr>
      </p:pic>
      <p:sp>
        <p:nvSpPr>
          <p:cNvPr id="8" name="TextBox 7">
            <a:extLst>
              <a:ext uri="{FF2B5EF4-FFF2-40B4-BE49-F238E27FC236}">
                <a16:creationId xmlns:a16="http://schemas.microsoft.com/office/drawing/2014/main" id="{522D8FC0-7550-2542-3493-CD3D0A4CD6CB}"/>
              </a:ext>
            </a:extLst>
          </p:cNvPr>
          <p:cNvSpPr txBox="1"/>
          <p:nvPr userDrawn="1"/>
        </p:nvSpPr>
        <p:spPr>
          <a:xfrm>
            <a:off x="12411008" y="6776975"/>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1" name="TextBox 10">
            <a:extLst>
              <a:ext uri="{FF2B5EF4-FFF2-40B4-BE49-F238E27FC236}">
                <a16:creationId xmlns:a16="http://schemas.microsoft.com/office/drawing/2014/main" id="{1AF97647-6FD9-E73D-549C-1E71EC859248}"/>
              </a:ext>
            </a:extLst>
          </p:cNvPr>
          <p:cNvSpPr txBox="1"/>
          <p:nvPr userDrawn="1"/>
        </p:nvSpPr>
        <p:spPr>
          <a:xfrm>
            <a:off x="12411008" y="6208178"/>
            <a:ext cx="1964209" cy="369332"/>
          </a:xfrm>
          <a:prstGeom prst="rect">
            <a:avLst/>
          </a:prstGeom>
          <a:noFill/>
        </p:spPr>
        <p:txBody>
          <a:bodyPr wrap="square" lIns="0" tIns="0" rIns="0" bIns="0" rtlCol="0">
            <a:spAutoFit/>
          </a:bodyPr>
          <a:lstStyle/>
          <a:p>
            <a:pPr>
              <a:buFont typeface="+mj-lt"/>
              <a:buNone/>
            </a:pPr>
            <a:r>
              <a:rPr lang="en-GB" sz="800" dirty="0">
                <a:solidFill>
                  <a:srgbClr val="FFFFFF"/>
                </a:solidFill>
              </a:rPr>
              <a:t>A selection of images and brand icons can be found here</a:t>
            </a:r>
            <a:r>
              <a:rPr lang="en-GB" sz="800" b="1" dirty="0">
                <a:solidFill>
                  <a:srgbClr val="FFFFFF"/>
                </a:solidFill>
              </a:rPr>
              <a:t> Public Drive (P Drive) &gt; Marketing and Brand Library &gt; SE PPT</a:t>
            </a:r>
          </a:p>
        </p:txBody>
      </p:sp>
    </p:spTree>
    <p:extLst>
      <p:ext uri="{BB962C8B-B14F-4D97-AF65-F5344CB8AC3E}">
        <p14:creationId xmlns:p14="http://schemas.microsoft.com/office/powerpoint/2010/main" val="720618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545">
          <p15:clr>
            <a:srgbClr val="FBAE40"/>
          </p15:clr>
        </p15:guide>
        <p15:guide id="2" pos="2451">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Icons and Half Pic Lef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3DCA3F26-37D4-B048-B628-810396AEAA63}" type="datetime2">
              <a:rPr lang="en-GB" smtClean="0">
                <a:solidFill>
                  <a:srgbClr val="494949"/>
                </a:solidFill>
              </a:rPr>
              <a:pPr/>
              <a:t>Monday, 21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25" name="Picture Placeholder 21">
            <a:extLst>
              <a:ext uri="{FF2B5EF4-FFF2-40B4-BE49-F238E27FC236}">
                <a16:creationId xmlns:a16="http://schemas.microsoft.com/office/drawing/2014/main" id="{EB225C05-40B2-8329-0B10-CA546F301D0D}"/>
              </a:ext>
            </a:extLst>
          </p:cNvPr>
          <p:cNvSpPr>
            <a:spLocks noGrp="1"/>
          </p:cNvSpPr>
          <p:nvPr>
            <p:ph type="pic" sz="quarter" idx="37"/>
          </p:nvPr>
        </p:nvSpPr>
        <p:spPr>
          <a:xfrm>
            <a:off x="0" y="-6350"/>
            <a:ext cx="6096000" cy="6480175"/>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6553201"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7610475" y="296340"/>
            <a:ext cx="4069125" cy="242312"/>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6553200"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6561290" y="1198800"/>
            <a:ext cx="5126400" cy="752400"/>
          </a:xfrm>
        </p:spPr>
        <p:txBody>
          <a:bodyPr/>
          <a:lstStyle>
            <a:lvl1pPr>
              <a:defRPr sz="2400" b="1"/>
            </a:lvl1pPr>
          </a:lstStyle>
          <a:p>
            <a:r>
              <a:rPr lang="en-US"/>
              <a:t>Click to edit Master title style</a:t>
            </a:r>
            <a:endParaRPr lang="en-GB" dirty="0"/>
          </a:p>
        </p:txBody>
      </p:sp>
      <p:sp>
        <p:nvSpPr>
          <p:cNvPr id="19" name="Picture Placeholder 11">
            <a:extLst>
              <a:ext uri="{FF2B5EF4-FFF2-40B4-BE49-F238E27FC236}">
                <a16:creationId xmlns:a16="http://schemas.microsoft.com/office/drawing/2014/main" id="{08AF76AE-E7D8-B1B3-9114-46B488A9F341}"/>
              </a:ext>
            </a:extLst>
          </p:cNvPr>
          <p:cNvSpPr>
            <a:spLocks noGrp="1"/>
          </p:cNvSpPr>
          <p:nvPr>
            <p:ph type="pic" sz="quarter" idx="29" hasCustomPrompt="1"/>
          </p:nvPr>
        </p:nvSpPr>
        <p:spPr>
          <a:xfrm>
            <a:off x="7190917" y="2457450"/>
            <a:ext cx="973138" cy="971550"/>
          </a:xfrm>
        </p:spPr>
        <p:txBody>
          <a:bodyPr/>
          <a:lstStyle>
            <a:lvl1pPr marL="0" indent="0">
              <a:buNone/>
              <a:defRPr sz="1200"/>
            </a:lvl1pPr>
          </a:lstStyle>
          <a:p>
            <a:r>
              <a:rPr lang="en-GB" dirty="0"/>
              <a:t>Click to add icon or picture</a:t>
            </a:r>
          </a:p>
        </p:txBody>
      </p:sp>
      <p:sp>
        <p:nvSpPr>
          <p:cNvPr id="24" name="Text Placeholder 11">
            <a:extLst>
              <a:ext uri="{FF2B5EF4-FFF2-40B4-BE49-F238E27FC236}">
                <a16:creationId xmlns:a16="http://schemas.microsoft.com/office/drawing/2014/main" id="{9B76724E-F5C2-18B4-9C9C-F731C0B61C9C}"/>
              </a:ext>
            </a:extLst>
          </p:cNvPr>
          <p:cNvSpPr>
            <a:spLocks noGrp="1"/>
          </p:cNvSpPr>
          <p:nvPr>
            <p:ph type="body" sz="quarter" idx="36"/>
          </p:nvPr>
        </p:nvSpPr>
        <p:spPr>
          <a:xfrm>
            <a:off x="6564007"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0" name="Picture Placeholder 11">
            <a:extLst>
              <a:ext uri="{FF2B5EF4-FFF2-40B4-BE49-F238E27FC236}">
                <a16:creationId xmlns:a16="http://schemas.microsoft.com/office/drawing/2014/main" id="{44CCF3DE-E75E-FAEE-D72C-8EABB0B6D175}"/>
              </a:ext>
            </a:extLst>
          </p:cNvPr>
          <p:cNvSpPr>
            <a:spLocks noGrp="1"/>
          </p:cNvSpPr>
          <p:nvPr>
            <p:ph type="pic" sz="quarter" idx="30" hasCustomPrompt="1"/>
          </p:nvPr>
        </p:nvSpPr>
        <p:spPr>
          <a:xfrm>
            <a:off x="10106917" y="2457450"/>
            <a:ext cx="973138" cy="971550"/>
          </a:xfrm>
        </p:spPr>
        <p:txBody>
          <a:bodyPr/>
          <a:lstStyle>
            <a:lvl1pPr marL="0" indent="0">
              <a:buNone/>
              <a:defRPr sz="1200"/>
            </a:lvl1pPr>
          </a:lstStyle>
          <a:p>
            <a:r>
              <a:rPr lang="en-GB" dirty="0"/>
              <a:t>Click to add icon or picture</a:t>
            </a:r>
          </a:p>
        </p:txBody>
      </p:sp>
      <p:sp>
        <p:nvSpPr>
          <p:cNvPr id="20" name="Text Placeholder 11">
            <a:extLst>
              <a:ext uri="{FF2B5EF4-FFF2-40B4-BE49-F238E27FC236}">
                <a16:creationId xmlns:a16="http://schemas.microsoft.com/office/drawing/2014/main" id="{1A7FDC15-8E42-DFF5-1F13-675C8D39B3D5}"/>
              </a:ext>
            </a:extLst>
          </p:cNvPr>
          <p:cNvSpPr>
            <a:spLocks noGrp="1"/>
          </p:cNvSpPr>
          <p:nvPr>
            <p:ph type="body" sz="quarter" idx="33"/>
          </p:nvPr>
        </p:nvSpPr>
        <p:spPr>
          <a:xfrm>
            <a:off x="9483852"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7" name="Picture Placeholder 11">
            <a:extLst>
              <a:ext uri="{FF2B5EF4-FFF2-40B4-BE49-F238E27FC236}">
                <a16:creationId xmlns:a16="http://schemas.microsoft.com/office/drawing/2014/main" id="{6BEA7F22-A839-7983-0ADA-579F8A24F3E5}"/>
              </a:ext>
            </a:extLst>
          </p:cNvPr>
          <p:cNvSpPr>
            <a:spLocks noGrp="1"/>
          </p:cNvSpPr>
          <p:nvPr>
            <p:ph type="pic" sz="quarter" idx="31" hasCustomPrompt="1"/>
          </p:nvPr>
        </p:nvSpPr>
        <p:spPr>
          <a:xfrm>
            <a:off x="7190917" y="4617450"/>
            <a:ext cx="973138" cy="971550"/>
          </a:xfrm>
        </p:spPr>
        <p:txBody>
          <a:bodyPr/>
          <a:lstStyle>
            <a:lvl1pPr marL="0" indent="0">
              <a:buNone/>
              <a:defRPr sz="1200"/>
            </a:lvl1pPr>
          </a:lstStyle>
          <a:p>
            <a:r>
              <a:rPr lang="en-GB" dirty="0"/>
              <a:t>Click to add icon or picture</a:t>
            </a:r>
          </a:p>
        </p:txBody>
      </p:sp>
      <p:sp>
        <p:nvSpPr>
          <p:cNvPr id="21" name="Text Placeholder 11">
            <a:extLst>
              <a:ext uri="{FF2B5EF4-FFF2-40B4-BE49-F238E27FC236}">
                <a16:creationId xmlns:a16="http://schemas.microsoft.com/office/drawing/2014/main" id="{4E3F3E36-787E-1F5E-823B-A50AD839FE42}"/>
              </a:ext>
            </a:extLst>
          </p:cNvPr>
          <p:cNvSpPr>
            <a:spLocks noGrp="1"/>
          </p:cNvSpPr>
          <p:nvPr>
            <p:ph type="body" sz="quarter" idx="34"/>
          </p:nvPr>
        </p:nvSpPr>
        <p:spPr>
          <a:xfrm>
            <a:off x="6564007"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8" name="Picture Placeholder 11">
            <a:extLst>
              <a:ext uri="{FF2B5EF4-FFF2-40B4-BE49-F238E27FC236}">
                <a16:creationId xmlns:a16="http://schemas.microsoft.com/office/drawing/2014/main" id="{D7395A0D-D070-25B9-721B-2FE9ECD7C07B}"/>
              </a:ext>
            </a:extLst>
          </p:cNvPr>
          <p:cNvSpPr>
            <a:spLocks noGrp="1"/>
          </p:cNvSpPr>
          <p:nvPr>
            <p:ph type="pic" sz="quarter" idx="32" hasCustomPrompt="1"/>
          </p:nvPr>
        </p:nvSpPr>
        <p:spPr>
          <a:xfrm>
            <a:off x="10106917" y="4617450"/>
            <a:ext cx="973138" cy="971550"/>
          </a:xfrm>
        </p:spPr>
        <p:txBody>
          <a:bodyPr/>
          <a:lstStyle>
            <a:lvl1pPr marL="0" indent="0">
              <a:buNone/>
              <a:defRPr sz="1200"/>
            </a:lvl1pPr>
          </a:lstStyle>
          <a:p>
            <a:r>
              <a:rPr lang="en-GB" dirty="0"/>
              <a:t>Click to add icon or picture</a:t>
            </a:r>
          </a:p>
        </p:txBody>
      </p:sp>
      <p:sp>
        <p:nvSpPr>
          <p:cNvPr id="22" name="Text Placeholder 11">
            <a:extLst>
              <a:ext uri="{FF2B5EF4-FFF2-40B4-BE49-F238E27FC236}">
                <a16:creationId xmlns:a16="http://schemas.microsoft.com/office/drawing/2014/main" id="{4ABD4CB6-2AAF-E502-21E2-FCA3463CF3F9}"/>
              </a:ext>
            </a:extLst>
          </p:cNvPr>
          <p:cNvSpPr>
            <a:spLocks noGrp="1"/>
          </p:cNvSpPr>
          <p:nvPr>
            <p:ph type="body" sz="quarter" idx="35"/>
          </p:nvPr>
        </p:nvSpPr>
        <p:spPr>
          <a:xfrm>
            <a:off x="9483852"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Tree>
    <p:extLst>
      <p:ext uri="{BB962C8B-B14F-4D97-AF65-F5344CB8AC3E}">
        <p14:creationId xmlns:p14="http://schemas.microsoft.com/office/powerpoint/2010/main" val="2348234460"/>
      </p:ext>
    </p:extLst>
  </p:cSld>
  <p:clrMapOvr>
    <a:masterClrMapping/>
  </p:clrMapOvr>
  <p:extLst>
    <p:ext uri="{DCECCB84-F9BA-43D5-87BE-67443E8EF086}">
      <p15:sldGuideLst xmlns:p15="http://schemas.microsoft.com/office/powerpoint/2012/main">
        <p15:guide id="1" pos="3545">
          <p15:clr>
            <a:srgbClr val="FBAE40"/>
          </p15:clr>
        </p15:guide>
        <p15:guide id="2" pos="2451">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Icons and Half Pic Lef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1D6324EC-3A30-8B4A-B72B-20717383DD29}" type="datetime2">
              <a:rPr lang="en-GB" smtClean="0">
                <a:solidFill>
                  <a:srgbClr val="FFFFFF"/>
                </a:solidFill>
              </a:rPr>
              <a:pPr/>
              <a:t>Monday, 21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36" name="Picture Placeholder 21">
            <a:extLst>
              <a:ext uri="{FF2B5EF4-FFF2-40B4-BE49-F238E27FC236}">
                <a16:creationId xmlns:a16="http://schemas.microsoft.com/office/drawing/2014/main" id="{D8B3D6A7-2880-F96F-BB6A-161B8918713B}"/>
              </a:ext>
            </a:extLst>
          </p:cNvPr>
          <p:cNvSpPr>
            <a:spLocks noGrp="1"/>
          </p:cNvSpPr>
          <p:nvPr>
            <p:ph type="pic" sz="quarter" idx="37"/>
          </p:nvPr>
        </p:nvSpPr>
        <p:spPr>
          <a:xfrm>
            <a:off x="0" y="-6350"/>
            <a:ext cx="6096000" cy="6480175"/>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pic>
        <p:nvPicPr>
          <p:cNvPr id="12" name="Graphic 11">
            <a:extLst>
              <a:ext uri="{FF2B5EF4-FFF2-40B4-BE49-F238E27FC236}">
                <a16:creationId xmlns:a16="http://schemas.microsoft.com/office/drawing/2014/main" id="{6597CB69-0109-4912-8D2C-30A0ECE5FA6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6553201"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7610475" y="296340"/>
            <a:ext cx="4069125" cy="242312"/>
          </a:xfrm>
        </p:spPr>
        <p:txBody>
          <a:body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6553200"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6561290" y="1198800"/>
            <a:ext cx="5126400" cy="752400"/>
          </a:xfrm>
        </p:spPr>
        <p:txBody>
          <a:bodyPr/>
          <a:lstStyle>
            <a:lvl1pPr>
              <a:defRPr sz="2400" b="1">
                <a:solidFill>
                  <a:schemeClr val="tx1"/>
                </a:solidFill>
              </a:defRPr>
            </a:lvl1pPr>
          </a:lstStyle>
          <a:p>
            <a:r>
              <a:rPr lang="en-US"/>
              <a:t>Click to edit Master title style</a:t>
            </a:r>
            <a:endParaRPr lang="en-GB" dirty="0"/>
          </a:p>
        </p:txBody>
      </p:sp>
      <p:sp>
        <p:nvSpPr>
          <p:cNvPr id="22" name="Picture Placeholder 11">
            <a:extLst>
              <a:ext uri="{FF2B5EF4-FFF2-40B4-BE49-F238E27FC236}">
                <a16:creationId xmlns:a16="http://schemas.microsoft.com/office/drawing/2014/main" id="{122CBE42-690D-66EE-6B1C-9E46FD4BB757}"/>
              </a:ext>
            </a:extLst>
          </p:cNvPr>
          <p:cNvSpPr>
            <a:spLocks noGrp="1"/>
          </p:cNvSpPr>
          <p:nvPr>
            <p:ph type="pic" sz="quarter" idx="29" hasCustomPrompt="1"/>
          </p:nvPr>
        </p:nvSpPr>
        <p:spPr>
          <a:xfrm>
            <a:off x="7190917" y="2457450"/>
            <a:ext cx="973138" cy="971550"/>
          </a:xfrm>
        </p:spPr>
        <p:txBody>
          <a:bodyPr/>
          <a:lstStyle>
            <a:lvl1pPr marL="0" indent="0">
              <a:buNone/>
              <a:defRPr sz="1200"/>
            </a:lvl1pPr>
          </a:lstStyle>
          <a:p>
            <a:r>
              <a:rPr lang="en-GB" dirty="0"/>
              <a:t>Click to add icon or picture</a:t>
            </a:r>
          </a:p>
        </p:txBody>
      </p:sp>
      <p:sp>
        <p:nvSpPr>
          <p:cNvPr id="35" name="Text Placeholder 11">
            <a:extLst>
              <a:ext uri="{FF2B5EF4-FFF2-40B4-BE49-F238E27FC236}">
                <a16:creationId xmlns:a16="http://schemas.microsoft.com/office/drawing/2014/main" id="{38F44A78-DA9D-FC0F-9A77-F9028D11620F}"/>
              </a:ext>
            </a:extLst>
          </p:cNvPr>
          <p:cNvSpPr>
            <a:spLocks noGrp="1"/>
          </p:cNvSpPr>
          <p:nvPr>
            <p:ph type="body" sz="quarter" idx="36"/>
          </p:nvPr>
        </p:nvSpPr>
        <p:spPr>
          <a:xfrm>
            <a:off x="6564007"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8" name="Picture Placeholder 11">
            <a:extLst>
              <a:ext uri="{FF2B5EF4-FFF2-40B4-BE49-F238E27FC236}">
                <a16:creationId xmlns:a16="http://schemas.microsoft.com/office/drawing/2014/main" id="{382D19E2-77FA-AE6E-2C03-8D95EE2746F3}"/>
              </a:ext>
            </a:extLst>
          </p:cNvPr>
          <p:cNvSpPr>
            <a:spLocks noGrp="1"/>
          </p:cNvSpPr>
          <p:nvPr>
            <p:ph type="pic" sz="quarter" idx="30" hasCustomPrompt="1"/>
          </p:nvPr>
        </p:nvSpPr>
        <p:spPr>
          <a:xfrm>
            <a:off x="10106917" y="2457450"/>
            <a:ext cx="973138" cy="971550"/>
          </a:xfrm>
        </p:spPr>
        <p:txBody>
          <a:bodyPr/>
          <a:lstStyle>
            <a:lvl1pPr marL="0" indent="0">
              <a:buNone/>
              <a:defRPr sz="1200"/>
            </a:lvl1pPr>
          </a:lstStyle>
          <a:p>
            <a:r>
              <a:rPr lang="en-GB" dirty="0"/>
              <a:t>Click to add icon or picture</a:t>
            </a:r>
          </a:p>
        </p:txBody>
      </p:sp>
      <p:sp>
        <p:nvSpPr>
          <p:cNvPr id="26" name="Text Placeholder 11">
            <a:extLst>
              <a:ext uri="{FF2B5EF4-FFF2-40B4-BE49-F238E27FC236}">
                <a16:creationId xmlns:a16="http://schemas.microsoft.com/office/drawing/2014/main" id="{6A9D5571-6362-DD40-FBE8-5E57A438117D}"/>
              </a:ext>
            </a:extLst>
          </p:cNvPr>
          <p:cNvSpPr>
            <a:spLocks noGrp="1"/>
          </p:cNvSpPr>
          <p:nvPr>
            <p:ph type="body" sz="quarter" idx="33"/>
          </p:nvPr>
        </p:nvSpPr>
        <p:spPr>
          <a:xfrm>
            <a:off x="9483852"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9" name="Picture Placeholder 11">
            <a:extLst>
              <a:ext uri="{FF2B5EF4-FFF2-40B4-BE49-F238E27FC236}">
                <a16:creationId xmlns:a16="http://schemas.microsoft.com/office/drawing/2014/main" id="{2AD86B7D-31B1-F0DF-3655-62B4CD3E199F}"/>
              </a:ext>
            </a:extLst>
          </p:cNvPr>
          <p:cNvSpPr>
            <a:spLocks noGrp="1"/>
          </p:cNvSpPr>
          <p:nvPr>
            <p:ph type="pic" sz="quarter" idx="31" hasCustomPrompt="1"/>
          </p:nvPr>
        </p:nvSpPr>
        <p:spPr>
          <a:xfrm>
            <a:off x="7190917" y="4617450"/>
            <a:ext cx="973138" cy="971550"/>
          </a:xfrm>
        </p:spPr>
        <p:txBody>
          <a:bodyPr/>
          <a:lstStyle>
            <a:lvl1pPr marL="0" indent="0">
              <a:buNone/>
              <a:defRPr sz="1200"/>
            </a:lvl1pPr>
          </a:lstStyle>
          <a:p>
            <a:r>
              <a:rPr lang="en-GB" dirty="0"/>
              <a:t>Click to add icon or picture</a:t>
            </a:r>
          </a:p>
        </p:txBody>
      </p:sp>
      <p:sp>
        <p:nvSpPr>
          <p:cNvPr id="28" name="Text Placeholder 11">
            <a:extLst>
              <a:ext uri="{FF2B5EF4-FFF2-40B4-BE49-F238E27FC236}">
                <a16:creationId xmlns:a16="http://schemas.microsoft.com/office/drawing/2014/main" id="{D37AEADB-452E-0A82-4C89-BD8C7A52E0D7}"/>
              </a:ext>
            </a:extLst>
          </p:cNvPr>
          <p:cNvSpPr>
            <a:spLocks noGrp="1"/>
          </p:cNvSpPr>
          <p:nvPr>
            <p:ph type="body" sz="quarter" idx="34"/>
          </p:nvPr>
        </p:nvSpPr>
        <p:spPr>
          <a:xfrm>
            <a:off x="6564007"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0" name="Picture Placeholder 11">
            <a:extLst>
              <a:ext uri="{FF2B5EF4-FFF2-40B4-BE49-F238E27FC236}">
                <a16:creationId xmlns:a16="http://schemas.microsoft.com/office/drawing/2014/main" id="{7659342E-0F6E-519D-15DB-66E442C30765}"/>
              </a:ext>
            </a:extLst>
          </p:cNvPr>
          <p:cNvSpPr>
            <a:spLocks noGrp="1"/>
          </p:cNvSpPr>
          <p:nvPr>
            <p:ph type="pic" sz="quarter" idx="32" hasCustomPrompt="1"/>
          </p:nvPr>
        </p:nvSpPr>
        <p:spPr>
          <a:xfrm>
            <a:off x="10106917" y="4617450"/>
            <a:ext cx="973138" cy="971550"/>
          </a:xfrm>
        </p:spPr>
        <p:txBody>
          <a:bodyPr/>
          <a:lstStyle>
            <a:lvl1pPr marL="0" indent="0">
              <a:buNone/>
              <a:defRPr sz="1200"/>
            </a:lvl1pPr>
          </a:lstStyle>
          <a:p>
            <a:r>
              <a:rPr lang="en-GB" dirty="0"/>
              <a:t>Click to add icon or picture</a:t>
            </a:r>
          </a:p>
        </p:txBody>
      </p:sp>
      <p:sp>
        <p:nvSpPr>
          <p:cNvPr id="34" name="Text Placeholder 11">
            <a:extLst>
              <a:ext uri="{FF2B5EF4-FFF2-40B4-BE49-F238E27FC236}">
                <a16:creationId xmlns:a16="http://schemas.microsoft.com/office/drawing/2014/main" id="{E0541C6F-1768-9BC2-CEA7-DDDD54B1904D}"/>
              </a:ext>
            </a:extLst>
          </p:cNvPr>
          <p:cNvSpPr>
            <a:spLocks noGrp="1"/>
          </p:cNvSpPr>
          <p:nvPr>
            <p:ph type="body" sz="quarter" idx="35"/>
          </p:nvPr>
        </p:nvSpPr>
        <p:spPr>
          <a:xfrm>
            <a:off x="9483852"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1" name="Rounded Rectangle 20">
            <a:extLst>
              <a:ext uri="{FF2B5EF4-FFF2-40B4-BE49-F238E27FC236}">
                <a16:creationId xmlns:a16="http://schemas.microsoft.com/office/drawing/2014/main" id="{6E0D9E28-22EC-2BED-1A33-B77C32E308CB}"/>
              </a:ext>
            </a:extLst>
          </p:cNvPr>
          <p:cNvSpPr/>
          <p:nvPr userDrawn="1"/>
        </p:nvSpPr>
        <p:spPr>
          <a:xfrm>
            <a:off x="12291461" y="-6628"/>
            <a:ext cx="2179452" cy="7483873"/>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4" name="Graphic 23">
            <a:extLst>
              <a:ext uri="{FF2B5EF4-FFF2-40B4-BE49-F238E27FC236}">
                <a16:creationId xmlns:a16="http://schemas.microsoft.com/office/drawing/2014/main" id="{A5BDB2CA-566D-EA4F-CFC1-49AC1E0BB5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5" name="TextBox 24">
            <a:extLst>
              <a:ext uri="{FF2B5EF4-FFF2-40B4-BE49-F238E27FC236}">
                <a16:creationId xmlns:a16="http://schemas.microsoft.com/office/drawing/2014/main" id="{3252E9C2-8CC9-613A-466E-3BA57260019A}"/>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30" name="TextBox 29">
            <a:extLst>
              <a:ext uri="{FF2B5EF4-FFF2-40B4-BE49-F238E27FC236}">
                <a16:creationId xmlns:a16="http://schemas.microsoft.com/office/drawing/2014/main" id="{E3B45C16-56C8-575C-EB3F-E57503D1BAF5}"/>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31" name="Picture 30">
            <a:extLst>
              <a:ext uri="{FF2B5EF4-FFF2-40B4-BE49-F238E27FC236}">
                <a16:creationId xmlns:a16="http://schemas.microsoft.com/office/drawing/2014/main" id="{6A466B75-31CB-46BC-7DBA-5BB35846E979}"/>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2" name="TextBox 31">
            <a:extLst>
              <a:ext uri="{FF2B5EF4-FFF2-40B4-BE49-F238E27FC236}">
                <a16:creationId xmlns:a16="http://schemas.microsoft.com/office/drawing/2014/main" id="{23F2D216-DD81-C11B-6BB2-49EDFEA4CEE7}"/>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33" name="Picture 32">
            <a:extLst>
              <a:ext uri="{FF2B5EF4-FFF2-40B4-BE49-F238E27FC236}">
                <a16:creationId xmlns:a16="http://schemas.microsoft.com/office/drawing/2014/main" id="{C0EE35A3-2FA6-8986-0DE4-65DD5B742E83}"/>
              </a:ext>
            </a:extLst>
          </p:cNvPr>
          <p:cNvPicPr>
            <a:picLocks noChangeAspect="1"/>
          </p:cNvPicPr>
          <p:nvPr userDrawn="1"/>
        </p:nvPicPr>
        <p:blipFill>
          <a:blip r:embed="rId7"/>
          <a:srcRect/>
          <a:stretch/>
        </p:blipFill>
        <p:spPr>
          <a:xfrm>
            <a:off x="12629327" y="4354528"/>
            <a:ext cx="1365529" cy="1639777"/>
          </a:xfrm>
          <a:prstGeom prst="rect">
            <a:avLst/>
          </a:prstGeom>
        </p:spPr>
      </p:pic>
      <p:sp>
        <p:nvSpPr>
          <p:cNvPr id="8" name="TextBox 7">
            <a:extLst>
              <a:ext uri="{FF2B5EF4-FFF2-40B4-BE49-F238E27FC236}">
                <a16:creationId xmlns:a16="http://schemas.microsoft.com/office/drawing/2014/main" id="{E0C6CBD6-2622-AB99-A146-C6772DB831B1}"/>
              </a:ext>
            </a:extLst>
          </p:cNvPr>
          <p:cNvSpPr txBox="1"/>
          <p:nvPr userDrawn="1"/>
        </p:nvSpPr>
        <p:spPr>
          <a:xfrm>
            <a:off x="12411008" y="6719105"/>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1" name="TextBox 10">
            <a:extLst>
              <a:ext uri="{FF2B5EF4-FFF2-40B4-BE49-F238E27FC236}">
                <a16:creationId xmlns:a16="http://schemas.microsoft.com/office/drawing/2014/main" id="{4AA7C28F-2DDC-5BC1-72CD-866D5CCAA3E4}"/>
              </a:ext>
            </a:extLst>
          </p:cNvPr>
          <p:cNvSpPr txBox="1"/>
          <p:nvPr userDrawn="1"/>
        </p:nvSpPr>
        <p:spPr>
          <a:xfrm>
            <a:off x="12411008" y="6150308"/>
            <a:ext cx="1964209" cy="369332"/>
          </a:xfrm>
          <a:prstGeom prst="rect">
            <a:avLst/>
          </a:prstGeom>
          <a:noFill/>
        </p:spPr>
        <p:txBody>
          <a:bodyPr wrap="square" lIns="0" tIns="0" rIns="0" bIns="0" rtlCol="0">
            <a:spAutoFit/>
          </a:bodyPr>
          <a:lstStyle/>
          <a:p>
            <a:pPr>
              <a:buFont typeface="+mj-lt"/>
              <a:buNone/>
            </a:pPr>
            <a:r>
              <a:rPr lang="en-GB" sz="800" dirty="0">
                <a:solidFill>
                  <a:srgbClr val="FFFFFF"/>
                </a:solidFill>
              </a:rPr>
              <a:t>A selection of images and brand icons can be found here</a:t>
            </a:r>
            <a:r>
              <a:rPr lang="en-GB" sz="800" b="1" dirty="0">
                <a:solidFill>
                  <a:srgbClr val="FFFFFF"/>
                </a:solidFill>
              </a:rPr>
              <a:t> Public Drive (P Drive) &gt; Marketing and Brand Library &gt; SE PPT</a:t>
            </a:r>
          </a:p>
        </p:txBody>
      </p:sp>
    </p:spTree>
    <p:extLst>
      <p:ext uri="{BB962C8B-B14F-4D97-AF65-F5344CB8AC3E}">
        <p14:creationId xmlns:p14="http://schemas.microsoft.com/office/powerpoint/2010/main" val="40296758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545">
          <p15:clr>
            <a:srgbClr val="FBAE40"/>
          </p15:clr>
        </p15:guide>
        <p15:guide id="2" pos="2451">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3C146A8-F097-36E7-08A1-DF48E3FF96FD}"/>
              </a:ext>
            </a:extLst>
          </p:cNvPr>
          <p:cNvSpPr>
            <a:spLocks noGrp="1"/>
          </p:cNvSpPr>
          <p:nvPr>
            <p:ph type="dt" sz="half" idx="10"/>
          </p:nvPr>
        </p:nvSpPr>
        <p:spPr>
          <a:xfrm>
            <a:off x="8958263" y="7809785"/>
            <a:ext cx="2743200" cy="142651"/>
          </a:xfrm>
        </p:spPr>
        <p:txBody>
          <a:bodyPr/>
          <a:lstStyle/>
          <a:p>
            <a:fld id="{2039B106-8386-5847-B53D-C3B0111163D8}" type="datetime2">
              <a:rPr lang="en-GB" smtClean="0">
                <a:solidFill>
                  <a:srgbClr val="FFFFFF"/>
                </a:solidFill>
              </a:rPr>
              <a:pPr/>
              <a:t>Monday, 21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14E0F77F-0778-8152-3B86-E51F835EA35F}"/>
              </a:ext>
            </a:extLst>
          </p:cNvPr>
          <p:cNvSpPr>
            <a:spLocks noGrp="1"/>
          </p:cNvSpPr>
          <p:nvPr>
            <p:ph type="sldNum" sz="quarter" idx="12"/>
          </p:nvPr>
        </p:nvSpPr>
        <p:spPr>
          <a:xfrm>
            <a:off x="11701463" y="7809785"/>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4" name="Footer Placeholder 3">
            <a:extLst>
              <a:ext uri="{FF2B5EF4-FFF2-40B4-BE49-F238E27FC236}">
                <a16:creationId xmlns:a16="http://schemas.microsoft.com/office/drawing/2014/main" id="{DB94E49D-DA0D-D0F7-DAFB-4EAA719334ED}"/>
              </a:ext>
            </a:extLst>
          </p:cNvPr>
          <p:cNvSpPr>
            <a:spLocks noGrp="1"/>
          </p:cNvSpPr>
          <p:nvPr>
            <p:ph type="ftr" sz="quarter" idx="11"/>
          </p:nvPr>
        </p:nvSpPr>
        <p:spPr>
          <a:xfrm>
            <a:off x="284643" y="7809785"/>
            <a:ext cx="5811357" cy="142651"/>
          </a:xfrm>
        </p:spPr>
        <p:txBody>
          <a:bodyPr/>
          <a:lstStyle/>
          <a:p>
            <a:endParaRPr lang="en-GB" dirty="0">
              <a:solidFill>
                <a:srgbClr val="FFFFFF"/>
              </a:solidFill>
            </a:endParaRPr>
          </a:p>
        </p:txBody>
      </p:sp>
      <p:pic>
        <p:nvPicPr>
          <p:cNvPr id="7" name="Picture 6">
            <a:extLst>
              <a:ext uri="{FF2B5EF4-FFF2-40B4-BE49-F238E27FC236}">
                <a16:creationId xmlns:a16="http://schemas.microsoft.com/office/drawing/2014/main" id="{573D2522-DA9B-6335-F0AE-0D505203D955}"/>
              </a:ext>
            </a:extLst>
          </p:cNvPr>
          <p:cNvPicPr>
            <a:picLocks noChangeAspect="1"/>
          </p:cNvPicPr>
          <p:nvPr userDrawn="1"/>
        </p:nvPicPr>
        <p:blipFill>
          <a:blip r:embed="rId2"/>
          <a:stretch>
            <a:fillRect/>
          </a:stretch>
        </p:blipFill>
        <p:spPr>
          <a:xfrm>
            <a:off x="5750164" y="3102114"/>
            <a:ext cx="691671" cy="653771"/>
          </a:xfrm>
          <a:prstGeom prst="rect">
            <a:avLst/>
          </a:prstGeom>
        </p:spPr>
      </p:pic>
    </p:spTree>
    <p:extLst>
      <p:ext uri="{BB962C8B-B14F-4D97-AF65-F5344CB8AC3E}">
        <p14:creationId xmlns:p14="http://schemas.microsoft.com/office/powerpoint/2010/main" val="52548628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F29D0-300D-41C9-97BE-B99693D6F8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5D7BB1-2C39-4BF5-B8B2-9C98A6C7B9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644C1EA-C91C-40B6-A9DE-5EDAE76EB4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C5A8BA-D908-4FF1-AAE4-EA7B02A55545}"/>
              </a:ext>
            </a:extLst>
          </p:cNvPr>
          <p:cNvSpPr>
            <a:spLocks noGrp="1"/>
          </p:cNvSpPr>
          <p:nvPr>
            <p:ph type="dt" sz="half" idx="10"/>
          </p:nvPr>
        </p:nvSpPr>
        <p:spPr/>
        <p:txBody>
          <a:bodyPr/>
          <a:lstStyle/>
          <a:p>
            <a:fld id="{A18F61C5-A3B4-4316-A906-70470B231177}" type="datetimeFigureOut">
              <a:rPr lang="en-GB" smtClean="0"/>
              <a:t>21/08/2023</a:t>
            </a:fld>
            <a:endParaRPr lang="en-GB"/>
          </a:p>
        </p:txBody>
      </p:sp>
      <p:sp>
        <p:nvSpPr>
          <p:cNvPr id="6" name="Footer Placeholder 5">
            <a:extLst>
              <a:ext uri="{FF2B5EF4-FFF2-40B4-BE49-F238E27FC236}">
                <a16:creationId xmlns:a16="http://schemas.microsoft.com/office/drawing/2014/main" id="{1029E897-A06C-4970-A5A7-0AD4626670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988F78-EE0D-4832-B72D-048D58705557}"/>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2114055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DO NOT USE SLIDES AFTER HE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03BF0E49-7978-D149-9CC0-A50EC0B99579}" type="datetime2">
              <a:rPr lang="en-GB" smtClean="0">
                <a:solidFill>
                  <a:srgbClr val="494949"/>
                </a:solidFill>
              </a:rPr>
              <a:pPr/>
              <a:t>Monday, 21 August 2023</a:t>
            </a:fld>
            <a:endParaRPr lang="en-GB" dirty="0">
              <a:solidFill>
                <a:srgbClr val="494949"/>
              </a:solidFill>
            </a:endParaRPr>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endParaRPr lang="en-GB" dirty="0">
              <a:solidFill>
                <a:srgbClr val="494949"/>
              </a:solidFill>
            </a:endParaRPr>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6" name="&quot;No&quot; Symbol 5">
            <a:extLst>
              <a:ext uri="{FF2B5EF4-FFF2-40B4-BE49-F238E27FC236}">
                <a16:creationId xmlns:a16="http://schemas.microsoft.com/office/drawing/2014/main" id="{F005BCCB-C48C-E070-AEA8-61017C1466C3}"/>
              </a:ext>
            </a:extLst>
          </p:cNvPr>
          <p:cNvSpPr/>
          <p:nvPr userDrawn="1"/>
        </p:nvSpPr>
        <p:spPr>
          <a:xfrm>
            <a:off x="2927911" y="260910"/>
            <a:ext cx="6336175" cy="6336175"/>
          </a:xfrm>
          <a:prstGeom prst="noSmoking">
            <a:avLst/>
          </a:prstGeom>
          <a:solidFill>
            <a:schemeClr val="bg1">
              <a:alpha val="20061"/>
            </a:schemeClr>
          </a:solidFill>
          <a:ln w="190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94949"/>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8" y="1166841"/>
            <a:ext cx="9850582" cy="4524315"/>
          </a:xfrm>
          <a:prstGeom prst="rect">
            <a:avLst/>
          </a:prstGeom>
          <a:noFill/>
        </p:spPr>
        <p:txBody>
          <a:bodyPr wrap="square" rtlCol="0">
            <a:spAutoFit/>
          </a:bodyPr>
          <a:lstStyle/>
          <a:p>
            <a:pPr algn="ctr"/>
            <a:r>
              <a:rPr lang="en-GB" sz="9600" b="1" dirty="0">
                <a:solidFill>
                  <a:srgbClr val="FFFFFF"/>
                </a:solidFill>
              </a:rPr>
              <a:t>DO NOT USE FOLLOWING SLIDES</a:t>
            </a:r>
          </a:p>
        </p:txBody>
      </p:sp>
    </p:spTree>
    <p:extLst>
      <p:ext uri="{BB962C8B-B14F-4D97-AF65-F5344CB8AC3E}">
        <p14:creationId xmlns:p14="http://schemas.microsoft.com/office/powerpoint/2010/main" val="50329591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5668B-DE96-BAD9-E293-515DFE3E0045}"/>
              </a:ext>
            </a:extLst>
          </p:cNvPr>
          <p:cNvSpPr/>
          <p:nvPr userDrawn="1"/>
        </p:nvSpPr>
        <p:spPr>
          <a:xfrm>
            <a:off x="0" y="0"/>
            <a:ext cx="12192000" cy="6858000"/>
          </a:xfrm>
          <a:prstGeom prst="rect">
            <a:avLst/>
          </a:prstGeom>
          <a:solidFill>
            <a:schemeClr val="accent3">
              <a:alpha val="6034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 name="Rectangle 2">
            <a:extLst>
              <a:ext uri="{FF2B5EF4-FFF2-40B4-BE49-F238E27FC236}">
                <a16:creationId xmlns:a16="http://schemas.microsoft.com/office/drawing/2014/main" id="{CFB6D790-876C-6DD7-CF39-C49B591F991A}"/>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19822"/>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D104C47A-F156-2994-6FAB-1792E0CA75B7}"/>
              </a:ext>
            </a:extLst>
          </p:cNvPr>
          <p:cNvSpPr>
            <a:spLocks noGrp="1"/>
          </p:cNvSpPr>
          <p:nvPr>
            <p:ph type="ctrTitle" hasCustomPrompt="1"/>
          </p:nvPr>
        </p:nvSpPr>
        <p:spPr>
          <a:xfrm>
            <a:off x="1524000" y="1944913"/>
            <a:ext cx="9144000" cy="1565049"/>
          </a:xfrm>
        </p:spPr>
        <p:txBody>
          <a:bodyPr anchor="b"/>
          <a:lstStyle>
            <a:lvl1pPr algn="ctr">
              <a:defRPr sz="6000">
                <a:solidFill>
                  <a:schemeClr val="tx1"/>
                </a:solidFill>
              </a:defRPr>
            </a:lvl1pPr>
          </a:lstStyle>
          <a:p>
            <a:r>
              <a:rPr lang="en-GB" dirty="0"/>
              <a:t>Click to edit Master title slide</a:t>
            </a:r>
          </a:p>
        </p:txBody>
      </p:sp>
      <p:sp>
        <p:nvSpPr>
          <p:cNvPr id="3" name="Subtitle 2">
            <a:extLst>
              <a:ext uri="{FF2B5EF4-FFF2-40B4-BE49-F238E27FC236}">
                <a16:creationId xmlns:a16="http://schemas.microsoft.com/office/drawing/2014/main" id="{CE127797-AC0E-7D48-CA77-FA1BEACC66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9" name="Graphic 8">
            <a:extLst>
              <a:ext uri="{FF2B5EF4-FFF2-40B4-BE49-F238E27FC236}">
                <a16:creationId xmlns:a16="http://schemas.microsoft.com/office/drawing/2014/main" id="{60A6AFDB-95EF-D74E-4A23-F4BCB304037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1618" t="37131" r="21396" b="35252"/>
          <a:stretch/>
        </p:blipFill>
        <p:spPr>
          <a:xfrm>
            <a:off x="5123542" y="899316"/>
            <a:ext cx="1944915" cy="666373"/>
          </a:xfrm>
          <a:prstGeom prst="rect">
            <a:avLst/>
          </a:prstGeom>
        </p:spPr>
      </p:pic>
      <p:sp>
        <p:nvSpPr>
          <p:cNvPr id="11" name="Date Placeholder 10">
            <a:extLst>
              <a:ext uri="{FF2B5EF4-FFF2-40B4-BE49-F238E27FC236}">
                <a16:creationId xmlns:a16="http://schemas.microsoft.com/office/drawing/2014/main" id="{10A7BE9A-890D-072C-5B20-6C7BD3893A0D}"/>
              </a:ext>
            </a:extLst>
          </p:cNvPr>
          <p:cNvSpPr>
            <a:spLocks noGrp="1"/>
          </p:cNvSpPr>
          <p:nvPr>
            <p:ph type="dt" sz="half" idx="10"/>
          </p:nvPr>
        </p:nvSpPr>
        <p:spPr>
          <a:xfrm>
            <a:off x="8958263" y="7375760"/>
            <a:ext cx="2743200" cy="142651"/>
          </a:xfrm>
        </p:spPr>
        <p:txBody>
          <a:bodyPr/>
          <a:lstStyle/>
          <a:p>
            <a:fld id="{714AA409-04A1-7D47-B0D5-EB6309D5A9EE}" type="datetime2">
              <a:rPr lang="en-GB" smtClean="0">
                <a:solidFill>
                  <a:srgbClr val="FFFFFF"/>
                </a:solidFill>
              </a:rPr>
              <a:pPr/>
              <a:t>Monday, 21 August 2023</a:t>
            </a:fld>
            <a:endParaRPr lang="en-GB" dirty="0">
              <a:solidFill>
                <a:srgbClr val="FFFFFF"/>
              </a:solidFill>
            </a:endParaRPr>
          </a:p>
        </p:txBody>
      </p:sp>
      <p:sp>
        <p:nvSpPr>
          <p:cNvPr id="12" name="Footer Placeholder 11">
            <a:extLst>
              <a:ext uri="{FF2B5EF4-FFF2-40B4-BE49-F238E27FC236}">
                <a16:creationId xmlns:a16="http://schemas.microsoft.com/office/drawing/2014/main" id="{1F4C6C86-4D12-EB63-CF02-880995BF998E}"/>
              </a:ext>
            </a:extLst>
          </p:cNvPr>
          <p:cNvSpPr>
            <a:spLocks noGrp="1"/>
          </p:cNvSpPr>
          <p:nvPr>
            <p:ph type="ftr" sz="quarter" idx="11"/>
          </p:nvPr>
        </p:nvSpPr>
        <p:spPr>
          <a:xfrm>
            <a:off x="284644" y="7375760"/>
            <a:ext cx="4114800" cy="142651"/>
          </a:xfrm>
        </p:spPr>
        <p:txBody>
          <a:bodyPr/>
          <a:lstStyle/>
          <a:p>
            <a:endParaRPr lang="en-GB">
              <a:solidFill>
                <a:srgbClr val="FFFFFF"/>
              </a:solidFill>
            </a:endParaRPr>
          </a:p>
        </p:txBody>
      </p:sp>
      <p:sp>
        <p:nvSpPr>
          <p:cNvPr id="13" name="Slide Number Placeholder 12">
            <a:extLst>
              <a:ext uri="{FF2B5EF4-FFF2-40B4-BE49-F238E27FC236}">
                <a16:creationId xmlns:a16="http://schemas.microsoft.com/office/drawing/2014/main" id="{8D187B9D-7B42-6264-AB34-E7C623E34B8D}"/>
              </a:ext>
            </a:extLst>
          </p:cNvPr>
          <p:cNvSpPr>
            <a:spLocks noGrp="1"/>
          </p:cNvSpPr>
          <p:nvPr>
            <p:ph type="sldNum" sz="quarter" idx="12"/>
          </p:nvPr>
        </p:nvSpPr>
        <p:spPr>
          <a:xfrm>
            <a:off x="11701463" y="7375760"/>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Tree>
    <p:extLst>
      <p:ext uri="{BB962C8B-B14F-4D97-AF65-F5344CB8AC3E}">
        <p14:creationId xmlns:p14="http://schemas.microsoft.com/office/powerpoint/2010/main" val="25477549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CB57-91E0-7BE0-CA11-AB4212CBF93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42AA3F-A50C-1D51-AF2C-890B5A3477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AA1574-3152-10F5-2F8C-8A835AB110D6}"/>
              </a:ext>
            </a:extLst>
          </p:cNvPr>
          <p:cNvSpPr>
            <a:spLocks noGrp="1"/>
          </p:cNvSpPr>
          <p:nvPr>
            <p:ph type="dt" sz="half" idx="10"/>
          </p:nvPr>
        </p:nvSpPr>
        <p:spPr/>
        <p:txBody>
          <a:bodyPr/>
          <a:lstStyle/>
          <a:p>
            <a:fld id="{B0EF1887-325A-7E46-9E3B-21DBE1927305}" type="datetime2">
              <a:rPr lang="en-GB" smtClean="0">
                <a:solidFill>
                  <a:srgbClr val="494949"/>
                </a:solidFill>
              </a:rPr>
              <a:pPr/>
              <a:t>Monday, 21 August 2023</a:t>
            </a:fld>
            <a:endParaRPr lang="en-GB">
              <a:solidFill>
                <a:srgbClr val="494949"/>
              </a:solidFill>
            </a:endParaRPr>
          </a:p>
        </p:txBody>
      </p:sp>
      <p:sp>
        <p:nvSpPr>
          <p:cNvPr id="5" name="Footer Placeholder 4">
            <a:extLst>
              <a:ext uri="{FF2B5EF4-FFF2-40B4-BE49-F238E27FC236}">
                <a16:creationId xmlns:a16="http://schemas.microsoft.com/office/drawing/2014/main" id="{C4BB28F4-ABBF-F8F5-1269-F9F5318AB7C2}"/>
              </a:ext>
            </a:extLst>
          </p:cNvPr>
          <p:cNvSpPr>
            <a:spLocks noGrp="1"/>
          </p:cNvSpPr>
          <p:nvPr>
            <p:ph type="ftr" sz="quarter" idx="11"/>
          </p:nvPr>
        </p:nvSpPr>
        <p:spPr/>
        <p:txBody>
          <a:bodyPr/>
          <a:lstStyle/>
          <a:p>
            <a:endParaRPr lang="en-GB">
              <a:solidFill>
                <a:srgbClr val="494949"/>
              </a:solidFill>
            </a:endParaRPr>
          </a:p>
        </p:txBody>
      </p:sp>
      <p:sp>
        <p:nvSpPr>
          <p:cNvPr id="6" name="Slide Number Placeholder 5">
            <a:extLst>
              <a:ext uri="{FF2B5EF4-FFF2-40B4-BE49-F238E27FC236}">
                <a16:creationId xmlns:a16="http://schemas.microsoft.com/office/drawing/2014/main" id="{D23B0CB4-109B-8E95-DA4C-51C48CA7E32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Tree>
    <p:extLst>
      <p:ext uri="{BB962C8B-B14F-4D97-AF65-F5344CB8AC3E}">
        <p14:creationId xmlns:p14="http://schemas.microsoft.com/office/powerpoint/2010/main" val="256382140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613353-BF98-071A-B0AE-B7B3A14DBC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95C642-32D7-15B7-ABC8-11E105EE1D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6D634F-9504-BF66-06FF-E0E69989EFF6}"/>
              </a:ext>
            </a:extLst>
          </p:cNvPr>
          <p:cNvSpPr>
            <a:spLocks noGrp="1"/>
          </p:cNvSpPr>
          <p:nvPr>
            <p:ph type="dt" sz="half" idx="10"/>
          </p:nvPr>
        </p:nvSpPr>
        <p:spPr/>
        <p:txBody>
          <a:bodyPr/>
          <a:lstStyle/>
          <a:p>
            <a:fld id="{3BA27B62-FE79-D74A-8435-8E6D5BB62600}" type="datetime2">
              <a:rPr lang="en-GB" smtClean="0">
                <a:solidFill>
                  <a:srgbClr val="494949"/>
                </a:solidFill>
              </a:rPr>
              <a:pPr/>
              <a:t>Monday, 21 August 2023</a:t>
            </a:fld>
            <a:endParaRPr lang="en-GB">
              <a:solidFill>
                <a:srgbClr val="494949"/>
              </a:solidFill>
            </a:endParaRPr>
          </a:p>
        </p:txBody>
      </p:sp>
      <p:sp>
        <p:nvSpPr>
          <p:cNvPr id="5" name="Footer Placeholder 4">
            <a:extLst>
              <a:ext uri="{FF2B5EF4-FFF2-40B4-BE49-F238E27FC236}">
                <a16:creationId xmlns:a16="http://schemas.microsoft.com/office/drawing/2014/main" id="{1A1E3194-568D-1FFB-E373-531ADF99B358}"/>
              </a:ext>
            </a:extLst>
          </p:cNvPr>
          <p:cNvSpPr>
            <a:spLocks noGrp="1"/>
          </p:cNvSpPr>
          <p:nvPr>
            <p:ph type="ftr" sz="quarter" idx="11"/>
          </p:nvPr>
        </p:nvSpPr>
        <p:spPr/>
        <p:txBody>
          <a:bodyPr/>
          <a:lstStyle/>
          <a:p>
            <a:endParaRPr lang="en-GB">
              <a:solidFill>
                <a:srgbClr val="494949"/>
              </a:solidFill>
            </a:endParaRPr>
          </a:p>
        </p:txBody>
      </p:sp>
      <p:sp>
        <p:nvSpPr>
          <p:cNvPr id="6" name="Slide Number Placeholder 5">
            <a:extLst>
              <a:ext uri="{FF2B5EF4-FFF2-40B4-BE49-F238E27FC236}">
                <a16:creationId xmlns:a16="http://schemas.microsoft.com/office/drawing/2014/main" id="{67386220-CF92-6EC7-7206-D247C27406C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Tree>
    <p:extLst>
      <p:ext uri="{BB962C8B-B14F-4D97-AF65-F5344CB8AC3E}">
        <p14:creationId xmlns:p14="http://schemas.microsoft.com/office/powerpoint/2010/main" val="9801576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0FE2B-8E65-2F79-773F-5B7D990AC1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5BC472A-620B-C846-3648-F97AC9F2EC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BD23598-FBAD-7F5B-6B49-E937EFF2EC1E}"/>
              </a:ext>
            </a:extLst>
          </p:cNvPr>
          <p:cNvSpPr>
            <a:spLocks noGrp="1"/>
          </p:cNvSpPr>
          <p:nvPr>
            <p:ph type="dt" sz="half" idx="10"/>
          </p:nvPr>
        </p:nvSpPr>
        <p:spPr/>
        <p:txBody>
          <a:bodyPr/>
          <a:lstStyle/>
          <a:p>
            <a:fld id="{5A0304E5-08EC-4A8F-B9A9-8C4180EC06D9}" type="datetime1">
              <a:rPr lang="en-GB" smtClean="0">
                <a:solidFill>
                  <a:prstClr val="black">
                    <a:tint val="75000"/>
                  </a:prstClr>
                </a:solidFill>
              </a:rPr>
              <a:pPr/>
              <a:t>21/08/2023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1BEA98C3-CD30-417C-EBC0-EC07AEE0F229}"/>
              </a:ext>
            </a:extLst>
          </p:cNvPr>
          <p:cNvSpPr>
            <a:spLocks noGrp="1"/>
          </p:cNvSpPr>
          <p:nvPr>
            <p:ph type="ftr" sz="quarter" idx="11"/>
          </p:nvPr>
        </p:nvSpPr>
        <p:spPr/>
        <p:txBody>
          <a:bodyPr/>
          <a:lstStyle/>
          <a:p>
            <a:r>
              <a:rPr lang="en-GB">
                <a:solidFill>
                  <a:prstClr val="black">
                    <a:tint val="75000"/>
                  </a:prstClr>
                </a:solidFill>
              </a:rPr>
              <a:t>
              </a:t>
            </a:r>
          </a:p>
        </p:txBody>
      </p:sp>
      <p:sp>
        <p:nvSpPr>
          <p:cNvPr id="6" name="Slide Number Placeholder 5">
            <a:extLst>
              <a:ext uri="{FF2B5EF4-FFF2-40B4-BE49-F238E27FC236}">
                <a16:creationId xmlns:a16="http://schemas.microsoft.com/office/drawing/2014/main" id="{E8CCC8F8-18FE-EAC4-C9D7-F11502597A36}"/>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9723776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C537-5A79-057D-BEFF-13C3BD21F6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C9AA28-CBC9-E5D7-EC83-60917EC701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CCAB1D-AE4B-D6EF-9678-F83312663453}"/>
              </a:ext>
            </a:extLst>
          </p:cNvPr>
          <p:cNvSpPr>
            <a:spLocks noGrp="1"/>
          </p:cNvSpPr>
          <p:nvPr>
            <p:ph type="dt" sz="half" idx="10"/>
          </p:nvPr>
        </p:nvSpPr>
        <p:spPr/>
        <p:txBody>
          <a:bodyPr/>
          <a:lstStyle/>
          <a:p>
            <a:fld id="{83C0C89D-BC16-459B-824A-95F6CDF36A4B}" type="datetime1">
              <a:rPr lang="en-GB" smtClean="0">
                <a:solidFill>
                  <a:prstClr val="black">
                    <a:tint val="75000"/>
                  </a:prstClr>
                </a:solidFill>
              </a:rPr>
              <a:pPr/>
              <a:t>21/08/2023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7E99A681-1684-1915-64CD-E11700E831A1}"/>
              </a:ext>
            </a:extLst>
          </p:cNvPr>
          <p:cNvSpPr>
            <a:spLocks noGrp="1"/>
          </p:cNvSpPr>
          <p:nvPr>
            <p:ph type="ftr" sz="quarter" idx="11"/>
          </p:nvPr>
        </p:nvSpPr>
        <p:spPr/>
        <p:txBody>
          <a:bodyPr/>
          <a:lstStyle/>
          <a:p>
            <a:r>
              <a:rPr lang="en-GB">
                <a:solidFill>
                  <a:prstClr val="black">
                    <a:tint val="75000"/>
                  </a:prstClr>
                </a:solidFill>
              </a:rPr>
              <a:t>
              </a:t>
            </a:r>
          </a:p>
        </p:txBody>
      </p:sp>
      <p:sp>
        <p:nvSpPr>
          <p:cNvPr id="6" name="Slide Number Placeholder 5">
            <a:extLst>
              <a:ext uri="{FF2B5EF4-FFF2-40B4-BE49-F238E27FC236}">
                <a16:creationId xmlns:a16="http://schemas.microsoft.com/office/drawing/2014/main" id="{A69F1AF9-70B4-EB4D-E662-B287D1DC0624}"/>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7230432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CEB0-00DB-CE19-EBE3-9A4BC25F69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FCA91A9-A3B5-7B1C-905C-AF6373AC92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88291A-095B-9332-3C6D-BA29E57B27DC}"/>
              </a:ext>
            </a:extLst>
          </p:cNvPr>
          <p:cNvSpPr>
            <a:spLocks noGrp="1"/>
          </p:cNvSpPr>
          <p:nvPr>
            <p:ph type="dt" sz="half" idx="10"/>
          </p:nvPr>
        </p:nvSpPr>
        <p:spPr/>
        <p:txBody>
          <a:bodyPr/>
          <a:lstStyle/>
          <a:p>
            <a:fld id="{DD4CDE65-F3F2-4FFC-8F86-0F8BFC3DD096}" type="datetime1">
              <a:rPr lang="en-GB" smtClean="0">
                <a:solidFill>
                  <a:prstClr val="black">
                    <a:tint val="75000"/>
                  </a:prstClr>
                </a:solidFill>
              </a:rPr>
              <a:pPr/>
              <a:t>21/08/2023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F69E7119-748C-E1B0-FC99-9D77B951B7B9}"/>
              </a:ext>
            </a:extLst>
          </p:cNvPr>
          <p:cNvSpPr>
            <a:spLocks noGrp="1"/>
          </p:cNvSpPr>
          <p:nvPr>
            <p:ph type="ftr" sz="quarter" idx="11"/>
          </p:nvPr>
        </p:nvSpPr>
        <p:spPr/>
        <p:txBody>
          <a:bodyPr/>
          <a:lstStyle/>
          <a:p>
            <a:r>
              <a:rPr lang="en-GB">
                <a:solidFill>
                  <a:prstClr val="black">
                    <a:tint val="75000"/>
                  </a:prstClr>
                </a:solidFill>
              </a:rPr>
              <a:t>
              </a:t>
            </a:r>
          </a:p>
        </p:txBody>
      </p:sp>
      <p:sp>
        <p:nvSpPr>
          <p:cNvPr id="6" name="Slide Number Placeholder 5">
            <a:extLst>
              <a:ext uri="{FF2B5EF4-FFF2-40B4-BE49-F238E27FC236}">
                <a16:creationId xmlns:a16="http://schemas.microsoft.com/office/drawing/2014/main" id="{CB8DD8F4-21ED-8BBB-801A-5326669C5169}"/>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041079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1370E-8C85-DF4E-A3D5-4632C9E978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A0FCA7-5E71-29C1-049F-91CBD96540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2E06673-0C53-8770-7CDE-983328CAB4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579D472-A5BE-CB71-D298-41878222EED6}"/>
              </a:ext>
            </a:extLst>
          </p:cNvPr>
          <p:cNvSpPr>
            <a:spLocks noGrp="1"/>
          </p:cNvSpPr>
          <p:nvPr>
            <p:ph type="dt" sz="half" idx="10"/>
          </p:nvPr>
        </p:nvSpPr>
        <p:spPr/>
        <p:txBody>
          <a:bodyPr/>
          <a:lstStyle/>
          <a:p>
            <a:fld id="{8FAB9661-08F1-46A6-89E5-36EA28EB40F1}" type="datetime1">
              <a:rPr lang="en-GB" smtClean="0">
                <a:solidFill>
                  <a:prstClr val="black">
                    <a:tint val="75000"/>
                  </a:prstClr>
                </a:solidFill>
              </a:rPr>
              <a:pPr/>
              <a:t>21/08/2023</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2E273340-C48C-3760-8B93-708E9C43D60D}"/>
              </a:ext>
            </a:extLst>
          </p:cNvPr>
          <p:cNvSpPr>
            <a:spLocks noGrp="1"/>
          </p:cNvSpPr>
          <p:nvPr>
            <p:ph type="ftr" sz="quarter" idx="11"/>
          </p:nvPr>
        </p:nvSpPr>
        <p:spPr/>
        <p:txBody>
          <a:bodyPr/>
          <a:lstStyle/>
          <a:p>
            <a:r>
              <a:rPr lang="en-GB">
                <a:solidFill>
                  <a:prstClr val="black">
                    <a:tint val="75000"/>
                  </a:prstClr>
                </a:solidFill>
              </a:rPr>
              <a:t>
              </a:t>
            </a:r>
          </a:p>
        </p:txBody>
      </p:sp>
      <p:sp>
        <p:nvSpPr>
          <p:cNvPr id="7" name="Slide Number Placeholder 6">
            <a:extLst>
              <a:ext uri="{FF2B5EF4-FFF2-40B4-BE49-F238E27FC236}">
                <a16:creationId xmlns:a16="http://schemas.microsoft.com/office/drawing/2014/main" id="{CD5630A9-7176-BA90-6A32-1533B6AAECBF}"/>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778400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E5F9A-3D37-04A6-C83C-69370ABD55D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3CC501-02ED-B4BE-8A18-65225587BF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49EB0D-69B8-6D67-5C5E-AB092BCC6A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2D540DA-C3B1-71CD-0176-CEE9257733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74E55E-5199-3B0C-3489-CEA4CE9311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0133D2-3612-03A1-0D69-C3A0878355F9}"/>
              </a:ext>
            </a:extLst>
          </p:cNvPr>
          <p:cNvSpPr>
            <a:spLocks noGrp="1"/>
          </p:cNvSpPr>
          <p:nvPr>
            <p:ph type="dt" sz="half" idx="10"/>
          </p:nvPr>
        </p:nvSpPr>
        <p:spPr/>
        <p:txBody>
          <a:bodyPr/>
          <a:lstStyle/>
          <a:p>
            <a:fld id="{A751569F-B2D5-4160-8DCB-F0E5460F8B4D}" type="datetime1">
              <a:rPr lang="en-GB" smtClean="0">
                <a:solidFill>
                  <a:prstClr val="black">
                    <a:tint val="75000"/>
                  </a:prstClr>
                </a:solidFill>
              </a:rPr>
              <a:pPr/>
              <a:t>21/08/2023</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id="{7E72B0E9-AC3F-78C6-8F39-74969C00AE1B}"/>
              </a:ext>
            </a:extLst>
          </p:cNvPr>
          <p:cNvSpPr>
            <a:spLocks noGrp="1"/>
          </p:cNvSpPr>
          <p:nvPr>
            <p:ph type="ftr" sz="quarter" idx="11"/>
          </p:nvPr>
        </p:nvSpPr>
        <p:spPr/>
        <p:txBody>
          <a:bodyPr/>
          <a:lstStyle/>
          <a:p>
            <a:r>
              <a:rPr lang="en-GB">
                <a:solidFill>
                  <a:prstClr val="black">
                    <a:tint val="75000"/>
                  </a:prstClr>
                </a:solidFill>
              </a:rPr>
              <a:t>
              </a:t>
            </a:r>
          </a:p>
        </p:txBody>
      </p:sp>
      <p:sp>
        <p:nvSpPr>
          <p:cNvPr id="9" name="Slide Number Placeholder 8">
            <a:extLst>
              <a:ext uri="{FF2B5EF4-FFF2-40B4-BE49-F238E27FC236}">
                <a16:creationId xmlns:a16="http://schemas.microsoft.com/office/drawing/2014/main" id="{6C352DD7-CCAA-0383-DB36-94D0739334DD}"/>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141696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7EBCE-949B-F8C6-0804-70E3089FBF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889D182-DFE2-6F44-BEB3-B5B3A631AE7C}"/>
              </a:ext>
            </a:extLst>
          </p:cNvPr>
          <p:cNvSpPr>
            <a:spLocks noGrp="1"/>
          </p:cNvSpPr>
          <p:nvPr>
            <p:ph type="dt" sz="half" idx="10"/>
          </p:nvPr>
        </p:nvSpPr>
        <p:spPr/>
        <p:txBody>
          <a:bodyPr/>
          <a:lstStyle/>
          <a:p>
            <a:fld id="{C59CEC77-DE37-4C6A-B854-F38D394CEF3F}" type="datetime1">
              <a:rPr lang="en-GB" smtClean="0">
                <a:solidFill>
                  <a:prstClr val="black">
                    <a:tint val="75000"/>
                  </a:prstClr>
                </a:solidFill>
              </a:rPr>
              <a:pPr/>
              <a:t>21/08/2023</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id="{527FB125-689F-78C2-46F2-896686E3856D}"/>
              </a:ext>
            </a:extLst>
          </p:cNvPr>
          <p:cNvSpPr>
            <a:spLocks noGrp="1"/>
          </p:cNvSpPr>
          <p:nvPr>
            <p:ph type="ftr" sz="quarter" idx="11"/>
          </p:nvPr>
        </p:nvSpPr>
        <p:spPr/>
        <p:txBody>
          <a:bodyPr/>
          <a:lstStyle/>
          <a:p>
            <a:r>
              <a:rPr lang="en-GB">
                <a:solidFill>
                  <a:prstClr val="black">
                    <a:tint val="75000"/>
                  </a:prstClr>
                </a:solidFill>
              </a:rPr>
              <a:t>
              </a:t>
            </a:r>
          </a:p>
        </p:txBody>
      </p:sp>
      <p:sp>
        <p:nvSpPr>
          <p:cNvPr id="5" name="Slide Number Placeholder 4">
            <a:extLst>
              <a:ext uri="{FF2B5EF4-FFF2-40B4-BE49-F238E27FC236}">
                <a16:creationId xmlns:a16="http://schemas.microsoft.com/office/drawing/2014/main" id="{629AA0AC-B277-108D-0361-4BD119C9F2D7}"/>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3615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5EFD8-F49F-4B87-AC0C-A78EB4ACF9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93F218-560C-4F92-A104-92A2449E9D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49B1BA-45AE-4F18-A21E-023C8AF526CF}"/>
              </a:ext>
            </a:extLst>
          </p:cNvPr>
          <p:cNvSpPr>
            <a:spLocks noGrp="1"/>
          </p:cNvSpPr>
          <p:nvPr>
            <p:ph type="dt" sz="half" idx="10"/>
          </p:nvPr>
        </p:nvSpPr>
        <p:spPr/>
        <p:txBody>
          <a:bodyPr/>
          <a:lstStyle/>
          <a:p>
            <a:fld id="{A18F61C5-A3B4-4316-A906-70470B231177}" type="datetimeFigureOut">
              <a:rPr lang="en-GB" smtClean="0"/>
              <a:t>21/08/2023</a:t>
            </a:fld>
            <a:endParaRPr lang="en-GB"/>
          </a:p>
        </p:txBody>
      </p:sp>
      <p:sp>
        <p:nvSpPr>
          <p:cNvPr id="5" name="Footer Placeholder 4">
            <a:extLst>
              <a:ext uri="{FF2B5EF4-FFF2-40B4-BE49-F238E27FC236}">
                <a16:creationId xmlns:a16="http://schemas.microsoft.com/office/drawing/2014/main" id="{EA2F2C65-D976-4A79-89AC-EFFCAD53BB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244028-E54D-4390-BDA0-A9059CA09F73}"/>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19318651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7A7311-D3DF-EC0D-D765-B541B43B250A}"/>
              </a:ext>
            </a:extLst>
          </p:cNvPr>
          <p:cNvSpPr>
            <a:spLocks noGrp="1"/>
          </p:cNvSpPr>
          <p:nvPr>
            <p:ph type="dt" sz="half" idx="10"/>
          </p:nvPr>
        </p:nvSpPr>
        <p:spPr/>
        <p:txBody>
          <a:bodyPr/>
          <a:lstStyle/>
          <a:p>
            <a:fld id="{2890E355-865B-41C5-A2E1-327ABA88FDFD}" type="datetime1">
              <a:rPr lang="en-GB" smtClean="0">
                <a:solidFill>
                  <a:prstClr val="black">
                    <a:tint val="75000"/>
                  </a:prstClr>
                </a:solidFill>
              </a:rPr>
              <a:pPr/>
              <a:t>21/08/2023</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52F8BCFB-36B2-C8A8-9686-4176E62B9078}"/>
              </a:ext>
            </a:extLst>
          </p:cNvPr>
          <p:cNvSpPr>
            <a:spLocks noGrp="1"/>
          </p:cNvSpPr>
          <p:nvPr>
            <p:ph type="ftr" sz="quarter" idx="11"/>
          </p:nvPr>
        </p:nvSpPr>
        <p:spPr/>
        <p:txBody>
          <a:bodyPr/>
          <a:lstStyle/>
          <a:p>
            <a:r>
              <a:rPr lang="en-GB">
                <a:solidFill>
                  <a:prstClr val="black">
                    <a:tint val="75000"/>
                  </a:prstClr>
                </a:solidFill>
              </a:rPr>
              <a:t>
              </a:t>
            </a:r>
          </a:p>
        </p:txBody>
      </p:sp>
      <p:sp>
        <p:nvSpPr>
          <p:cNvPr id="4" name="Slide Number Placeholder 3">
            <a:extLst>
              <a:ext uri="{FF2B5EF4-FFF2-40B4-BE49-F238E27FC236}">
                <a16:creationId xmlns:a16="http://schemas.microsoft.com/office/drawing/2014/main" id="{BCD7C944-DBE6-ABB1-6176-0E3A53EB1FA0}"/>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3447725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50624-19CB-AB97-F2FB-8A315DA6C6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48BAEE0-486C-EE8C-ED6A-1AA03DD64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7F98D01-02ED-E541-5EF9-12FF01DE26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8D362-039C-E3B2-CD2C-5BD99543B017}"/>
              </a:ext>
            </a:extLst>
          </p:cNvPr>
          <p:cNvSpPr>
            <a:spLocks noGrp="1"/>
          </p:cNvSpPr>
          <p:nvPr>
            <p:ph type="dt" sz="half" idx="10"/>
          </p:nvPr>
        </p:nvSpPr>
        <p:spPr/>
        <p:txBody>
          <a:bodyPr/>
          <a:lstStyle/>
          <a:p>
            <a:fld id="{69389C6E-AC1F-4BAA-9F3D-9F292A9396FB}" type="datetime1">
              <a:rPr lang="en-GB" smtClean="0">
                <a:solidFill>
                  <a:prstClr val="black">
                    <a:tint val="75000"/>
                  </a:prstClr>
                </a:solidFill>
              </a:rPr>
              <a:pPr/>
              <a:t>21/08/2023</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668B5EAB-3706-2E61-7EFB-F4FBAE6BE061}"/>
              </a:ext>
            </a:extLst>
          </p:cNvPr>
          <p:cNvSpPr>
            <a:spLocks noGrp="1"/>
          </p:cNvSpPr>
          <p:nvPr>
            <p:ph type="ftr" sz="quarter" idx="11"/>
          </p:nvPr>
        </p:nvSpPr>
        <p:spPr/>
        <p:txBody>
          <a:bodyPr/>
          <a:lstStyle/>
          <a:p>
            <a:r>
              <a:rPr lang="en-GB">
                <a:solidFill>
                  <a:prstClr val="black">
                    <a:tint val="75000"/>
                  </a:prstClr>
                </a:solidFill>
              </a:rPr>
              <a:t>
              </a:t>
            </a:r>
          </a:p>
        </p:txBody>
      </p:sp>
      <p:sp>
        <p:nvSpPr>
          <p:cNvPr id="7" name="Slide Number Placeholder 6">
            <a:extLst>
              <a:ext uri="{FF2B5EF4-FFF2-40B4-BE49-F238E27FC236}">
                <a16:creationId xmlns:a16="http://schemas.microsoft.com/office/drawing/2014/main" id="{E23B686D-3636-2793-CA49-B9D5AA9CB5D6}"/>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422919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F9E4-2E8D-5CB6-EBC1-9D5A5F2AB7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27A0F86-B2EE-6B1F-7984-14FF8ED3AF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302E306-72DB-836D-1A29-7DC71E287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C5E8E3-7D87-7E55-2A9D-4A51F899F486}"/>
              </a:ext>
            </a:extLst>
          </p:cNvPr>
          <p:cNvSpPr>
            <a:spLocks noGrp="1"/>
          </p:cNvSpPr>
          <p:nvPr>
            <p:ph type="dt" sz="half" idx="10"/>
          </p:nvPr>
        </p:nvSpPr>
        <p:spPr/>
        <p:txBody>
          <a:bodyPr/>
          <a:lstStyle/>
          <a:p>
            <a:fld id="{4F4DBC68-55AA-4531-8DE4-CB169DC3EFF1}" type="datetime1">
              <a:rPr lang="en-GB" smtClean="0">
                <a:solidFill>
                  <a:prstClr val="black">
                    <a:tint val="75000"/>
                  </a:prstClr>
                </a:solidFill>
              </a:rPr>
              <a:pPr/>
              <a:t>21/08/2023</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BADACF8C-93C8-A0BB-AF75-D1DE1A265F53}"/>
              </a:ext>
            </a:extLst>
          </p:cNvPr>
          <p:cNvSpPr>
            <a:spLocks noGrp="1"/>
          </p:cNvSpPr>
          <p:nvPr>
            <p:ph type="ftr" sz="quarter" idx="11"/>
          </p:nvPr>
        </p:nvSpPr>
        <p:spPr/>
        <p:txBody>
          <a:bodyPr/>
          <a:lstStyle/>
          <a:p>
            <a:r>
              <a:rPr lang="en-GB">
                <a:solidFill>
                  <a:prstClr val="black">
                    <a:tint val="75000"/>
                  </a:prstClr>
                </a:solidFill>
              </a:rPr>
              <a:t>
              </a:t>
            </a:r>
          </a:p>
        </p:txBody>
      </p:sp>
      <p:sp>
        <p:nvSpPr>
          <p:cNvPr id="7" name="Slide Number Placeholder 6">
            <a:extLst>
              <a:ext uri="{FF2B5EF4-FFF2-40B4-BE49-F238E27FC236}">
                <a16:creationId xmlns:a16="http://schemas.microsoft.com/office/drawing/2014/main" id="{7DE65627-5A1A-DC29-A060-1CA0D573D6E0}"/>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319544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43634-1A97-729D-892D-A04CFC5FB2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B7218C-2021-B9FE-AEB7-DB85AF939B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C36CAC-36A4-439F-CE44-D03D0421C636}"/>
              </a:ext>
            </a:extLst>
          </p:cNvPr>
          <p:cNvSpPr>
            <a:spLocks noGrp="1"/>
          </p:cNvSpPr>
          <p:nvPr>
            <p:ph type="dt" sz="half" idx="10"/>
          </p:nvPr>
        </p:nvSpPr>
        <p:spPr/>
        <p:txBody>
          <a:bodyPr/>
          <a:lstStyle/>
          <a:p>
            <a:fld id="{BCF7E738-F121-4CDD-B09E-0D7302C3F85A}" type="datetime1">
              <a:rPr lang="en-GB" smtClean="0">
                <a:solidFill>
                  <a:prstClr val="black">
                    <a:tint val="75000"/>
                  </a:prstClr>
                </a:solidFill>
              </a:rPr>
              <a:pPr/>
              <a:t>21/08/2023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74C39E46-B249-F556-9038-A8D853CADD61}"/>
              </a:ext>
            </a:extLst>
          </p:cNvPr>
          <p:cNvSpPr>
            <a:spLocks noGrp="1"/>
          </p:cNvSpPr>
          <p:nvPr>
            <p:ph type="ftr" sz="quarter" idx="11"/>
          </p:nvPr>
        </p:nvSpPr>
        <p:spPr/>
        <p:txBody>
          <a:bodyPr/>
          <a:lstStyle/>
          <a:p>
            <a:r>
              <a:rPr lang="en-GB">
                <a:solidFill>
                  <a:prstClr val="black">
                    <a:tint val="75000"/>
                  </a:prstClr>
                </a:solidFill>
              </a:rPr>
              <a:t>
              </a:t>
            </a:r>
          </a:p>
        </p:txBody>
      </p:sp>
      <p:sp>
        <p:nvSpPr>
          <p:cNvPr id="6" name="Slide Number Placeholder 5">
            <a:extLst>
              <a:ext uri="{FF2B5EF4-FFF2-40B4-BE49-F238E27FC236}">
                <a16:creationId xmlns:a16="http://schemas.microsoft.com/office/drawing/2014/main" id="{A08950D5-D31F-1CEB-30B0-F3AEED8052F6}"/>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9648312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84165D-4560-7850-3729-236DB6A2D3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50C89A-00BC-2450-4457-24E85FE9C8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C15877-7CC2-C7E5-9B5F-259B6CF985D1}"/>
              </a:ext>
            </a:extLst>
          </p:cNvPr>
          <p:cNvSpPr>
            <a:spLocks noGrp="1"/>
          </p:cNvSpPr>
          <p:nvPr>
            <p:ph type="dt" sz="half" idx="10"/>
          </p:nvPr>
        </p:nvSpPr>
        <p:spPr/>
        <p:txBody>
          <a:bodyPr/>
          <a:lstStyle/>
          <a:p>
            <a:fld id="{B1576DAE-85E0-4AA3-8D3E-0E053AEF155E}" type="datetime1">
              <a:rPr lang="en-GB" smtClean="0">
                <a:solidFill>
                  <a:prstClr val="black">
                    <a:tint val="75000"/>
                  </a:prstClr>
                </a:solidFill>
              </a:rPr>
              <a:pPr/>
              <a:t>21/08/2023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8BF5C82C-400C-B3FD-573B-3A3ABD6C5017}"/>
              </a:ext>
            </a:extLst>
          </p:cNvPr>
          <p:cNvSpPr>
            <a:spLocks noGrp="1"/>
          </p:cNvSpPr>
          <p:nvPr>
            <p:ph type="ftr" sz="quarter" idx="11"/>
          </p:nvPr>
        </p:nvSpPr>
        <p:spPr/>
        <p:txBody>
          <a:bodyPr/>
          <a:lstStyle/>
          <a:p>
            <a:r>
              <a:rPr lang="en-GB">
                <a:solidFill>
                  <a:prstClr val="black">
                    <a:tint val="75000"/>
                  </a:prstClr>
                </a:solidFill>
              </a:rPr>
              <a:t>
              </a:t>
            </a:r>
          </a:p>
        </p:txBody>
      </p:sp>
      <p:sp>
        <p:nvSpPr>
          <p:cNvPr id="6" name="Slide Number Placeholder 5">
            <a:extLst>
              <a:ext uri="{FF2B5EF4-FFF2-40B4-BE49-F238E27FC236}">
                <a16:creationId xmlns:a16="http://schemas.microsoft.com/office/drawing/2014/main" id="{803DBC69-78A3-FD2D-788D-192A60086CD3}"/>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929377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723275"/>
          </a:xfrm>
          <a:prstGeom prst="rect">
            <a:avLst/>
          </a:prstGeom>
        </p:spPr>
        <p:txBody>
          <a:bodyPr wrap="square" lIns="0" tIns="0" rIns="0" bIns="0">
            <a:spAutoFit/>
          </a:bodyPr>
          <a:lstStyle>
            <a:lvl1pPr>
              <a:defRPr sz="4700" b="0"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230832"/>
          </a:xfrm>
          <a:prstGeom prst="rect">
            <a:avLst/>
          </a:prstGeom>
        </p:spPr>
        <p:txBody>
          <a:bodyPr wrap="square" lIns="0" tIns="0" rIns="0" bIns="0">
            <a:spAutoFit/>
          </a:bodyPr>
          <a:lstStyle>
            <a:lvl1pPr>
              <a:defRPr sz="1500" b="0" i="0">
                <a:solidFill>
                  <a:schemeClr val="tx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8/21/2023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217315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577404" y="1099904"/>
            <a:ext cx="6914306" cy="711199"/>
          </a:xfrm>
          <a:prstGeom prst="rect">
            <a:avLst/>
          </a:prstGeom>
        </p:spPr>
      </p:pic>
      <p:sp>
        <p:nvSpPr>
          <p:cNvPr id="17" name="bg object 17"/>
          <p:cNvSpPr/>
          <p:nvPr/>
        </p:nvSpPr>
        <p:spPr>
          <a:xfrm>
            <a:off x="0" y="1"/>
            <a:ext cx="12192000" cy="1028700"/>
          </a:xfrm>
          <a:custGeom>
            <a:avLst/>
            <a:gdLst/>
            <a:ahLst/>
            <a:cxnLst/>
            <a:rect l="l" t="t" r="r" b="b"/>
            <a:pathLst>
              <a:path w="18288000" h="1543050">
                <a:moveTo>
                  <a:pt x="18287999" y="1543049"/>
                </a:moveTo>
                <a:lnTo>
                  <a:pt x="0" y="1543049"/>
                </a:lnTo>
                <a:lnTo>
                  <a:pt x="0" y="0"/>
                </a:lnTo>
                <a:lnTo>
                  <a:pt x="18287999" y="0"/>
                </a:lnTo>
                <a:lnTo>
                  <a:pt x="18287999" y="1543049"/>
                </a:lnTo>
                <a:close/>
              </a:path>
            </a:pathLst>
          </a:custGeom>
          <a:solidFill>
            <a:srgbClr val="37ABC7"/>
          </a:solidFill>
        </p:spPr>
        <p:txBody>
          <a:bodyPr wrap="square" lIns="0" tIns="0" rIns="0" bIns="0" rtlCol="0"/>
          <a:lstStyle/>
          <a:p>
            <a:endParaRPr sz="1200" kern="0">
              <a:solidFill>
                <a:sysClr val="windowText" lastClr="000000"/>
              </a:solidFill>
            </a:endParaRPr>
          </a:p>
        </p:txBody>
      </p:sp>
      <p:sp>
        <p:nvSpPr>
          <p:cNvPr id="18" name="bg object 18"/>
          <p:cNvSpPr/>
          <p:nvPr/>
        </p:nvSpPr>
        <p:spPr>
          <a:xfrm>
            <a:off x="0" y="1885228"/>
            <a:ext cx="12192000" cy="25400"/>
          </a:xfrm>
          <a:custGeom>
            <a:avLst/>
            <a:gdLst/>
            <a:ahLst/>
            <a:cxnLst/>
            <a:rect l="l" t="t" r="r" b="b"/>
            <a:pathLst>
              <a:path w="18288000" h="38100">
                <a:moveTo>
                  <a:pt x="0" y="38099"/>
                </a:moveTo>
                <a:lnTo>
                  <a:pt x="0" y="0"/>
                </a:lnTo>
                <a:lnTo>
                  <a:pt x="18287999" y="0"/>
                </a:lnTo>
                <a:lnTo>
                  <a:pt x="18287999" y="38099"/>
                </a:lnTo>
                <a:lnTo>
                  <a:pt x="0" y="38099"/>
                </a:lnTo>
                <a:close/>
              </a:path>
            </a:pathLst>
          </a:custGeom>
          <a:solidFill>
            <a:srgbClr val="37ABC7"/>
          </a:solidFill>
        </p:spPr>
        <p:txBody>
          <a:bodyPr wrap="square" lIns="0" tIns="0" rIns="0" bIns="0" rtlCol="0"/>
          <a:lstStyle/>
          <a:p>
            <a:endParaRPr sz="1200" kern="0">
              <a:solidFill>
                <a:sysClr val="windowText" lastClr="000000"/>
              </a:solidFill>
            </a:endParaRPr>
          </a:p>
        </p:txBody>
      </p:sp>
      <p:pic>
        <p:nvPicPr>
          <p:cNvPr id="19" name="bg object 19"/>
          <p:cNvPicPr/>
          <p:nvPr/>
        </p:nvPicPr>
        <p:blipFill>
          <a:blip r:embed="rId3" cstate="print"/>
          <a:stretch>
            <a:fillRect/>
          </a:stretch>
        </p:blipFill>
        <p:spPr>
          <a:xfrm>
            <a:off x="145773" y="4540244"/>
            <a:ext cx="6388021" cy="1929727"/>
          </a:xfrm>
          <a:prstGeom prst="rect">
            <a:avLst/>
          </a:prstGeom>
        </p:spPr>
      </p:pic>
      <p:pic>
        <p:nvPicPr>
          <p:cNvPr id="20" name="bg object 20"/>
          <p:cNvPicPr/>
          <p:nvPr/>
        </p:nvPicPr>
        <p:blipFill>
          <a:blip r:embed="rId4" cstate="print"/>
          <a:stretch>
            <a:fillRect/>
          </a:stretch>
        </p:blipFill>
        <p:spPr>
          <a:xfrm>
            <a:off x="6632816" y="1910629"/>
            <a:ext cx="5559183" cy="4947371"/>
          </a:xfrm>
          <a:prstGeom prst="rect">
            <a:avLst/>
          </a:prstGeom>
        </p:spPr>
      </p:pic>
      <p:sp>
        <p:nvSpPr>
          <p:cNvPr id="2" name="Holder 2"/>
          <p:cNvSpPr>
            <a:spLocks noGrp="1"/>
          </p:cNvSpPr>
          <p:nvPr>
            <p:ph type="title"/>
          </p:nvPr>
        </p:nvSpPr>
        <p:spPr>
          <a:xfrm>
            <a:off x="2795050" y="121946"/>
            <a:ext cx="4605867" cy="723275"/>
          </a:xfrm>
        </p:spPr>
        <p:txBody>
          <a:bodyPr lIns="0" tIns="0" rIns="0" bIns="0"/>
          <a:lstStyle>
            <a:lvl1pPr>
              <a:defRPr sz="4700" b="0" i="0">
                <a:solidFill>
                  <a:schemeClr val="bg1"/>
                </a:solidFill>
                <a:latin typeface="Calibri"/>
                <a:cs typeface="Calibri"/>
              </a:defRPr>
            </a:lvl1pPr>
          </a:lstStyle>
          <a:p>
            <a:endParaRPr/>
          </a:p>
        </p:txBody>
      </p:sp>
      <p:sp>
        <p:nvSpPr>
          <p:cNvPr id="3" name="Holder 3"/>
          <p:cNvSpPr>
            <a:spLocks noGrp="1"/>
          </p:cNvSpPr>
          <p:nvPr>
            <p:ph type="body" idx="1"/>
          </p:nvPr>
        </p:nvSpPr>
        <p:spPr>
          <a:xfrm>
            <a:off x="702494" y="2193845"/>
            <a:ext cx="5632450" cy="230832"/>
          </a:xfrm>
        </p:spPr>
        <p:txBody>
          <a:bodyPr lIns="0" tIns="0" rIns="0" bIns="0"/>
          <a:lstStyle>
            <a:lvl1pPr>
              <a:defRPr sz="1500" b="0" i="0">
                <a:solidFill>
                  <a:schemeClr val="tx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8/21/2023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2575932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795050" y="121946"/>
            <a:ext cx="4605867" cy="723275"/>
          </a:xfrm>
        </p:spPr>
        <p:txBody>
          <a:bodyPr lIns="0" tIns="0" rIns="0" bIns="0"/>
          <a:lstStyle>
            <a:lvl1pPr>
              <a:defRPr sz="47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34624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4624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8/21/2023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1608597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795050" y="121946"/>
            <a:ext cx="4605867" cy="723275"/>
          </a:xfrm>
        </p:spPr>
        <p:txBody>
          <a:bodyPr lIns="0" tIns="0" rIns="0" bIns="0"/>
          <a:lstStyle>
            <a:lvl1pPr>
              <a:defRPr sz="47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8/21/2023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9943039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DF1E2"/>
          </a:solidFill>
        </p:spPr>
        <p:txBody>
          <a:bodyPr wrap="square" lIns="0" tIns="0" rIns="0" bIns="0" rtlCol="0"/>
          <a:lstStyle/>
          <a:p>
            <a:endParaRPr sz="1200" kern="0">
              <a:solidFill>
                <a:sysClr val="windowText" lastClr="000000"/>
              </a:solidFill>
            </a:endParaRPr>
          </a:p>
        </p:txBody>
      </p:sp>
      <p:pic>
        <p:nvPicPr>
          <p:cNvPr id="17" name="bg object 17"/>
          <p:cNvPicPr/>
          <p:nvPr/>
        </p:nvPicPr>
        <p:blipFill>
          <a:blip r:embed="rId2" cstate="print"/>
          <a:stretch>
            <a:fillRect/>
          </a:stretch>
        </p:blipFill>
        <p:spPr>
          <a:xfrm>
            <a:off x="739588" y="2359606"/>
            <a:ext cx="4946649" cy="3403599"/>
          </a:xfrm>
          <a:prstGeom prst="rect">
            <a:avLst/>
          </a:prstGeom>
        </p:spPr>
      </p:pic>
      <p:pic>
        <p:nvPicPr>
          <p:cNvPr id="18" name="bg object 18"/>
          <p:cNvPicPr/>
          <p:nvPr/>
        </p:nvPicPr>
        <p:blipFill>
          <a:blip r:embed="rId3" cstate="print"/>
          <a:stretch>
            <a:fillRect/>
          </a:stretch>
        </p:blipFill>
        <p:spPr>
          <a:xfrm>
            <a:off x="2399240" y="310904"/>
            <a:ext cx="6921499" cy="1898649"/>
          </a:xfrm>
          <a:prstGeom prst="rect">
            <a:avLst/>
          </a:prstGeom>
        </p:spPr>
      </p:pic>
      <p:pic>
        <p:nvPicPr>
          <p:cNvPr id="19" name="bg object 19"/>
          <p:cNvPicPr/>
          <p:nvPr/>
        </p:nvPicPr>
        <p:blipFill>
          <a:blip r:embed="rId4" cstate="print"/>
          <a:stretch>
            <a:fillRect/>
          </a:stretch>
        </p:blipFill>
        <p:spPr>
          <a:xfrm>
            <a:off x="6314921" y="1260044"/>
            <a:ext cx="4897346" cy="4504178"/>
          </a:xfrm>
          <a:prstGeom prst="rect">
            <a:avLst/>
          </a:prstGeom>
        </p:spPr>
      </p:pic>
      <p:pic>
        <p:nvPicPr>
          <p:cNvPr id="20" name="bg object 20"/>
          <p:cNvPicPr/>
          <p:nvPr/>
        </p:nvPicPr>
        <p:blipFill>
          <a:blip r:embed="rId5" cstate="print"/>
          <a:stretch>
            <a:fillRect/>
          </a:stretch>
        </p:blipFill>
        <p:spPr>
          <a:xfrm>
            <a:off x="6247164" y="4989935"/>
            <a:ext cx="63648" cy="63648"/>
          </a:xfrm>
          <a:prstGeom prst="rect">
            <a:avLst/>
          </a:prstGeom>
        </p:spPr>
      </p:pic>
      <p:pic>
        <p:nvPicPr>
          <p:cNvPr id="21" name="bg object 21"/>
          <p:cNvPicPr/>
          <p:nvPr/>
        </p:nvPicPr>
        <p:blipFill>
          <a:blip r:embed="rId5" cstate="print"/>
          <a:stretch>
            <a:fillRect/>
          </a:stretch>
        </p:blipFill>
        <p:spPr>
          <a:xfrm>
            <a:off x="6247164" y="5252484"/>
            <a:ext cx="63648" cy="63648"/>
          </a:xfrm>
          <a:prstGeom prst="rect">
            <a:avLst/>
          </a:prstGeom>
        </p:spPr>
      </p:pic>
      <p:pic>
        <p:nvPicPr>
          <p:cNvPr id="22" name="bg object 22"/>
          <p:cNvPicPr/>
          <p:nvPr/>
        </p:nvPicPr>
        <p:blipFill>
          <a:blip r:embed="rId5" cstate="print"/>
          <a:stretch>
            <a:fillRect/>
          </a:stretch>
        </p:blipFill>
        <p:spPr>
          <a:xfrm>
            <a:off x="6247164" y="5515032"/>
            <a:ext cx="63648" cy="63648"/>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8/21/2023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843431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A46E6F-8F98-4B91-95D9-6F6D9ABD01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60E40B-9CA8-41D4-8CAA-A4AFD19CBF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80AAF3-CC4D-4E41-A660-FE08A9FBCC00}"/>
              </a:ext>
            </a:extLst>
          </p:cNvPr>
          <p:cNvSpPr>
            <a:spLocks noGrp="1"/>
          </p:cNvSpPr>
          <p:nvPr>
            <p:ph type="dt" sz="half" idx="10"/>
          </p:nvPr>
        </p:nvSpPr>
        <p:spPr/>
        <p:txBody>
          <a:bodyPr/>
          <a:lstStyle/>
          <a:p>
            <a:fld id="{A18F61C5-A3B4-4316-A906-70470B231177}" type="datetimeFigureOut">
              <a:rPr lang="en-GB" smtClean="0"/>
              <a:t>21/08/2023</a:t>
            </a:fld>
            <a:endParaRPr lang="en-GB"/>
          </a:p>
        </p:txBody>
      </p:sp>
      <p:sp>
        <p:nvSpPr>
          <p:cNvPr id="5" name="Footer Placeholder 4">
            <a:extLst>
              <a:ext uri="{FF2B5EF4-FFF2-40B4-BE49-F238E27FC236}">
                <a16:creationId xmlns:a16="http://schemas.microsoft.com/office/drawing/2014/main" id="{6B883CCF-2586-41F1-8F6B-DA1DC2023E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925E33-BE56-49BB-AE31-A1A45BAF4985}"/>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0826549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0" i="0">
                <a:solidFill>
                  <a:srgbClr val="005EB8"/>
                </a:solidFill>
                <a:latin typeface="Arial"/>
                <a:cs typeface="Arial"/>
              </a:defRPr>
            </a:lvl1pPr>
          </a:lstStyle>
          <a:p>
            <a:endParaRPr/>
          </a:p>
        </p:txBody>
      </p:sp>
      <p:sp>
        <p:nvSpPr>
          <p:cNvPr id="3" name="Holder 3"/>
          <p:cNvSpPr>
            <a:spLocks noGrp="1"/>
          </p:cNvSpPr>
          <p:nvPr>
            <p:ph sz="half" idx="2"/>
          </p:nvPr>
        </p:nvSpPr>
        <p:spPr>
          <a:xfrm>
            <a:off x="862990" y="1765071"/>
            <a:ext cx="4337050" cy="3469640"/>
          </a:xfrm>
          <a:prstGeom prst="rect">
            <a:avLst/>
          </a:prstGeom>
        </p:spPr>
        <p:txBody>
          <a:bodyPr wrap="square" lIns="0" tIns="0" rIns="0" bIns="0">
            <a:spAutoFit/>
          </a:bodyPr>
          <a:lstStyle>
            <a:lvl1pPr>
              <a:defRPr sz="1600" b="1" i="0">
                <a:solidFill>
                  <a:schemeClr val="tx1"/>
                </a:solidFill>
                <a:latin typeface="Arial"/>
                <a:cs typeface="Arial"/>
              </a:defRPr>
            </a:lvl1pPr>
          </a:lstStyle>
          <a:p>
            <a:endParaRPr/>
          </a:p>
        </p:txBody>
      </p:sp>
      <p:sp>
        <p:nvSpPr>
          <p:cNvPr id="4" name="Holder 4"/>
          <p:cNvSpPr>
            <a:spLocks noGrp="1"/>
          </p:cNvSpPr>
          <p:nvPr>
            <p:ph sz="half" idx="3"/>
          </p:nvPr>
        </p:nvSpPr>
        <p:spPr>
          <a:xfrm>
            <a:off x="6581647" y="1765071"/>
            <a:ext cx="4319905" cy="4573270"/>
          </a:xfrm>
          <a:prstGeom prst="rect">
            <a:avLst/>
          </a:prstGeom>
        </p:spPr>
        <p:txBody>
          <a:bodyPr wrap="square" lIns="0" tIns="0" rIns="0" bIns="0">
            <a:spAutoFit/>
          </a:bodyPr>
          <a:lstStyle>
            <a:lvl1pPr>
              <a:defRPr sz="1600" b="1"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0" i="0">
                <a:solidFill>
                  <a:srgbClr val="005EB8"/>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8/21/2023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 name="Rectangle 6">
            <a:extLst>
              <a:ext uri="{FF2B5EF4-FFF2-40B4-BE49-F238E27FC236}">
                <a16:creationId xmlns:a16="http://schemas.microsoft.com/office/drawing/2014/main" id="{D9D80C5E-8633-0EEC-C1B8-DD3ECCFBB81C}"/>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0901DC3D-6202-65B0-F1F4-75CF9B8CEEF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0">
            <a:extLst>
              <a:ext uri="{FF2B5EF4-FFF2-40B4-BE49-F238E27FC236}">
                <a16:creationId xmlns:a16="http://schemas.microsoft.com/office/drawing/2014/main" id="{19725AC1-2833-BD63-3559-686464AE719C}"/>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8">
            <a:extLst>
              <a:ext uri="{FF2B5EF4-FFF2-40B4-BE49-F238E27FC236}">
                <a16:creationId xmlns:a16="http://schemas.microsoft.com/office/drawing/2014/main" id="{B5184205-ECC7-BC49-08E1-EB39015DFD7C}"/>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1" name="Group 10">
            <a:extLst>
              <a:ext uri="{FF2B5EF4-FFF2-40B4-BE49-F238E27FC236}">
                <a16:creationId xmlns:a16="http://schemas.microsoft.com/office/drawing/2014/main" id="{290ABC28-DD59-33A1-0F28-6FAA09943586}"/>
              </a:ext>
            </a:extLst>
          </p:cNvPr>
          <p:cNvGrpSpPr/>
          <p:nvPr userDrawn="1"/>
        </p:nvGrpSpPr>
        <p:grpSpPr>
          <a:xfrm>
            <a:off x="8264427" y="-3419"/>
            <a:ext cx="3927573" cy="3165022"/>
            <a:chOff x="9857014" y="13834"/>
            <a:chExt cx="2334986" cy="1881641"/>
          </a:xfrm>
        </p:grpSpPr>
        <p:sp>
          <p:nvSpPr>
            <p:cNvPr id="12" name="Freeform 14">
              <a:extLst>
                <a:ext uri="{FF2B5EF4-FFF2-40B4-BE49-F238E27FC236}">
                  <a16:creationId xmlns:a16="http://schemas.microsoft.com/office/drawing/2014/main" id="{5CC464FA-773C-6E40-4876-0B4B69834D8C}"/>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5">
              <a:extLst>
                <a:ext uri="{FF2B5EF4-FFF2-40B4-BE49-F238E27FC236}">
                  <a16:creationId xmlns:a16="http://schemas.microsoft.com/office/drawing/2014/main" id="{00B273D0-7FE6-32D2-45FB-894891715D3B}"/>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 name="Freeform 21">
            <a:extLst>
              <a:ext uri="{FF2B5EF4-FFF2-40B4-BE49-F238E27FC236}">
                <a16:creationId xmlns:a16="http://schemas.microsoft.com/office/drawing/2014/main" id="{2816DC32-03D5-0ACC-247D-BE16EBA12573}"/>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27">
            <a:extLst>
              <a:ext uri="{FF2B5EF4-FFF2-40B4-BE49-F238E27FC236}">
                <a16:creationId xmlns:a16="http://schemas.microsoft.com/office/drawing/2014/main" id="{136FE5C4-BE17-C40A-9386-2783957EA321}"/>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07527160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9C8446-696E-6942-B6C8-CC9CAD0B34E0}" type="datetime1">
              <a:rPr lang="en-US" smtClean="0"/>
              <a:pPr/>
              <a:t>8/21/2023</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 name="Freeform 3">
            <a:extLst>
              <a:ext uri="{FF2B5EF4-FFF2-40B4-BE49-F238E27FC236}">
                <a16:creationId xmlns:a16="http://schemas.microsoft.com/office/drawing/2014/main" id="{B51E5174-6732-5855-EA74-6B93F8106A37}"/>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4">
            <a:extLst>
              <a:ext uri="{FF2B5EF4-FFF2-40B4-BE49-F238E27FC236}">
                <a16:creationId xmlns:a16="http://schemas.microsoft.com/office/drawing/2014/main" id="{CC63A9FE-4EDA-4668-7855-41594E652954}"/>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9" name="Freeform 5">
            <a:extLst>
              <a:ext uri="{FF2B5EF4-FFF2-40B4-BE49-F238E27FC236}">
                <a16:creationId xmlns:a16="http://schemas.microsoft.com/office/drawing/2014/main" id="{69DF5E66-26DC-2E87-14A2-7A8B344DFF2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0" name="Group 9">
            <a:extLst>
              <a:ext uri="{FF2B5EF4-FFF2-40B4-BE49-F238E27FC236}">
                <a16:creationId xmlns:a16="http://schemas.microsoft.com/office/drawing/2014/main" id="{4BB56443-9FCB-6D4E-517A-CEB251C3BF96}"/>
              </a:ext>
            </a:extLst>
          </p:cNvPr>
          <p:cNvGrpSpPr/>
          <p:nvPr userDrawn="1"/>
        </p:nvGrpSpPr>
        <p:grpSpPr>
          <a:xfrm>
            <a:off x="8082092" y="5590903"/>
            <a:ext cx="1572380" cy="1267097"/>
            <a:chOff x="7413403" y="4976359"/>
            <a:chExt cx="2334986" cy="1881641"/>
          </a:xfrm>
        </p:grpSpPr>
        <p:sp>
          <p:nvSpPr>
            <p:cNvPr id="11" name="Freeform 6">
              <a:extLst>
                <a:ext uri="{FF2B5EF4-FFF2-40B4-BE49-F238E27FC236}">
                  <a16:creationId xmlns:a16="http://schemas.microsoft.com/office/drawing/2014/main" id="{2B387F60-9C20-FBDA-1045-CD8B1DE8F8D0}"/>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12" name="Freeform 7">
              <a:extLst>
                <a:ext uri="{FF2B5EF4-FFF2-40B4-BE49-F238E27FC236}">
                  <a16:creationId xmlns:a16="http://schemas.microsoft.com/office/drawing/2014/main" id="{2942EF01-2BA4-4F1B-D73E-6A4A7D688B86}"/>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Tree>
    <p:extLst>
      <p:ext uri="{BB962C8B-B14F-4D97-AF65-F5344CB8AC3E}">
        <p14:creationId xmlns:p14="http://schemas.microsoft.com/office/powerpoint/2010/main" val="22288884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592931-05C6-8543-8B6E-A8BD29BD5C2B}" type="datetime1">
              <a:rPr lang="en-US" smtClean="0"/>
              <a:pPr/>
              <a:t>8/21/2023</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 name="Rectangle 6">
            <a:extLst>
              <a:ext uri="{FF2B5EF4-FFF2-40B4-BE49-F238E27FC236}">
                <a16:creationId xmlns:a16="http://schemas.microsoft.com/office/drawing/2014/main" id="{466F5641-830E-C747-2C45-84079224696B}"/>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11">
            <a:extLst>
              <a:ext uri="{FF2B5EF4-FFF2-40B4-BE49-F238E27FC236}">
                <a16:creationId xmlns:a16="http://schemas.microsoft.com/office/drawing/2014/main" id="{358CC496-6FFF-50DA-B932-035016A48B3D}"/>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13">
            <a:extLst>
              <a:ext uri="{FF2B5EF4-FFF2-40B4-BE49-F238E27FC236}">
                <a16:creationId xmlns:a16="http://schemas.microsoft.com/office/drawing/2014/main" id="{793E4938-C03C-AEB4-EEAC-86F2B83253F3}"/>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14">
            <a:extLst>
              <a:ext uri="{FF2B5EF4-FFF2-40B4-BE49-F238E27FC236}">
                <a16:creationId xmlns:a16="http://schemas.microsoft.com/office/drawing/2014/main" id="{89C458CB-7594-E484-7A71-7EA0ACD55B6E}"/>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73419801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62DF68-3089-814D-8A14-C651FE91885E}" type="datetime1">
              <a:rPr lang="en-US" smtClean="0"/>
              <a:pPr/>
              <a:t>8/21/2023</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25143597"/>
      </p:ext>
    </p:extLst>
  </p:cSld>
  <p:clrMapOvr>
    <a:masterClrMapping/>
  </p:clrMapOvr>
  <p:hf hdr="0"/>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62DF68-3089-814D-8A14-C651FE91885E}" type="datetime1">
              <a:rPr lang="en-US" smtClean="0"/>
              <a:pPr/>
              <a:t>8/21/2023</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11091538"/>
      </p:ext>
    </p:extLst>
  </p:cSld>
  <p:clrMapOvr>
    <a:masterClrMapping/>
  </p:clrMapOvr>
  <p:hf hdr="0"/>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62DF68-3089-814D-8A14-C651FE91885E}" type="datetime1">
              <a:rPr lang="en-US" smtClean="0"/>
              <a:pPr/>
              <a:t>8/21/2023</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55104155"/>
      </p:ext>
    </p:extLst>
  </p:cSld>
  <p:clrMapOvr>
    <a:masterClrMapping/>
  </p:clrMapOvr>
  <p:hf hdr="0"/>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62DF68-3089-814D-8A14-C651FE91885E}" type="datetime1">
              <a:rPr lang="en-US" smtClean="0"/>
              <a:pPr/>
              <a:t>8/21/2023</a:t>
            </a:fld>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482730121"/>
      </p:ext>
    </p:extLst>
  </p:cSld>
  <p:clrMapOvr>
    <a:masterClrMapping/>
  </p:clrMapOvr>
  <p:hf hdr="0"/>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62DF68-3089-814D-8A14-C651FE91885E}" type="datetime1">
              <a:rPr lang="en-US" smtClean="0"/>
              <a:pPr/>
              <a:t>8/21/2023</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2965016"/>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Dark Front Page">
    <p:bg>
      <p:bgPr>
        <a:solidFill>
          <a:srgbClr val="2E3A4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2" y="6642901"/>
            <a:ext cx="6825343" cy="157151"/>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8" y="6642901"/>
            <a:ext cx="9044764" cy="157151"/>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tretch>
            <a:fillRect/>
          </a:stretch>
        </p:blipFill>
        <p:spPr>
          <a:xfrm>
            <a:off x="715927"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5" cy="3923415"/>
          </a:xfrm>
          <a:prstGeom prst="rect">
            <a:avLst/>
          </a:prstGeom>
        </p:spPr>
      </p:pic>
      <p:sp>
        <p:nvSpPr>
          <p:cNvPr id="14" name="Title 1">
            <a:extLst>
              <a:ext uri="{FF2B5EF4-FFF2-40B4-BE49-F238E27FC236}">
                <a16:creationId xmlns:a16="http://schemas.microsoft.com/office/drawing/2014/main" id="{749AE2BC-439D-5E47-9B87-B568370BCD22}"/>
              </a:ext>
            </a:extLst>
          </p:cNvPr>
          <p:cNvSpPr>
            <a:spLocks noGrp="1"/>
          </p:cNvSpPr>
          <p:nvPr>
            <p:ph type="ctrTitle" hasCustomPrompt="1"/>
          </p:nvPr>
        </p:nvSpPr>
        <p:spPr>
          <a:xfrm>
            <a:off x="3019647" y="3169677"/>
            <a:ext cx="7648352" cy="1373295"/>
          </a:xfrm>
          <a:prstGeom prst="rect">
            <a:avLst/>
          </a:prstGeom>
          <a:noFill/>
        </p:spPr>
        <p:txBody>
          <a:bodyPr anchor="t"/>
          <a:lstStyle>
            <a:lvl1pPr algn="l">
              <a:defRPr sz="4000">
                <a:solidFill>
                  <a:srgbClr val="8CD5E3"/>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AA535637-3388-F845-B7CE-73976E1BFB3B}"/>
              </a:ext>
            </a:extLst>
          </p:cNvPr>
          <p:cNvSpPr>
            <a:spLocks noGrp="1"/>
          </p:cNvSpPr>
          <p:nvPr>
            <p:ph type="subTitle" idx="1" hasCustomPrompt="1"/>
          </p:nvPr>
        </p:nvSpPr>
        <p:spPr>
          <a:xfrm>
            <a:off x="3019648" y="4715899"/>
            <a:ext cx="7648353" cy="1060339"/>
          </a:xfrm>
        </p:spPr>
        <p:txBody>
          <a:bodyPr/>
          <a:lstStyle>
            <a:lvl1pPr marL="0" indent="0" algn="l">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 heading if needed</a:t>
            </a:r>
          </a:p>
          <a:p>
            <a:r>
              <a:rPr lang="en-US"/>
              <a:t>20pt Arial</a:t>
            </a:r>
          </a:p>
        </p:txBody>
      </p:sp>
      <p:pic>
        <p:nvPicPr>
          <p:cNvPr id="16" name="Picture 15">
            <a:extLst>
              <a:ext uri="{FF2B5EF4-FFF2-40B4-BE49-F238E27FC236}">
                <a16:creationId xmlns:a16="http://schemas.microsoft.com/office/drawing/2014/main" id="{DE8F5E3D-5A2A-FE4D-9F2E-8904EBE548AF}"/>
              </a:ext>
            </a:extLst>
          </p:cNvPr>
          <p:cNvPicPr>
            <a:picLocks noChangeAspect="1"/>
          </p:cNvPicPr>
          <p:nvPr userDrawn="1"/>
        </p:nvPicPr>
        <p:blipFill>
          <a:blip r:embed="rId4"/>
          <a:srcRect/>
          <a:stretch/>
        </p:blipFill>
        <p:spPr>
          <a:xfrm flipH="1">
            <a:off x="8120616" y="3855418"/>
            <a:ext cx="3733800" cy="2781300"/>
          </a:xfrm>
          <a:prstGeom prst="rect">
            <a:avLst/>
          </a:prstGeom>
          <a:ln>
            <a:noFill/>
          </a:ln>
        </p:spPr>
      </p:pic>
    </p:spTree>
    <p:extLst>
      <p:ext uri="{BB962C8B-B14F-4D97-AF65-F5344CB8AC3E}">
        <p14:creationId xmlns:p14="http://schemas.microsoft.com/office/powerpoint/2010/main" val="95490508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562DF68-3089-814D-8A14-C651FE91885E}" type="datetime1">
              <a:rPr lang="en-US" smtClean="0"/>
              <a:pPr/>
              <a:t>8/21/2023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32462212"/>
      </p:ext>
    </p:extLst>
  </p:cSld>
  <p:clrMapOvr>
    <a:masterClrMapping/>
  </p:clrMapOvr>
  <p:hf hdr="0"/>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62DF68-3089-814D-8A14-C651FE91885E}" type="datetime1">
              <a:rPr lang="en-US" smtClean="0"/>
              <a:pPr/>
              <a:t>8/21/2023</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50872964"/>
      </p:ext>
    </p:extLst>
  </p:cSld>
  <p:clrMapOvr>
    <a:masterClrMapping/>
  </p:clrMapOvr>
  <p:hf hdr="0"/>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62DF68-3089-814D-8A14-C651FE91885E}" type="datetime1">
              <a:rPr lang="en-US" smtClean="0"/>
              <a:pPr/>
              <a:t>8/21/2023</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34308422"/>
      </p:ext>
    </p:extLst>
  </p:cSld>
  <p:clrMapOvr>
    <a:masterClrMapping/>
  </p:clrMapOvr>
  <p:hf hdr="0"/>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fld id="{4CF75428-5BE0-934D-BB71-675F8E23A386}" type="datetime1">
              <a:rPr lang="en-US" smtClean="0"/>
              <a:pPr/>
              <a:t>8/21/2023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2440131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mn-lt"/>
              </a:defRPr>
            </a:lvl1pPr>
          </a:lstStyle>
          <a:p>
            <a:fld id="{9A85C5CA-AE29-AB4C-8F85-0373C72001D8}" type="datetime1">
              <a:rPr lang="en-US" smtClean="0"/>
              <a:pPr/>
              <a:t>8/21/2023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8040354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C1583C39-01BF-7F43-854C-FBB4E9AB6B0C}" type="datetime1">
              <a:rPr lang="en-US" smtClean="0"/>
              <a:pPr/>
              <a:t>8/21/2023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775616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fld id="{F5592931-05C6-8543-8B6E-A8BD29BD5C2B}" type="datetime1">
              <a:rPr lang="en-US" smtClean="0"/>
              <a:pPr/>
              <a:t>8/21/2023</a:t>
            </a:fld>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3471-7E1E-8E2F-5E7F-65577945E1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1A6CD27-B1F3-F2C4-CDB5-E3F5E9CFE3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721ACD8-8FEA-8693-DF5F-1F9593A23058}"/>
              </a:ext>
            </a:extLst>
          </p:cNvPr>
          <p:cNvSpPr>
            <a:spLocks noGrp="1"/>
          </p:cNvSpPr>
          <p:nvPr>
            <p:ph type="dt" sz="half" idx="10"/>
          </p:nvPr>
        </p:nvSpPr>
        <p:spPr/>
        <p:txBody>
          <a:bodyPr/>
          <a:lstStyle/>
          <a:p>
            <a:fld id="{C2EBD705-EFAF-48C3-BDB9-2769469D849F}" type="datetimeFigureOut">
              <a:rPr lang="en-GB" smtClean="0"/>
              <a:t>21/08/2023</a:t>
            </a:fld>
            <a:endParaRPr lang="en-GB"/>
          </a:p>
        </p:txBody>
      </p:sp>
      <p:sp>
        <p:nvSpPr>
          <p:cNvPr id="5" name="Footer Placeholder 4">
            <a:extLst>
              <a:ext uri="{FF2B5EF4-FFF2-40B4-BE49-F238E27FC236}">
                <a16:creationId xmlns:a16="http://schemas.microsoft.com/office/drawing/2014/main" id="{F5E2661B-A539-D8A9-258F-48DC4DA4FA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188564-63F6-4D15-FE3A-BA55D19771E2}"/>
              </a:ext>
            </a:extLst>
          </p:cNvPr>
          <p:cNvSpPr>
            <a:spLocks noGrp="1"/>
          </p:cNvSpPr>
          <p:nvPr>
            <p:ph type="sldNum" sz="quarter" idx="12"/>
          </p:nvPr>
        </p:nvSpPr>
        <p:spPr/>
        <p:txBody>
          <a:bodyPr/>
          <a:lstStyle/>
          <a:p>
            <a:fld id="{D78C234B-1529-4066-908C-AD6F3A5755E8}" type="slidenum">
              <a:rPr lang="en-GB" smtClean="0"/>
              <a:t>‹#›</a:t>
            </a:fld>
            <a:endParaRPr lang="en-GB"/>
          </a:p>
        </p:txBody>
      </p:sp>
    </p:spTree>
    <p:extLst>
      <p:ext uri="{BB962C8B-B14F-4D97-AF65-F5344CB8AC3E}">
        <p14:creationId xmlns:p14="http://schemas.microsoft.com/office/powerpoint/2010/main" val="4473791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7A9A8-ACDA-328E-BB74-5006A37B32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E9BEFE-6535-81EE-7359-53063B1E25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CFAC0A-9B01-0A26-3E0D-6E55714960ED}"/>
              </a:ext>
            </a:extLst>
          </p:cNvPr>
          <p:cNvSpPr>
            <a:spLocks noGrp="1"/>
          </p:cNvSpPr>
          <p:nvPr>
            <p:ph type="dt" sz="half" idx="10"/>
          </p:nvPr>
        </p:nvSpPr>
        <p:spPr/>
        <p:txBody>
          <a:bodyPr/>
          <a:lstStyle/>
          <a:p>
            <a:fld id="{C2EBD705-EFAF-48C3-BDB9-2769469D849F}" type="datetimeFigureOut">
              <a:rPr lang="en-GB" smtClean="0"/>
              <a:t>21/08/2023</a:t>
            </a:fld>
            <a:endParaRPr lang="en-GB"/>
          </a:p>
        </p:txBody>
      </p:sp>
      <p:sp>
        <p:nvSpPr>
          <p:cNvPr id="5" name="Footer Placeholder 4">
            <a:extLst>
              <a:ext uri="{FF2B5EF4-FFF2-40B4-BE49-F238E27FC236}">
                <a16:creationId xmlns:a16="http://schemas.microsoft.com/office/drawing/2014/main" id="{49E7C56F-CC4F-50AF-CBAC-12F5158924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9EBFD8-1C91-458C-2670-C328F0C402AA}"/>
              </a:ext>
            </a:extLst>
          </p:cNvPr>
          <p:cNvSpPr>
            <a:spLocks noGrp="1"/>
          </p:cNvSpPr>
          <p:nvPr>
            <p:ph type="sldNum" sz="quarter" idx="12"/>
          </p:nvPr>
        </p:nvSpPr>
        <p:spPr/>
        <p:txBody>
          <a:bodyPr/>
          <a:lstStyle/>
          <a:p>
            <a:fld id="{D78C234B-1529-4066-908C-AD6F3A5755E8}" type="slidenum">
              <a:rPr lang="en-GB" smtClean="0"/>
              <a:t>‹#›</a:t>
            </a:fld>
            <a:endParaRPr lang="en-GB"/>
          </a:p>
        </p:txBody>
      </p:sp>
    </p:spTree>
    <p:extLst>
      <p:ext uri="{BB962C8B-B14F-4D97-AF65-F5344CB8AC3E}">
        <p14:creationId xmlns:p14="http://schemas.microsoft.com/office/powerpoint/2010/main" val="8743768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B193D-C28F-54E1-742E-04E0F21F08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1D8DD38-E131-4B1C-DC70-A0390C664C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D61716-8467-5D3A-E29D-231B36E22EE5}"/>
              </a:ext>
            </a:extLst>
          </p:cNvPr>
          <p:cNvSpPr>
            <a:spLocks noGrp="1"/>
          </p:cNvSpPr>
          <p:nvPr>
            <p:ph type="dt" sz="half" idx="10"/>
          </p:nvPr>
        </p:nvSpPr>
        <p:spPr/>
        <p:txBody>
          <a:bodyPr/>
          <a:lstStyle/>
          <a:p>
            <a:fld id="{C2EBD705-EFAF-48C3-BDB9-2769469D849F}" type="datetimeFigureOut">
              <a:rPr lang="en-GB" smtClean="0"/>
              <a:t>21/08/2023</a:t>
            </a:fld>
            <a:endParaRPr lang="en-GB"/>
          </a:p>
        </p:txBody>
      </p:sp>
      <p:sp>
        <p:nvSpPr>
          <p:cNvPr id="5" name="Footer Placeholder 4">
            <a:extLst>
              <a:ext uri="{FF2B5EF4-FFF2-40B4-BE49-F238E27FC236}">
                <a16:creationId xmlns:a16="http://schemas.microsoft.com/office/drawing/2014/main" id="{AC7BBDBB-12E6-0882-BF38-BE609BC336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84C1E2-E5D1-2D0E-9ED9-F4FC624CF520}"/>
              </a:ext>
            </a:extLst>
          </p:cNvPr>
          <p:cNvSpPr>
            <a:spLocks noGrp="1"/>
          </p:cNvSpPr>
          <p:nvPr>
            <p:ph type="sldNum" sz="quarter" idx="12"/>
          </p:nvPr>
        </p:nvSpPr>
        <p:spPr/>
        <p:txBody>
          <a:bodyPr/>
          <a:lstStyle/>
          <a:p>
            <a:fld id="{D78C234B-1529-4066-908C-AD6F3A5755E8}" type="slidenum">
              <a:rPr lang="en-GB" smtClean="0"/>
              <a:t>‹#›</a:t>
            </a:fld>
            <a:endParaRPr lang="en-GB"/>
          </a:p>
        </p:txBody>
      </p:sp>
    </p:spTree>
    <p:extLst>
      <p:ext uri="{BB962C8B-B14F-4D97-AF65-F5344CB8AC3E}">
        <p14:creationId xmlns:p14="http://schemas.microsoft.com/office/powerpoint/2010/main" val="2275781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ub Section Title Page">
  <p:cSld name="Sub Section Title Page">
    <p:spTree>
      <p:nvGrpSpPr>
        <p:cNvPr id="1" name="Shape 17"/>
        <p:cNvGrpSpPr/>
        <p:nvPr/>
      </p:nvGrpSpPr>
      <p:grpSpPr>
        <a:xfrm>
          <a:off x="0" y="0"/>
          <a:ext cx="0" cy="0"/>
          <a:chOff x="0" y="0"/>
          <a:chExt cx="0" cy="0"/>
        </a:xfrm>
      </p:grpSpPr>
      <p:sp>
        <p:nvSpPr>
          <p:cNvPr id="18" name="Google Shape;18;p12"/>
          <p:cNvSpPr txBox="1">
            <a:spLocks noGrp="1"/>
          </p:cNvSpPr>
          <p:nvPr>
            <p:ph type="body" idx="1"/>
          </p:nvPr>
        </p:nvSpPr>
        <p:spPr>
          <a:xfrm>
            <a:off x="838200" y="2998381"/>
            <a:ext cx="10515600" cy="281762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rgbClr val="2E3A4D"/>
              </a:buClr>
              <a:buSzPts val="2000"/>
              <a:buChar char="•"/>
              <a:defRPr>
                <a:solidFill>
                  <a:srgbClr val="2E3A4D"/>
                </a:solidFill>
              </a:defRPr>
            </a:lvl1pPr>
            <a:lvl2pPr marL="914400" lvl="1" indent="-355600" algn="l">
              <a:lnSpc>
                <a:spcPct val="90000"/>
              </a:lnSpc>
              <a:spcBef>
                <a:spcPts val="500"/>
              </a:spcBef>
              <a:spcAft>
                <a:spcPts val="0"/>
              </a:spcAft>
              <a:buClr>
                <a:srgbClr val="2E3A4D"/>
              </a:buClr>
              <a:buSzPts val="2000"/>
              <a:buChar char="•"/>
              <a:defRPr>
                <a:solidFill>
                  <a:srgbClr val="2E3A4D"/>
                </a:solidFill>
              </a:defRPr>
            </a:lvl2pPr>
            <a:lvl3pPr marL="1371600" lvl="2" indent="-355600" algn="l">
              <a:lnSpc>
                <a:spcPct val="90000"/>
              </a:lnSpc>
              <a:spcBef>
                <a:spcPts val="500"/>
              </a:spcBef>
              <a:spcAft>
                <a:spcPts val="0"/>
              </a:spcAft>
              <a:buClr>
                <a:srgbClr val="2E3A4D"/>
              </a:buClr>
              <a:buSzPts val="2000"/>
              <a:buChar char="•"/>
              <a:defRPr>
                <a:solidFill>
                  <a:srgbClr val="2E3A4D"/>
                </a:solidFill>
              </a:defRPr>
            </a:lvl3pPr>
            <a:lvl4pPr marL="1828800" lvl="3" indent="-355600" algn="l">
              <a:lnSpc>
                <a:spcPct val="90000"/>
              </a:lnSpc>
              <a:spcBef>
                <a:spcPts val="500"/>
              </a:spcBef>
              <a:spcAft>
                <a:spcPts val="0"/>
              </a:spcAft>
              <a:buClr>
                <a:srgbClr val="2E3A4D"/>
              </a:buClr>
              <a:buSzPts val="2000"/>
              <a:buChar char="•"/>
              <a:defRPr>
                <a:solidFill>
                  <a:srgbClr val="2E3A4D"/>
                </a:solidFill>
              </a:defRPr>
            </a:lvl4pPr>
            <a:lvl5pPr marL="2286000" lvl="4" indent="-355600" algn="l">
              <a:lnSpc>
                <a:spcPct val="90000"/>
              </a:lnSpc>
              <a:spcBef>
                <a:spcPts val="500"/>
              </a:spcBef>
              <a:spcAft>
                <a:spcPts val="0"/>
              </a:spcAft>
              <a:buClr>
                <a:srgbClr val="2E3A4D"/>
              </a:buClr>
              <a:buSzPts val="2000"/>
              <a:buChar char="•"/>
              <a:defRPr>
                <a:solidFill>
                  <a:srgbClr val="2E3A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12"/>
          <p:cNvSpPr txBox="1">
            <a:spLocks noGrp="1"/>
          </p:cNvSpPr>
          <p:nvPr>
            <p:ph type="title"/>
          </p:nvPr>
        </p:nvSpPr>
        <p:spPr>
          <a:xfrm>
            <a:off x="838200" y="1548733"/>
            <a:ext cx="10515600" cy="1258262"/>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F4D8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 name="Google Shape;20;p12"/>
          <p:cNvPicPr preferRelativeResize="0"/>
          <p:nvPr/>
        </p:nvPicPr>
        <p:blipFill rotWithShape="1">
          <a:blip r:embed="rId2">
            <a:alphaModFix amt="20000"/>
          </a:blip>
          <a:srcRect/>
          <a:stretch/>
        </p:blipFill>
        <p:spPr>
          <a:xfrm>
            <a:off x="6260466" y="0"/>
            <a:ext cx="5931534" cy="3923414"/>
          </a:xfrm>
          <a:prstGeom prst="rect">
            <a:avLst/>
          </a:prstGeom>
          <a:noFill/>
          <a:ln>
            <a:noFill/>
          </a:ln>
        </p:spPr>
      </p:pic>
      <p:sp>
        <p:nvSpPr>
          <p:cNvPr id="21" name="Google Shape;21;p12"/>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2"/>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r>
              <a:rPr lang="en-US"/>
              <a:t>Page </a:t>
            </a:r>
            <a:fld id="{00000000-1234-1234-1234-123412341234}" type="slidenum">
              <a:rPr lang="en-US"/>
              <a:t>‹#›</a:t>
            </a:fld>
            <a:endParaRPr sz="1000"/>
          </a:p>
        </p:txBody>
      </p:sp>
    </p:spTree>
    <p:extLst>
      <p:ext uri="{BB962C8B-B14F-4D97-AF65-F5344CB8AC3E}">
        <p14:creationId xmlns:p14="http://schemas.microsoft.com/office/powerpoint/2010/main" val="60426642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A54A-15FF-EF5A-C014-1995BFFB1A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8E057C-C32A-2C30-9C13-27D29F6580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47A1B52-4E12-118A-4019-5E4C999061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B35D702-7C1F-9763-6F7E-4ED9A15FA394}"/>
              </a:ext>
            </a:extLst>
          </p:cNvPr>
          <p:cNvSpPr>
            <a:spLocks noGrp="1"/>
          </p:cNvSpPr>
          <p:nvPr>
            <p:ph type="dt" sz="half" idx="10"/>
          </p:nvPr>
        </p:nvSpPr>
        <p:spPr/>
        <p:txBody>
          <a:bodyPr/>
          <a:lstStyle/>
          <a:p>
            <a:fld id="{C2EBD705-EFAF-48C3-BDB9-2769469D849F}" type="datetimeFigureOut">
              <a:rPr lang="en-GB" smtClean="0"/>
              <a:t>21/08/2023</a:t>
            </a:fld>
            <a:endParaRPr lang="en-GB"/>
          </a:p>
        </p:txBody>
      </p:sp>
      <p:sp>
        <p:nvSpPr>
          <p:cNvPr id="6" name="Footer Placeholder 5">
            <a:extLst>
              <a:ext uri="{FF2B5EF4-FFF2-40B4-BE49-F238E27FC236}">
                <a16:creationId xmlns:a16="http://schemas.microsoft.com/office/drawing/2014/main" id="{E8887D79-24FA-1D9F-A1A4-25ED899368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56A5E5-EA61-0049-874E-E778E220153E}"/>
              </a:ext>
            </a:extLst>
          </p:cNvPr>
          <p:cNvSpPr>
            <a:spLocks noGrp="1"/>
          </p:cNvSpPr>
          <p:nvPr>
            <p:ph type="sldNum" sz="quarter" idx="12"/>
          </p:nvPr>
        </p:nvSpPr>
        <p:spPr/>
        <p:txBody>
          <a:bodyPr/>
          <a:lstStyle/>
          <a:p>
            <a:fld id="{D78C234B-1529-4066-908C-AD6F3A5755E8}" type="slidenum">
              <a:rPr lang="en-GB" smtClean="0"/>
              <a:t>‹#›</a:t>
            </a:fld>
            <a:endParaRPr lang="en-GB"/>
          </a:p>
        </p:txBody>
      </p:sp>
    </p:spTree>
    <p:extLst>
      <p:ext uri="{BB962C8B-B14F-4D97-AF65-F5344CB8AC3E}">
        <p14:creationId xmlns:p14="http://schemas.microsoft.com/office/powerpoint/2010/main" val="250756382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E74F9-5217-C322-D68B-ABA1DD2D698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9BADF6-6E80-8E1D-39C3-7317D92B22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85E5E2-F525-F793-3DE8-B7F966158C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6318E9E-5EBF-07C1-1C4B-E38810D50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864FE2-B822-7DB5-6B1B-64639A0345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E3061C4-3903-F91F-0AED-75869E4C4102}"/>
              </a:ext>
            </a:extLst>
          </p:cNvPr>
          <p:cNvSpPr>
            <a:spLocks noGrp="1"/>
          </p:cNvSpPr>
          <p:nvPr>
            <p:ph type="dt" sz="half" idx="10"/>
          </p:nvPr>
        </p:nvSpPr>
        <p:spPr/>
        <p:txBody>
          <a:bodyPr/>
          <a:lstStyle/>
          <a:p>
            <a:fld id="{C2EBD705-EFAF-48C3-BDB9-2769469D849F}" type="datetimeFigureOut">
              <a:rPr lang="en-GB" smtClean="0"/>
              <a:t>21/08/2023</a:t>
            </a:fld>
            <a:endParaRPr lang="en-GB"/>
          </a:p>
        </p:txBody>
      </p:sp>
      <p:sp>
        <p:nvSpPr>
          <p:cNvPr id="8" name="Footer Placeholder 7">
            <a:extLst>
              <a:ext uri="{FF2B5EF4-FFF2-40B4-BE49-F238E27FC236}">
                <a16:creationId xmlns:a16="http://schemas.microsoft.com/office/drawing/2014/main" id="{87D786C3-B859-DC3E-78A5-672FC577E4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CAFE1E8-A6B2-846C-F5D2-7E3D248012A9}"/>
              </a:ext>
            </a:extLst>
          </p:cNvPr>
          <p:cNvSpPr>
            <a:spLocks noGrp="1"/>
          </p:cNvSpPr>
          <p:nvPr>
            <p:ph type="sldNum" sz="quarter" idx="12"/>
          </p:nvPr>
        </p:nvSpPr>
        <p:spPr/>
        <p:txBody>
          <a:bodyPr/>
          <a:lstStyle/>
          <a:p>
            <a:fld id="{D78C234B-1529-4066-908C-AD6F3A5755E8}" type="slidenum">
              <a:rPr lang="en-GB" smtClean="0"/>
              <a:t>‹#›</a:t>
            </a:fld>
            <a:endParaRPr lang="en-GB"/>
          </a:p>
        </p:txBody>
      </p:sp>
    </p:spTree>
    <p:extLst>
      <p:ext uri="{BB962C8B-B14F-4D97-AF65-F5344CB8AC3E}">
        <p14:creationId xmlns:p14="http://schemas.microsoft.com/office/powerpoint/2010/main" val="418228433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77C40-848F-D41A-1722-F47787CB779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1CF250E-AFC6-E9BA-99B0-A7D13DE93938}"/>
              </a:ext>
            </a:extLst>
          </p:cNvPr>
          <p:cNvSpPr>
            <a:spLocks noGrp="1"/>
          </p:cNvSpPr>
          <p:nvPr>
            <p:ph type="dt" sz="half" idx="10"/>
          </p:nvPr>
        </p:nvSpPr>
        <p:spPr/>
        <p:txBody>
          <a:bodyPr/>
          <a:lstStyle/>
          <a:p>
            <a:fld id="{C2EBD705-EFAF-48C3-BDB9-2769469D849F}" type="datetimeFigureOut">
              <a:rPr lang="en-GB" smtClean="0"/>
              <a:t>21/08/2023</a:t>
            </a:fld>
            <a:endParaRPr lang="en-GB"/>
          </a:p>
        </p:txBody>
      </p:sp>
      <p:sp>
        <p:nvSpPr>
          <p:cNvPr id="4" name="Footer Placeholder 3">
            <a:extLst>
              <a:ext uri="{FF2B5EF4-FFF2-40B4-BE49-F238E27FC236}">
                <a16:creationId xmlns:a16="http://schemas.microsoft.com/office/drawing/2014/main" id="{A293DB42-4E9A-06B9-20F0-7B568AF25DF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A3B17D-6D3E-4BDE-6F3E-2A2CFD7EAA46}"/>
              </a:ext>
            </a:extLst>
          </p:cNvPr>
          <p:cNvSpPr>
            <a:spLocks noGrp="1"/>
          </p:cNvSpPr>
          <p:nvPr>
            <p:ph type="sldNum" sz="quarter" idx="12"/>
          </p:nvPr>
        </p:nvSpPr>
        <p:spPr/>
        <p:txBody>
          <a:bodyPr/>
          <a:lstStyle/>
          <a:p>
            <a:fld id="{D78C234B-1529-4066-908C-AD6F3A5755E8}" type="slidenum">
              <a:rPr lang="en-GB" smtClean="0"/>
              <a:t>‹#›</a:t>
            </a:fld>
            <a:endParaRPr lang="en-GB"/>
          </a:p>
        </p:txBody>
      </p:sp>
    </p:spTree>
    <p:extLst>
      <p:ext uri="{BB962C8B-B14F-4D97-AF65-F5344CB8AC3E}">
        <p14:creationId xmlns:p14="http://schemas.microsoft.com/office/powerpoint/2010/main" val="203321482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65B5E9-30C8-3665-7C8E-9AFA5729E84F}"/>
              </a:ext>
            </a:extLst>
          </p:cNvPr>
          <p:cNvSpPr>
            <a:spLocks noGrp="1"/>
          </p:cNvSpPr>
          <p:nvPr>
            <p:ph type="dt" sz="half" idx="10"/>
          </p:nvPr>
        </p:nvSpPr>
        <p:spPr/>
        <p:txBody>
          <a:bodyPr/>
          <a:lstStyle/>
          <a:p>
            <a:fld id="{C2EBD705-EFAF-48C3-BDB9-2769469D849F}" type="datetimeFigureOut">
              <a:rPr lang="en-GB" smtClean="0"/>
              <a:t>21/08/2023</a:t>
            </a:fld>
            <a:endParaRPr lang="en-GB"/>
          </a:p>
        </p:txBody>
      </p:sp>
      <p:sp>
        <p:nvSpPr>
          <p:cNvPr id="3" name="Footer Placeholder 2">
            <a:extLst>
              <a:ext uri="{FF2B5EF4-FFF2-40B4-BE49-F238E27FC236}">
                <a16:creationId xmlns:a16="http://schemas.microsoft.com/office/drawing/2014/main" id="{A4B5F7DE-0E1F-6287-EB48-C46B72C27B6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6FA8FA-4CC5-7F92-E970-8C9EBA1B3A17}"/>
              </a:ext>
            </a:extLst>
          </p:cNvPr>
          <p:cNvSpPr>
            <a:spLocks noGrp="1"/>
          </p:cNvSpPr>
          <p:nvPr>
            <p:ph type="sldNum" sz="quarter" idx="12"/>
          </p:nvPr>
        </p:nvSpPr>
        <p:spPr/>
        <p:txBody>
          <a:bodyPr/>
          <a:lstStyle/>
          <a:p>
            <a:fld id="{D78C234B-1529-4066-908C-AD6F3A5755E8}" type="slidenum">
              <a:rPr lang="en-GB" smtClean="0"/>
              <a:t>‹#›</a:t>
            </a:fld>
            <a:endParaRPr lang="en-GB"/>
          </a:p>
        </p:txBody>
      </p:sp>
    </p:spTree>
    <p:extLst>
      <p:ext uri="{BB962C8B-B14F-4D97-AF65-F5344CB8AC3E}">
        <p14:creationId xmlns:p14="http://schemas.microsoft.com/office/powerpoint/2010/main" val="428085524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C107D-E055-A794-D754-79FEDD6E66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130A8F-BA9F-1BBB-39CA-9D8D464EB5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CA1B67D-44EB-FF54-536B-121813031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9B5EF-2C40-C066-7CAC-FF0D4DB39849}"/>
              </a:ext>
            </a:extLst>
          </p:cNvPr>
          <p:cNvSpPr>
            <a:spLocks noGrp="1"/>
          </p:cNvSpPr>
          <p:nvPr>
            <p:ph type="dt" sz="half" idx="10"/>
          </p:nvPr>
        </p:nvSpPr>
        <p:spPr/>
        <p:txBody>
          <a:bodyPr/>
          <a:lstStyle/>
          <a:p>
            <a:fld id="{C2EBD705-EFAF-48C3-BDB9-2769469D849F}" type="datetimeFigureOut">
              <a:rPr lang="en-GB" smtClean="0"/>
              <a:t>21/08/2023</a:t>
            </a:fld>
            <a:endParaRPr lang="en-GB"/>
          </a:p>
        </p:txBody>
      </p:sp>
      <p:sp>
        <p:nvSpPr>
          <p:cNvPr id="6" name="Footer Placeholder 5">
            <a:extLst>
              <a:ext uri="{FF2B5EF4-FFF2-40B4-BE49-F238E27FC236}">
                <a16:creationId xmlns:a16="http://schemas.microsoft.com/office/drawing/2014/main" id="{082EC1D6-2B87-63C1-DB5E-80C340DB75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D15904-E56B-F023-2C8B-BD4C55B1C38C}"/>
              </a:ext>
            </a:extLst>
          </p:cNvPr>
          <p:cNvSpPr>
            <a:spLocks noGrp="1"/>
          </p:cNvSpPr>
          <p:nvPr>
            <p:ph type="sldNum" sz="quarter" idx="12"/>
          </p:nvPr>
        </p:nvSpPr>
        <p:spPr/>
        <p:txBody>
          <a:bodyPr/>
          <a:lstStyle/>
          <a:p>
            <a:fld id="{D78C234B-1529-4066-908C-AD6F3A5755E8}" type="slidenum">
              <a:rPr lang="en-GB" smtClean="0"/>
              <a:t>‹#›</a:t>
            </a:fld>
            <a:endParaRPr lang="en-GB"/>
          </a:p>
        </p:txBody>
      </p:sp>
    </p:spTree>
    <p:extLst>
      <p:ext uri="{BB962C8B-B14F-4D97-AF65-F5344CB8AC3E}">
        <p14:creationId xmlns:p14="http://schemas.microsoft.com/office/powerpoint/2010/main" val="11545517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95E48-872F-4287-6643-6597578A6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415677-A939-F0CE-EDC7-4F033FAABE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821C0F4-6027-8F2D-24BE-9CD31D689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EE1A1B-86DC-CE4A-4FEE-E896F423B2E7}"/>
              </a:ext>
            </a:extLst>
          </p:cNvPr>
          <p:cNvSpPr>
            <a:spLocks noGrp="1"/>
          </p:cNvSpPr>
          <p:nvPr>
            <p:ph type="dt" sz="half" idx="10"/>
          </p:nvPr>
        </p:nvSpPr>
        <p:spPr/>
        <p:txBody>
          <a:bodyPr/>
          <a:lstStyle/>
          <a:p>
            <a:fld id="{C2EBD705-EFAF-48C3-BDB9-2769469D849F}" type="datetimeFigureOut">
              <a:rPr lang="en-GB" smtClean="0"/>
              <a:t>21/08/2023</a:t>
            </a:fld>
            <a:endParaRPr lang="en-GB"/>
          </a:p>
        </p:txBody>
      </p:sp>
      <p:sp>
        <p:nvSpPr>
          <p:cNvPr id="6" name="Footer Placeholder 5">
            <a:extLst>
              <a:ext uri="{FF2B5EF4-FFF2-40B4-BE49-F238E27FC236}">
                <a16:creationId xmlns:a16="http://schemas.microsoft.com/office/drawing/2014/main" id="{313404B3-C488-1C98-3553-9ADF203B23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7B3F0F-9697-ECA3-B917-647E07803BF5}"/>
              </a:ext>
            </a:extLst>
          </p:cNvPr>
          <p:cNvSpPr>
            <a:spLocks noGrp="1"/>
          </p:cNvSpPr>
          <p:nvPr>
            <p:ph type="sldNum" sz="quarter" idx="12"/>
          </p:nvPr>
        </p:nvSpPr>
        <p:spPr/>
        <p:txBody>
          <a:bodyPr/>
          <a:lstStyle/>
          <a:p>
            <a:fld id="{D78C234B-1529-4066-908C-AD6F3A5755E8}" type="slidenum">
              <a:rPr lang="en-GB" smtClean="0"/>
              <a:t>‹#›</a:t>
            </a:fld>
            <a:endParaRPr lang="en-GB"/>
          </a:p>
        </p:txBody>
      </p:sp>
    </p:spTree>
    <p:extLst>
      <p:ext uri="{BB962C8B-B14F-4D97-AF65-F5344CB8AC3E}">
        <p14:creationId xmlns:p14="http://schemas.microsoft.com/office/powerpoint/2010/main" val="135054312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0386-C761-70B2-8EB8-51D3621FD17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9AD883-0554-D4D2-A723-4E7E9F4AD0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BE4028-3BB5-DF2C-37C4-54AC73A7E910}"/>
              </a:ext>
            </a:extLst>
          </p:cNvPr>
          <p:cNvSpPr>
            <a:spLocks noGrp="1"/>
          </p:cNvSpPr>
          <p:nvPr>
            <p:ph type="dt" sz="half" idx="10"/>
          </p:nvPr>
        </p:nvSpPr>
        <p:spPr/>
        <p:txBody>
          <a:bodyPr/>
          <a:lstStyle/>
          <a:p>
            <a:fld id="{C2EBD705-EFAF-48C3-BDB9-2769469D849F}" type="datetimeFigureOut">
              <a:rPr lang="en-GB" smtClean="0"/>
              <a:t>21/08/2023</a:t>
            </a:fld>
            <a:endParaRPr lang="en-GB"/>
          </a:p>
        </p:txBody>
      </p:sp>
      <p:sp>
        <p:nvSpPr>
          <p:cNvPr id="5" name="Footer Placeholder 4">
            <a:extLst>
              <a:ext uri="{FF2B5EF4-FFF2-40B4-BE49-F238E27FC236}">
                <a16:creationId xmlns:a16="http://schemas.microsoft.com/office/drawing/2014/main" id="{75744DAD-2386-695E-4D5C-EBC099C777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A6DECB-5498-8631-EC82-E0C8FA47875D}"/>
              </a:ext>
            </a:extLst>
          </p:cNvPr>
          <p:cNvSpPr>
            <a:spLocks noGrp="1"/>
          </p:cNvSpPr>
          <p:nvPr>
            <p:ph type="sldNum" sz="quarter" idx="12"/>
          </p:nvPr>
        </p:nvSpPr>
        <p:spPr/>
        <p:txBody>
          <a:bodyPr/>
          <a:lstStyle/>
          <a:p>
            <a:fld id="{D78C234B-1529-4066-908C-AD6F3A5755E8}" type="slidenum">
              <a:rPr lang="en-GB" smtClean="0"/>
              <a:t>‹#›</a:t>
            </a:fld>
            <a:endParaRPr lang="en-GB"/>
          </a:p>
        </p:txBody>
      </p:sp>
    </p:spTree>
    <p:extLst>
      <p:ext uri="{BB962C8B-B14F-4D97-AF65-F5344CB8AC3E}">
        <p14:creationId xmlns:p14="http://schemas.microsoft.com/office/powerpoint/2010/main" val="374942540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E84291-9536-E684-C4A6-5F4426FD6C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793D9D-037B-F54C-96F1-3177C73D6E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2910E0-E87D-2212-E6C2-4C041B4A51DA}"/>
              </a:ext>
            </a:extLst>
          </p:cNvPr>
          <p:cNvSpPr>
            <a:spLocks noGrp="1"/>
          </p:cNvSpPr>
          <p:nvPr>
            <p:ph type="dt" sz="half" idx="10"/>
          </p:nvPr>
        </p:nvSpPr>
        <p:spPr/>
        <p:txBody>
          <a:bodyPr/>
          <a:lstStyle/>
          <a:p>
            <a:fld id="{C2EBD705-EFAF-48C3-BDB9-2769469D849F}" type="datetimeFigureOut">
              <a:rPr lang="en-GB" smtClean="0"/>
              <a:t>21/08/2023</a:t>
            </a:fld>
            <a:endParaRPr lang="en-GB"/>
          </a:p>
        </p:txBody>
      </p:sp>
      <p:sp>
        <p:nvSpPr>
          <p:cNvPr id="5" name="Footer Placeholder 4">
            <a:extLst>
              <a:ext uri="{FF2B5EF4-FFF2-40B4-BE49-F238E27FC236}">
                <a16:creationId xmlns:a16="http://schemas.microsoft.com/office/drawing/2014/main" id="{4C175734-6579-8968-1F8A-F3D529F4DF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E15405-1FDB-D174-F9E2-128C515BDD1B}"/>
              </a:ext>
            </a:extLst>
          </p:cNvPr>
          <p:cNvSpPr>
            <a:spLocks noGrp="1"/>
          </p:cNvSpPr>
          <p:nvPr>
            <p:ph type="sldNum" sz="quarter" idx="12"/>
          </p:nvPr>
        </p:nvSpPr>
        <p:spPr/>
        <p:txBody>
          <a:bodyPr/>
          <a:lstStyle/>
          <a:p>
            <a:fld id="{D78C234B-1529-4066-908C-AD6F3A5755E8}" type="slidenum">
              <a:rPr lang="en-GB" smtClean="0"/>
              <a:t>‹#›</a:t>
            </a:fld>
            <a:endParaRPr lang="en-GB"/>
          </a:p>
        </p:txBody>
      </p:sp>
    </p:spTree>
    <p:extLst>
      <p:ext uri="{BB962C8B-B14F-4D97-AF65-F5344CB8AC3E}">
        <p14:creationId xmlns:p14="http://schemas.microsoft.com/office/powerpoint/2010/main" val="352917504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B109F-E67E-9875-19F6-471E48C61A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B6BF602-555F-C148-C237-2FF37F199F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45FE80-DB6D-4329-15A9-CE3124A8EFD6}"/>
              </a:ext>
            </a:extLst>
          </p:cNvPr>
          <p:cNvSpPr>
            <a:spLocks noGrp="1"/>
          </p:cNvSpPr>
          <p:nvPr>
            <p:ph type="dt" sz="half" idx="10"/>
          </p:nvPr>
        </p:nvSpPr>
        <p:spPr/>
        <p:txBody>
          <a:bodyPr/>
          <a:lstStyle/>
          <a:p>
            <a:fld id="{4A0360A9-7445-4141-A0BC-8FDFBE74E659}" type="datetimeFigureOut">
              <a:rPr lang="en-GB" smtClean="0"/>
              <a:t>21/08/2023</a:t>
            </a:fld>
            <a:endParaRPr lang="en-GB"/>
          </a:p>
        </p:txBody>
      </p:sp>
      <p:sp>
        <p:nvSpPr>
          <p:cNvPr id="5" name="Footer Placeholder 4">
            <a:extLst>
              <a:ext uri="{FF2B5EF4-FFF2-40B4-BE49-F238E27FC236}">
                <a16:creationId xmlns:a16="http://schemas.microsoft.com/office/drawing/2014/main" id="{F324C711-481D-6654-4446-1F6115F25B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CF5DD4-07F9-A8DD-FDE9-9BBF8AE7C8FB}"/>
              </a:ext>
            </a:extLst>
          </p:cNvPr>
          <p:cNvSpPr>
            <a:spLocks noGrp="1"/>
          </p:cNvSpPr>
          <p:nvPr>
            <p:ph type="sldNum" sz="quarter" idx="12"/>
          </p:nvPr>
        </p:nvSpPr>
        <p:spPr/>
        <p:txBody>
          <a:bodyPr/>
          <a:lstStyle/>
          <a:p>
            <a:fld id="{A4439873-A596-4F48-B301-25E883543C9C}" type="slidenum">
              <a:rPr lang="en-GB" smtClean="0"/>
              <a:t>‹#›</a:t>
            </a:fld>
            <a:endParaRPr lang="en-GB"/>
          </a:p>
        </p:txBody>
      </p:sp>
    </p:spTree>
    <p:extLst>
      <p:ext uri="{BB962C8B-B14F-4D97-AF65-F5344CB8AC3E}">
        <p14:creationId xmlns:p14="http://schemas.microsoft.com/office/powerpoint/2010/main" val="188685518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D2A4-00F2-3CAD-CDB4-F8F3464AE09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F71863-407E-F119-5EB2-5FC0BC2DDC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C3A79E-1635-015F-3CE1-C0095C6788BB}"/>
              </a:ext>
            </a:extLst>
          </p:cNvPr>
          <p:cNvSpPr>
            <a:spLocks noGrp="1"/>
          </p:cNvSpPr>
          <p:nvPr>
            <p:ph type="dt" sz="half" idx="10"/>
          </p:nvPr>
        </p:nvSpPr>
        <p:spPr/>
        <p:txBody>
          <a:bodyPr/>
          <a:lstStyle/>
          <a:p>
            <a:fld id="{4A0360A9-7445-4141-A0BC-8FDFBE74E659}" type="datetimeFigureOut">
              <a:rPr lang="en-GB" smtClean="0"/>
              <a:t>21/08/2023</a:t>
            </a:fld>
            <a:endParaRPr lang="en-GB"/>
          </a:p>
        </p:txBody>
      </p:sp>
      <p:sp>
        <p:nvSpPr>
          <p:cNvPr id="5" name="Footer Placeholder 4">
            <a:extLst>
              <a:ext uri="{FF2B5EF4-FFF2-40B4-BE49-F238E27FC236}">
                <a16:creationId xmlns:a16="http://schemas.microsoft.com/office/drawing/2014/main" id="{8E419BE9-CEA8-E27F-851A-BC3E2B625B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3BEE95-5C5F-F0FC-3902-06B99F652483}"/>
              </a:ext>
            </a:extLst>
          </p:cNvPr>
          <p:cNvSpPr>
            <a:spLocks noGrp="1"/>
          </p:cNvSpPr>
          <p:nvPr>
            <p:ph type="sldNum" sz="quarter" idx="12"/>
          </p:nvPr>
        </p:nvSpPr>
        <p:spPr/>
        <p:txBody>
          <a:bodyPr/>
          <a:lstStyle/>
          <a:p>
            <a:fld id="{A4439873-A596-4F48-B301-25E883543C9C}" type="slidenum">
              <a:rPr lang="en-GB" smtClean="0"/>
              <a:t>‹#›</a:t>
            </a:fld>
            <a:endParaRPr lang="en-GB"/>
          </a:p>
        </p:txBody>
      </p:sp>
    </p:spTree>
    <p:extLst>
      <p:ext uri="{BB962C8B-B14F-4D97-AF65-F5344CB8AC3E}">
        <p14:creationId xmlns:p14="http://schemas.microsoft.com/office/powerpoint/2010/main" val="445083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 Page">
  <p:cSld name="Back Page">
    <p:bg>
      <p:bgPr>
        <a:solidFill>
          <a:schemeClr val="lt1"/>
        </a:solidFill>
        <a:effectLst/>
      </p:bgPr>
    </p:bg>
    <p:spTree>
      <p:nvGrpSpPr>
        <p:cNvPr id="1" name="Shape 23"/>
        <p:cNvGrpSpPr/>
        <p:nvPr/>
      </p:nvGrpSpPr>
      <p:grpSpPr>
        <a:xfrm>
          <a:off x="0" y="0"/>
          <a:ext cx="0" cy="0"/>
          <a:chOff x="0" y="0"/>
          <a:chExt cx="0" cy="0"/>
        </a:xfrm>
      </p:grpSpPr>
      <p:sp>
        <p:nvSpPr>
          <p:cNvPr id="24" name="Google Shape;24;p13"/>
          <p:cNvSpPr/>
          <p:nvPr/>
        </p:nvSpPr>
        <p:spPr>
          <a:xfrm>
            <a:off x="0" y="6642900"/>
            <a:ext cx="6825343" cy="157150"/>
          </a:xfrm>
          <a:prstGeom prst="rect">
            <a:avLst/>
          </a:prstGeom>
          <a:solidFill>
            <a:srgbClr val="8CD5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 name="Google Shape;25;p13"/>
          <p:cNvSpPr/>
          <p:nvPr/>
        </p:nvSpPr>
        <p:spPr>
          <a:xfrm>
            <a:off x="3147237" y="6642900"/>
            <a:ext cx="9044764" cy="157150"/>
          </a:xfrm>
          <a:prstGeom prst="rect">
            <a:avLst/>
          </a:prstGeom>
          <a:solidFill>
            <a:srgbClr val="5FC3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6" name="Google Shape;26;p13" descr="NASP Logo"/>
          <p:cNvPicPr preferRelativeResize="0"/>
          <p:nvPr/>
        </p:nvPicPr>
        <p:blipFill rotWithShape="1">
          <a:blip r:embed="rId2">
            <a:alphaModFix/>
          </a:blip>
          <a:srcRect/>
          <a:stretch/>
        </p:blipFill>
        <p:spPr>
          <a:xfrm>
            <a:off x="715926" y="637953"/>
            <a:ext cx="4572000" cy="2514600"/>
          </a:xfrm>
          <a:prstGeom prst="rect">
            <a:avLst/>
          </a:prstGeom>
          <a:noFill/>
          <a:ln>
            <a:noFill/>
          </a:ln>
        </p:spPr>
      </p:pic>
      <p:pic>
        <p:nvPicPr>
          <p:cNvPr id="27" name="Google Shape;27;p13"/>
          <p:cNvPicPr preferRelativeResize="0"/>
          <p:nvPr/>
        </p:nvPicPr>
        <p:blipFill rotWithShape="1">
          <a:blip r:embed="rId3">
            <a:alphaModFix/>
          </a:blip>
          <a:srcRect/>
          <a:stretch/>
        </p:blipFill>
        <p:spPr>
          <a:xfrm>
            <a:off x="6260466" y="0"/>
            <a:ext cx="5931534" cy="3923414"/>
          </a:xfrm>
          <a:prstGeom prst="rect">
            <a:avLst/>
          </a:prstGeom>
          <a:noFill/>
          <a:ln>
            <a:noFill/>
          </a:ln>
        </p:spPr>
      </p:pic>
      <p:sp>
        <p:nvSpPr>
          <p:cNvPr id="28" name="Google Shape;28;p13"/>
          <p:cNvSpPr txBox="1">
            <a:spLocks noGrp="1"/>
          </p:cNvSpPr>
          <p:nvPr>
            <p:ph type="subTitle" idx="1"/>
          </p:nvPr>
        </p:nvSpPr>
        <p:spPr>
          <a:xfrm>
            <a:off x="3306726" y="3705448"/>
            <a:ext cx="7361273" cy="2070789"/>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2E3A4D"/>
              </a:buClr>
              <a:buSzPts val="2000"/>
              <a:buNone/>
              <a:defRPr sz="2000">
                <a:solidFill>
                  <a:srgbClr val="2E3A4D"/>
                </a:solidFill>
              </a:defRPr>
            </a:lvl1pPr>
            <a:lvl2pPr lvl="1" algn="ctr">
              <a:lnSpc>
                <a:spcPct val="90000"/>
              </a:lnSpc>
              <a:spcBef>
                <a:spcPts val="500"/>
              </a:spcBef>
              <a:spcAft>
                <a:spcPts val="0"/>
              </a:spcAft>
              <a:buClr>
                <a:srgbClr val="2E3A4D"/>
              </a:buClr>
              <a:buSzPts val="2000"/>
              <a:buNone/>
              <a:defRPr sz="2000"/>
            </a:lvl2pPr>
            <a:lvl3pPr lvl="2" algn="ctr">
              <a:lnSpc>
                <a:spcPct val="90000"/>
              </a:lnSpc>
              <a:spcBef>
                <a:spcPts val="500"/>
              </a:spcBef>
              <a:spcAft>
                <a:spcPts val="0"/>
              </a:spcAft>
              <a:buClr>
                <a:srgbClr val="2E3A4D"/>
              </a:buClr>
              <a:buSzPts val="1800"/>
              <a:buNone/>
              <a:defRPr sz="1800"/>
            </a:lvl3pPr>
            <a:lvl4pPr lvl="3" algn="ctr">
              <a:lnSpc>
                <a:spcPct val="90000"/>
              </a:lnSpc>
              <a:spcBef>
                <a:spcPts val="500"/>
              </a:spcBef>
              <a:spcAft>
                <a:spcPts val="0"/>
              </a:spcAft>
              <a:buClr>
                <a:srgbClr val="2E3A4D"/>
              </a:buClr>
              <a:buSzPts val="1600"/>
              <a:buNone/>
              <a:defRPr sz="1600"/>
            </a:lvl4pPr>
            <a:lvl5pPr lvl="4" algn="ctr">
              <a:lnSpc>
                <a:spcPct val="90000"/>
              </a:lnSpc>
              <a:spcBef>
                <a:spcPts val="500"/>
              </a:spcBef>
              <a:spcAft>
                <a:spcPts val="0"/>
              </a:spcAft>
              <a:buClr>
                <a:srgbClr val="2E3A4D"/>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13"/>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a:solidFill>
                  <a:srgbClr val="888888"/>
                </a:solidFill>
                <a:latin typeface="Arial"/>
                <a:ea typeface="Arial"/>
                <a:cs typeface="Arial"/>
                <a:sym typeface="Arial"/>
              </a:defRPr>
            </a:lvl1pPr>
            <a:lvl2pPr marL="0" lvl="1" indent="0" algn="r">
              <a:spcBef>
                <a:spcPts val="0"/>
              </a:spcBef>
              <a:buNone/>
              <a:defRPr sz="1000">
                <a:solidFill>
                  <a:srgbClr val="888888"/>
                </a:solidFill>
                <a:latin typeface="Arial"/>
                <a:ea typeface="Arial"/>
                <a:cs typeface="Arial"/>
                <a:sym typeface="Arial"/>
              </a:defRPr>
            </a:lvl2pPr>
            <a:lvl3pPr marL="0" lvl="2" indent="0" algn="r">
              <a:spcBef>
                <a:spcPts val="0"/>
              </a:spcBef>
              <a:buNone/>
              <a:defRPr sz="1000">
                <a:solidFill>
                  <a:srgbClr val="888888"/>
                </a:solidFill>
                <a:latin typeface="Arial"/>
                <a:ea typeface="Arial"/>
                <a:cs typeface="Arial"/>
                <a:sym typeface="Arial"/>
              </a:defRPr>
            </a:lvl3pPr>
            <a:lvl4pPr marL="0" lvl="3" indent="0" algn="r">
              <a:spcBef>
                <a:spcPts val="0"/>
              </a:spcBef>
              <a:buNone/>
              <a:defRPr sz="1000">
                <a:solidFill>
                  <a:srgbClr val="888888"/>
                </a:solidFill>
                <a:latin typeface="Arial"/>
                <a:ea typeface="Arial"/>
                <a:cs typeface="Arial"/>
                <a:sym typeface="Arial"/>
              </a:defRPr>
            </a:lvl4pPr>
            <a:lvl5pPr marL="0" lvl="4" indent="0" algn="r">
              <a:spcBef>
                <a:spcPts val="0"/>
              </a:spcBef>
              <a:buNone/>
              <a:defRPr sz="1000">
                <a:solidFill>
                  <a:srgbClr val="888888"/>
                </a:solidFill>
                <a:latin typeface="Arial"/>
                <a:ea typeface="Arial"/>
                <a:cs typeface="Arial"/>
                <a:sym typeface="Arial"/>
              </a:defRPr>
            </a:lvl5pPr>
            <a:lvl6pPr marL="0" lvl="5" indent="0" algn="r">
              <a:spcBef>
                <a:spcPts val="0"/>
              </a:spcBef>
              <a:buNone/>
              <a:defRPr sz="1000">
                <a:solidFill>
                  <a:srgbClr val="888888"/>
                </a:solidFill>
                <a:latin typeface="Arial"/>
                <a:ea typeface="Arial"/>
                <a:cs typeface="Arial"/>
                <a:sym typeface="Arial"/>
              </a:defRPr>
            </a:lvl6pPr>
            <a:lvl7pPr marL="0" lvl="6" indent="0" algn="r">
              <a:spcBef>
                <a:spcPts val="0"/>
              </a:spcBef>
              <a:buNone/>
              <a:defRPr sz="1000">
                <a:solidFill>
                  <a:srgbClr val="888888"/>
                </a:solidFill>
                <a:latin typeface="Arial"/>
                <a:ea typeface="Arial"/>
                <a:cs typeface="Arial"/>
                <a:sym typeface="Arial"/>
              </a:defRPr>
            </a:lvl7pPr>
            <a:lvl8pPr marL="0" lvl="7" indent="0" algn="r">
              <a:spcBef>
                <a:spcPts val="0"/>
              </a:spcBef>
              <a:buNone/>
              <a:defRPr sz="1000">
                <a:solidFill>
                  <a:srgbClr val="888888"/>
                </a:solidFill>
                <a:latin typeface="Arial"/>
                <a:ea typeface="Arial"/>
                <a:cs typeface="Arial"/>
                <a:sym typeface="Arial"/>
              </a:defRPr>
            </a:lvl8pPr>
            <a:lvl9pPr marL="0" lvl="8" indent="0" algn="r">
              <a:spcBef>
                <a:spcPts val="0"/>
              </a:spcBef>
              <a:buNone/>
              <a:defRPr sz="1000">
                <a:solidFill>
                  <a:srgbClr val="888888"/>
                </a:solidFill>
                <a:latin typeface="Arial"/>
                <a:ea typeface="Arial"/>
                <a:cs typeface="Arial"/>
                <a:sym typeface="Arial"/>
              </a:defRPr>
            </a:lvl9pPr>
          </a:lstStyle>
          <a:p>
            <a:pPr marL="0" lvl="0" indent="0" algn="r" rtl="0">
              <a:spcBef>
                <a:spcPts val="0"/>
              </a:spcBef>
              <a:spcAft>
                <a:spcPts val="0"/>
              </a:spcAft>
              <a:buNone/>
            </a:pPr>
            <a:r>
              <a:rPr lang="en-US"/>
              <a:t>Page </a:t>
            </a:r>
            <a:fld id="{00000000-1234-1234-1234-123412341234}" type="slidenum">
              <a:rPr lang="en-US"/>
              <a:t>‹#›</a:t>
            </a:fld>
            <a:endParaRPr/>
          </a:p>
        </p:txBody>
      </p:sp>
      <p:sp>
        <p:nvSpPr>
          <p:cNvPr id="30" name="Google Shape;30;p13"/>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2466638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FB586-F852-A4CD-DC96-96C4622EF1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13864D1-3CCF-7CAB-06E6-3E9F7C0133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4936C0-1AE8-4EF8-5BED-E2F5950E752D}"/>
              </a:ext>
            </a:extLst>
          </p:cNvPr>
          <p:cNvSpPr>
            <a:spLocks noGrp="1"/>
          </p:cNvSpPr>
          <p:nvPr>
            <p:ph type="dt" sz="half" idx="10"/>
          </p:nvPr>
        </p:nvSpPr>
        <p:spPr/>
        <p:txBody>
          <a:bodyPr/>
          <a:lstStyle/>
          <a:p>
            <a:fld id="{4A0360A9-7445-4141-A0BC-8FDFBE74E659}" type="datetimeFigureOut">
              <a:rPr lang="en-GB" smtClean="0"/>
              <a:t>21/08/2023</a:t>
            </a:fld>
            <a:endParaRPr lang="en-GB"/>
          </a:p>
        </p:txBody>
      </p:sp>
      <p:sp>
        <p:nvSpPr>
          <p:cNvPr id="5" name="Footer Placeholder 4">
            <a:extLst>
              <a:ext uri="{FF2B5EF4-FFF2-40B4-BE49-F238E27FC236}">
                <a16:creationId xmlns:a16="http://schemas.microsoft.com/office/drawing/2014/main" id="{094B759B-B56F-8E8A-792D-A51223A096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171E1B-436E-C51D-85E9-FF61D810C9EC}"/>
              </a:ext>
            </a:extLst>
          </p:cNvPr>
          <p:cNvSpPr>
            <a:spLocks noGrp="1"/>
          </p:cNvSpPr>
          <p:nvPr>
            <p:ph type="sldNum" sz="quarter" idx="12"/>
          </p:nvPr>
        </p:nvSpPr>
        <p:spPr/>
        <p:txBody>
          <a:bodyPr/>
          <a:lstStyle/>
          <a:p>
            <a:fld id="{A4439873-A596-4F48-B301-25E883543C9C}" type="slidenum">
              <a:rPr lang="en-GB" smtClean="0"/>
              <a:t>‹#›</a:t>
            </a:fld>
            <a:endParaRPr lang="en-GB"/>
          </a:p>
        </p:txBody>
      </p:sp>
    </p:spTree>
    <p:extLst>
      <p:ext uri="{BB962C8B-B14F-4D97-AF65-F5344CB8AC3E}">
        <p14:creationId xmlns:p14="http://schemas.microsoft.com/office/powerpoint/2010/main" val="374444431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14FFA-486E-C86B-B3FC-EA3DA56D8C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69F469-BD36-0F45-39C7-F39B29F738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8E80D4E-E1FB-C7B7-22A1-6DC02AC543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F0B263D-B9F0-E63B-8B33-484F210632DD}"/>
              </a:ext>
            </a:extLst>
          </p:cNvPr>
          <p:cNvSpPr>
            <a:spLocks noGrp="1"/>
          </p:cNvSpPr>
          <p:nvPr>
            <p:ph type="dt" sz="half" idx="10"/>
          </p:nvPr>
        </p:nvSpPr>
        <p:spPr/>
        <p:txBody>
          <a:bodyPr/>
          <a:lstStyle/>
          <a:p>
            <a:fld id="{4A0360A9-7445-4141-A0BC-8FDFBE74E659}" type="datetimeFigureOut">
              <a:rPr lang="en-GB" smtClean="0"/>
              <a:t>21/08/2023</a:t>
            </a:fld>
            <a:endParaRPr lang="en-GB"/>
          </a:p>
        </p:txBody>
      </p:sp>
      <p:sp>
        <p:nvSpPr>
          <p:cNvPr id="6" name="Footer Placeholder 5">
            <a:extLst>
              <a:ext uri="{FF2B5EF4-FFF2-40B4-BE49-F238E27FC236}">
                <a16:creationId xmlns:a16="http://schemas.microsoft.com/office/drawing/2014/main" id="{80D31D53-6227-D933-9A7E-E2992219E8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1E4F9C-C8EB-8A30-5764-90B1FD168F46}"/>
              </a:ext>
            </a:extLst>
          </p:cNvPr>
          <p:cNvSpPr>
            <a:spLocks noGrp="1"/>
          </p:cNvSpPr>
          <p:nvPr>
            <p:ph type="sldNum" sz="quarter" idx="12"/>
          </p:nvPr>
        </p:nvSpPr>
        <p:spPr/>
        <p:txBody>
          <a:bodyPr/>
          <a:lstStyle/>
          <a:p>
            <a:fld id="{A4439873-A596-4F48-B301-25E883543C9C}" type="slidenum">
              <a:rPr lang="en-GB" smtClean="0"/>
              <a:t>‹#›</a:t>
            </a:fld>
            <a:endParaRPr lang="en-GB"/>
          </a:p>
        </p:txBody>
      </p:sp>
    </p:spTree>
    <p:extLst>
      <p:ext uri="{BB962C8B-B14F-4D97-AF65-F5344CB8AC3E}">
        <p14:creationId xmlns:p14="http://schemas.microsoft.com/office/powerpoint/2010/main" val="261229003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1ADFB-3D6D-DCC7-0B4A-BBD1CE7AF09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F37AFB-7965-BCE8-7356-4F185C2FC5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9633B4-4A4E-448F-12FD-1513E5F5DE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4062D76-EF71-E4AC-A8D3-E5D288517B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1672D6-7C84-899D-BCB9-5DC31E0106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D4FD500-E1C1-61FB-6C76-937502277B15}"/>
              </a:ext>
            </a:extLst>
          </p:cNvPr>
          <p:cNvSpPr>
            <a:spLocks noGrp="1"/>
          </p:cNvSpPr>
          <p:nvPr>
            <p:ph type="dt" sz="half" idx="10"/>
          </p:nvPr>
        </p:nvSpPr>
        <p:spPr/>
        <p:txBody>
          <a:bodyPr/>
          <a:lstStyle/>
          <a:p>
            <a:fld id="{4A0360A9-7445-4141-A0BC-8FDFBE74E659}" type="datetimeFigureOut">
              <a:rPr lang="en-GB" smtClean="0"/>
              <a:t>21/08/2023</a:t>
            </a:fld>
            <a:endParaRPr lang="en-GB"/>
          </a:p>
        </p:txBody>
      </p:sp>
      <p:sp>
        <p:nvSpPr>
          <p:cNvPr id="8" name="Footer Placeholder 7">
            <a:extLst>
              <a:ext uri="{FF2B5EF4-FFF2-40B4-BE49-F238E27FC236}">
                <a16:creationId xmlns:a16="http://schemas.microsoft.com/office/drawing/2014/main" id="{995D3D9D-AA26-DA27-A15E-8EBEE27465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AC3C820-2985-E467-B2D7-BF549372FD00}"/>
              </a:ext>
            </a:extLst>
          </p:cNvPr>
          <p:cNvSpPr>
            <a:spLocks noGrp="1"/>
          </p:cNvSpPr>
          <p:nvPr>
            <p:ph type="sldNum" sz="quarter" idx="12"/>
          </p:nvPr>
        </p:nvSpPr>
        <p:spPr/>
        <p:txBody>
          <a:bodyPr/>
          <a:lstStyle/>
          <a:p>
            <a:fld id="{A4439873-A596-4F48-B301-25E883543C9C}" type="slidenum">
              <a:rPr lang="en-GB" smtClean="0"/>
              <a:t>‹#›</a:t>
            </a:fld>
            <a:endParaRPr lang="en-GB"/>
          </a:p>
        </p:txBody>
      </p:sp>
    </p:spTree>
    <p:extLst>
      <p:ext uri="{BB962C8B-B14F-4D97-AF65-F5344CB8AC3E}">
        <p14:creationId xmlns:p14="http://schemas.microsoft.com/office/powerpoint/2010/main" val="331877880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FE25D-F47C-32E1-57F1-E8A913D5263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C23F9F3-1C15-CD5C-0612-8D7BD2BDA5BA}"/>
              </a:ext>
            </a:extLst>
          </p:cNvPr>
          <p:cNvSpPr>
            <a:spLocks noGrp="1"/>
          </p:cNvSpPr>
          <p:nvPr>
            <p:ph type="dt" sz="half" idx="10"/>
          </p:nvPr>
        </p:nvSpPr>
        <p:spPr/>
        <p:txBody>
          <a:bodyPr/>
          <a:lstStyle/>
          <a:p>
            <a:fld id="{4A0360A9-7445-4141-A0BC-8FDFBE74E659}" type="datetimeFigureOut">
              <a:rPr lang="en-GB" smtClean="0"/>
              <a:t>21/08/2023</a:t>
            </a:fld>
            <a:endParaRPr lang="en-GB"/>
          </a:p>
        </p:txBody>
      </p:sp>
      <p:sp>
        <p:nvSpPr>
          <p:cNvPr id="4" name="Footer Placeholder 3">
            <a:extLst>
              <a:ext uri="{FF2B5EF4-FFF2-40B4-BE49-F238E27FC236}">
                <a16:creationId xmlns:a16="http://schemas.microsoft.com/office/drawing/2014/main" id="{E85730B0-FE67-3004-7183-A45871EE78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8E1794-C1F2-7CA7-DB1A-B4DB81B445C2}"/>
              </a:ext>
            </a:extLst>
          </p:cNvPr>
          <p:cNvSpPr>
            <a:spLocks noGrp="1"/>
          </p:cNvSpPr>
          <p:nvPr>
            <p:ph type="sldNum" sz="quarter" idx="12"/>
          </p:nvPr>
        </p:nvSpPr>
        <p:spPr/>
        <p:txBody>
          <a:bodyPr/>
          <a:lstStyle/>
          <a:p>
            <a:fld id="{A4439873-A596-4F48-B301-25E883543C9C}" type="slidenum">
              <a:rPr lang="en-GB" smtClean="0"/>
              <a:t>‹#›</a:t>
            </a:fld>
            <a:endParaRPr lang="en-GB"/>
          </a:p>
        </p:txBody>
      </p:sp>
    </p:spTree>
    <p:extLst>
      <p:ext uri="{BB962C8B-B14F-4D97-AF65-F5344CB8AC3E}">
        <p14:creationId xmlns:p14="http://schemas.microsoft.com/office/powerpoint/2010/main" val="334785844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C0C887-3F33-228B-E27B-C56018E4E490}"/>
              </a:ext>
            </a:extLst>
          </p:cNvPr>
          <p:cNvSpPr>
            <a:spLocks noGrp="1"/>
          </p:cNvSpPr>
          <p:nvPr>
            <p:ph type="dt" sz="half" idx="10"/>
          </p:nvPr>
        </p:nvSpPr>
        <p:spPr/>
        <p:txBody>
          <a:bodyPr/>
          <a:lstStyle/>
          <a:p>
            <a:fld id="{4A0360A9-7445-4141-A0BC-8FDFBE74E659}" type="datetimeFigureOut">
              <a:rPr lang="en-GB" smtClean="0"/>
              <a:t>21/08/2023</a:t>
            </a:fld>
            <a:endParaRPr lang="en-GB"/>
          </a:p>
        </p:txBody>
      </p:sp>
      <p:sp>
        <p:nvSpPr>
          <p:cNvPr id="3" name="Footer Placeholder 2">
            <a:extLst>
              <a:ext uri="{FF2B5EF4-FFF2-40B4-BE49-F238E27FC236}">
                <a16:creationId xmlns:a16="http://schemas.microsoft.com/office/drawing/2014/main" id="{01EE7F13-F089-8AE7-4C02-DDD4249196B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951E6F9-99C9-F3D7-FE33-E90B9B003FA6}"/>
              </a:ext>
            </a:extLst>
          </p:cNvPr>
          <p:cNvSpPr>
            <a:spLocks noGrp="1"/>
          </p:cNvSpPr>
          <p:nvPr>
            <p:ph type="sldNum" sz="quarter" idx="12"/>
          </p:nvPr>
        </p:nvSpPr>
        <p:spPr/>
        <p:txBody>
          <a:bodyPr/>
          <a:lstStyle/>
          <a:p>
            <a:fld id="{A4439873-A596-4F48-B301-25E883543C9C}" type="slidenum">
              <a:rPr lang="en-GB" smtClean="0"/>
              <a:t>‹#›</a:t>
            </a:fld>
            <a:endParaRPr lang="en-GB"/>
          </a:p>
        </p:txBody>
      </p:sp>
    </p:spTree>
    <p:extLst>
      <p:ext uri="{BB962C8B-B14F-4D97-AF65-F5344CB8AC3E}">
        <p14:creationId xmlns:p14="http://schemas.microsoft.com/office/powerpoint/2010/main" val="240857407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5795-444A-CB12-F52F-80A2E3BED0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7608853-D033-01BC-B9D7-9220EFDF08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28C9895-F394-FD91-0FBA-035C2F368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9213C7-B5D2-89F1-5CEC-EB92424470DB}"/>
              </a:ext>
            </a:extLst>
          </p:cNvPr>
          <p:cNvSpPr>
            <a:spLocks noGrp="1"/>
          </p:cNvSpPr>
          <p:nvPr>
            <p:ph type="dt" sz="half" idx="10"/>
          </p:nvPr>
        </p:nvSpPr>
        <p:spPr/>
        <p:txBody>
          <a:bodyPr/>
          <a:lstStyle/>
          <a:p>
            <a:fld id="{4A0360A9-7445-4141-A0BC-8FDFBE74E659}" type="datetimeFigureOut">
              <a:rPr lang="en-GB" smtClean="0"/>
              <a:t>21/08/2023</a:t>
            </a:fld>
            <a:endParaRPr lang="en-GB"/>
          </a:p>
        </p:txBody>
      </p:sp>
      <p:sp>
        <p:nvSpPr>
          <p:cNvPr id="6" name="Footer Placeholder 5">
            <a:extLst>
              <a:ext uri="{FF2B5EF4-FFF2-40B4-BE49-F238E27FC236}">
                <a16:creationId xmlns:a16="http://schemas.microsoft.com/office/drawing/2014/main" id="{49838843-0B7C-5575-2216-A25A7CD9BE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067E5B-816F-99C0-761A-CBC0C605E1B8}"/>
              </a:ext>
            </a:extLst>
          </p:cNvPr>
          <p:cNvSpPr>
            <a:spLocks noGrp="1"/>
          </p:cNvSpPr>
          <p:nvPr>
            <p:ph type="sldNum" sz="quarter" idx="12"/>
          </p:nvPr>
        </p:nvSpPr>
        <p:spPr/>
        <p:txBody>
          <a:bodyPr/>
          <a:lstStyle/>
          <a:p>
            <a:fld id="{A4439873-A596-4F48-B301-25E883543C9C}" type="slidenum">
              <a:rPr lang="en-GB" smtClean="0"/>
              <a:t>‹#›</a:t>
            </a:fld>
            <a:endParaRPr lang="en-GB"/>
          </a:p>
        </p:txBody>
      </p:sp>
    </p:spTree>
    <p:extLst>
      <p:ext uri="{BB962C8B-B14F-4D97-AF65-F5344CB8AC3E}">
        <p14:creationId xmlns:p14="http://schemas.microsoft.com/office/powerpoint/2010/main" val="91422431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12599-D0EE-E7B9-06B2-4DFCD25E4B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0864AE-1978-A311-999E-E22E08B386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2BB0FB0-A61B-E59A-702C-177E12FE0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6F79AD-51AC-2638-08DB-4197A7C0314D}"/>
              </a:ext>
            </a:extLst>
          </p:cNvPr>
          <p:cNvSpPr>
            <a:spLocks noGrp="1"/>
          </p:cNvSpPr>
          <p:nvPr>
            <p:ph type="dt" sz="half" idx="10"/>
          </p:nvPr>
        </p:nvSpPr>
        <p:spPr/>
        <p:txBody>
          <a:bodyPr/>
          <a:lstStyle/>
          <a:p>
            <a:fld id="{4A0360A9-7445-4141-A0BC-8FDFBE74E659}" type="datetimeFigureOut">
              <a:rPr lang="en-GB" smtClean="0"/>
              <a:t>21/08/2023</a:t>
            </a:fld>
            <a:endParaRPr lang="en-GB"/>
          </a:p>
        </p:txBody>
      </p:sp>
      <p:sp>
        <p:nvSpPr>
          <p:cNvPr id="6" name="Footer Placeholder 5">
            <a:extLst>
              <a:ext uri="{FF2B5EF4-FFF2-40B4-BE49-F238E27FC236}">
                <a16:creationId xmlns:a16="http://schemas.microsoft.com/office/drawing/2014/main" id="{2333E470-9E6D-7466-DACB-090C9A232A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D68AB8-46B4-19AC-6FCA-CE0303D40E3C}"/>
              </a:ext>
            </a:extLst>
          </p:cNvPr>
          <p:cNvSpPr>
            <a:spLocks noGrp="1"/>
          </p:cNvSpPr>
          <p:nvPr>
            <p:ph type="sldNum" sz="quarter" idx="12"/>
          </p:nvPr>
        </p:nvSpPr>
        <p:spPr/>
        <p:txBody>
          <a:bodyPr/>
          <a:lstStyle/>
          <a:p>
            <a:fld id="{A4439873-A596-4F48-B301-25E883543C9C}" type="slidenum">
              <a:rPr lang="en-GB" smtClean="0"/>
              <a:t>‹#›</a:t>
            </a:fld>
            <a:endParaRPr lang="en-GB"/>
          </a:p>
        </p:txBody>
      </p:sp>
    </p:spTree>
    <p:extLst>
      <p:ext uri="{BB962C8B-B14F-4D97-AF65-F5344CB8AC3E}">
        <p14:creationId xmlns:p14="http://schemas.microsoft.com/office/powerpoint/2010/main" val="234886029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C9AE-B879-10C8-3442-69F4DEAA437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B3ABEE-285D-A8FF-A58D-DFC263CF2D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CDF5F-01E0-0197-681A-30C2C7076DB3}"/>
              </a:ext>
            </a:extLst>
          </p:cNvPr>
          <p:cNvSpPr>
            <a:spLocks noGrp="1"/>
          </p:cNvSpPr>
          <p:nvPr>
            <p:ph type="dt" sz="half" idx="10"/>
          </p:nvPr>
        </p:nvSpPr>
        <p:spPr/>
        <p:txBody>
          <a:bodyPr/>
          <a:lstStyle/>
          <a:p>
            <a:fld id="{4A0360A9-7445-4141-A0BC-8FDFBE74E659}" type="datetimeFigureOut">
              <a:rPr lang="en-GB" smtClean="0"/>
              <a:t>21/08/2023</a:t>
            </a:fld>
            <a:endParaRPr lang="en-GB"/>
          </a:p>
        </p:txBody>
      </p:sp>
      <p:sp>
        <p:nvSpPr>
          <p:cNvPr id="5" name="Footer Placeholder 4">
            <a:extLst>
              <a:ext uri="{FF2B5EF4-FFF2-40B4-BE49-F238E27FC236}">
                <a16:creationId xmlns:a16="http://schemas.microsoft.com/office/drawing/2014/main" id="{6C67C9D4-DF96-B5C9-CB43-1B022AEA5D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FDEF5A-6E88-6B32-5EB7-2C6AF0DFC766}"/>
              </a:ext>
            </a:extLst>
          </p:cNvPr>
          <p:cNvSpPr>
            <a:spLocks noGrp="1"/>
          </p:cNvSpPr>
          <p:nvPr>
            <p:ph type="sldNum" sz="quarter" idx="12"/>
          </p:nvPr>
        </p:nvSpPr>
        <p:spPr/>
        <p:txBody>
          <a:bodyPr/>
          <a:lstStyle/>
          <a:p>
            <a:fld id="{A4439873-A596-4F48-B301-25E883543C9C}" type="slidenum">
              <a:rPr lang="en-GB" smtClean="0"/>
              <a:t>‹#›</a:t>
            </a:fld>
            <a:endParaRPr lang="en-GB"/>
          </a:p>
        </p:txBody>
      </p:sp>
    </p:spTree>
    <p:extLst>
      <p:ext uri="{BB962C8B-B14F-4D97-AF65-F5344CB8AC3E}">
        <p14:creationId xmlns:p14="http://schemas.microsoft.com/office/powerpoint/2010/main" val="154403952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69EF84-D69A-BE9D-9CC6-B83B9AFEA91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6089A2-A0CE-F9DB-5849-87F84847E3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98E161-8998-4141-3764-E7DA21193380}"/>
              </a:ext>
            </a:extLst>
          </p:cNvPr>
          <p:cNvSpPr>
            <a:spLocks noGrp="1"/>
          </p:cNvSpPr>
          <p:nvPr>
            <p:ph type="dt" sz="half" idx="10"/>
          </p:nvPr>
        </p:nvSpPr>
        <p:spPr/>
        <p:txBody>
          <a:bodyPr/>
          <a:lstStyle/>
          <a:p>
            <a:fld id="{4A0360A9-7445-4141-A0BC-8FDFBE74E659}" type="datetimeFigureOut">
              <a:rPr lang="en-GB" smtClean="0"/>
              <a:t>21/08/2023</a:t>
            </a:fld>
            <a:endParaRPr lang="en-GB"/>
          </a:p>
        </p:txBody>
      </p:sp>
      <p:sp>
        <p:nvSpPr>
          <p:cNvPr id="5" name="Footer Placeholder 4">
            <a:extLst>
              <a:ext uri="{FF2B5EF4-FFF2-40B4-BE49-F238E27FC236}">
                <a16:creationId xmlns:a16="http://schemas.microsoft.com/office/drawing/2014/main" id="{B3E4771F-DCD3-825B-6518-1B2812DB4D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04B266-C7DC-C672-E065-9EBB51BC64EE}"/>
              </a:ext>
            </a:extLst>
          </p:cNvPr>
          <p:cNvSpPr>
            <a:spLocks noGrp="1"/>
          </p:cNvSpPr>
          <p:nvPr>
            <p:ph type="sldNum" sz="quarter" idx="12"/>
          </p:nvPr>
        </p:nvSpPr>
        <p:spPr/>
        <p:txBody>
          <a:bodyPr/>
          <a:lstStyle/>
          <a:p>
            <a:fld id="{A4439873-A596-4F48-B301-25E883543C9C}" type="slidenum">
              <a:rPr lang="en-GB" smtClean="0"/>
              <a:t>‹#›</a:t>
            </a:fld>
            <a:endParaRPr lang="en-GB"/>
          </a:p>
        </p:txBody>
      </p:sp>
    </p:spTree>
    <p:extLst>
      <p:ext uri="{BB962C8B-B14F-4D97-AF65-F5344CB8AC3E}">
        <p14:creationId xmlns:p14="http://schemas.microsoft.com/office/powerpoint/2010/main" val="3539187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 Section Title Pag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a:t>Click to edit Master title style</a:t>
            </a:r>
          </a:p>
        </p:txBody>
      </p:sp>
      <p:pic>
        <p:nvPicPr>
          <p:cNvPr id="11" name="Picture 10">
            <a:extLst>
              <a:ext uri="{FF2B5EF4-FFF2-40B4-BE49-F238E27FC236}">
                <a16:creationId xmlns:a16="http://schemas.microsoft.com/office/drawing/2014/main" id="{1B415892-B1FB-714C-AE82-B3486DBD9ED2}"/>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6260466" y="0"/>
            <a:ext cx="5931534" cy="3923414"/>
          </a:xfrm>
          <a:prstGeom prst="rect">
            <a:avLst/>
          </a:prstGeom>
        </p:spPr>
      </p:pic>
      <p:sp>
        <p:nvSpPr>
          <p:cNvPr id="14" name="Footer Placeholder 13">
            <a:extLst>
              <a:ext uri="{FF2B5EF4-FFF2-40B4-BE49-F238E27FC236}">
                <a16:creationId xmlns:a16="http://schemas.microsoft.com/office/drawing/2014/main" id="{5EC8B91F-BC1E-F547-852B-5F0E65049672}"/>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
        <p:nvSpPr>
          <p:cNvPr id="15" name="Slide Number Placeholder 14">
            <a:extLst>
              <a:ext uri="{FF2B5EF4-FFF2-40B4-BE49-F238E27FC236}">
                <a16:creationId xmlns:a16="http://schemas.microsoft.com/office/drawing/2014/main" id="{A056BF34-0AB8-C548-B2E4-98FE053119DA}"/>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a:p>
        </p:txBody>
      </p:sp>
    </p:spTree>
    <p:extLst>
      <p:ext uri="{BB962C8B-B14F-4D97-AF65-F5344CB8AC3E}">
        <p14:creationId xmlns:p14="http://schemas.microsoft.com/office/powerpoint/2010/main" val="458228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71444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05306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16187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41366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36958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11972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53701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93866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165651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55659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Page Layou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a:t>Click to edit Master title style</a:t>
            </a:r>
          </a:p>
        </p:txBody>
      </p:sp>
      <p:sp>
        <p:nvSpPr>
          <p:cNvPr id="11" name="Slide Number Placeholder 10">
            <a:extLst>
              <a:ext uri="{FF2B5EF4-FFF2-40B4-BE49-F238E27FC236}">
                <a16:creationId xmlns:a16="http://schemas.microsoft.com/office/drawing/2014/main" id="{E55B9751-AD77-3948-A3F3-EABE1392BDC6}"/>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a:p>
        </p:txBody>
      </p:sp>
      <p:sp>
        <p:nvSpPr>
          <p:cNvPr id="9" name="Footer Placeholder 13">
            <a:extLst>
              <a:ext uri="{FF2B5EF4-FFF2-40B4-BE49-F238E27FC236}">
                <a16:creationId xmlns:a16="http://schemas.microsoft.com/office/drawing/2014/main" id="{9C3BD9AF-7FCB-2246-A5BB-C3071E7F181A}"/>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1032203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963863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187A7-73FE-1648-85E8-918855DCBB9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3E777F4-3841-0C43-8AE3-13F39BE46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ED2B781-6FEF-6746-B956-CE02133A2F8E}"/>
              </a:ext>
            </a:extLst>
          </p:cNvPr>
          <p:cNvSpPr>
            <a:spLocks noGrp="1"/>
          </p:cNvSpPr>
          <p:nvPr>
            <p:ph type="dt" sz="half" idx="10"/>
          </p:nvPr>
        </p:nvSpPr>
        <p:spPr/>
        <p:txBody>
          <a:bodyPr/>
          <a:lstStyle/>
          <a:p>
            <a:fld id="{AD016B89-C0AB-9F42-A951-8265C12E1F1E}" type="datetimeFigureOut">
              <a:rPr lang="en-GB" smtClean="0"/>
              <a:t>21/08/2023</a:t>
            </a:fld>
            <a:endParaRPr lang="en-GB"/>
          </a:p>
        </p:txBody>
      </p:sp>
      <p:sp>
        <p:nvSpPr>
          <p:cNvPr id="5" name="Footer Placeholder 4">
            <a:extLst>
              <a:ext uri="{FF2B5EF4-FFF2-40B4-BE49-F238E27FC236}">
                <a16:creationId xmlns:a16="http://schemas.microsoft.com/office/drawing/2014/main" id="{668CD437-4262-8F40-85C6-8837B30421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BC6523-075F-5640-80E2-3F136AFA078A}"/>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41521425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0AFCC-3CE2-994E-B8EA-9F4F756EEEC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B1B36C-802F-B24A-9895-B02813A3D84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0C11CC-1585-304B-A4A5-87E233E9D887}"/>
              </a:ext>
            </a:extLst>
          </p:cNvPr>
          <p:cNvSpPr>
            <a:spLocks noGrp="1"/>
          </p:cNvSpPr>
          <p:nvPr>
            <p:ph type="dt" sz="half" idx="10"/>
          </p:nvPr>
        </p:nvSpPr>
        <p:spPr/>
        <p:txBody>
          <a:bodyPr/>
          <a:lstStyle/>
          <a:p>
            <a:fld id="{AD016B89-C0AB-9F42-A951-8265C12E1F1E}" type="datetimeFigureOut">
              <a:rPr lang="en-GB" smtClean="0"/>
              <a:t>21/08/2023</a:t>
            </a:fld>
            <a:endParaRPr lang="en-GB"/>
          </a:p>
        </p:txBody>
      </p:sp>
      <p:sp>
        <p:nvSpPr>
          <p:cNvPr id="5" name="Footer Placeholder 4">
            <a:extLst>
              <a:ext uri="{FF2B5EF4-FFF2-40B4-BE49-F238E27FC236}">
                <a16:creationId xmlns:a16="http://schemas.microsoft.com/office/drawing/2014/main" id="{E33734A7-67BB-0446-84F5-CE71610EC6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FFBD11-74E9-E848-810D-00B98AC18617}"/>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2850218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6190-8E7C-AE47-9099-1E882295341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461C5BD-19F9-B64A-ADDE-0B5C0F6536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F1A4D46-FC76-9E4D-8C52-34322D100780}"/>
              </a:ext>
            </a:extLst>
          </p:cNvPr>
          <p:cNvSpPr>
            <a:spLocks noGrp="1"/>
          </p:cNvSpPr>
          <p:nvPr>
            <p:ph type="dt" sz="half" idx="10"/>
          </p:nvPr>
        </p:nvSpPr>
        <p:spPr/>
        <p:txBody>
          <a:bodyPr/>
          <a:lstStyle/>
          <a:p>
            <a:fld id="{AD016B89-C0AB-9F42-A951-8265C12E1F1E}" type="datetimeFigureOut">
              <a:rPr lang="en-GB" smtClean="0"/>
              <a:t>21/08/2023</a:t>
            </a:fld>
            <a:endParaRPr lang="en-GB"/>
          </a:p>
        </p:txBody>
      </p:sp>
      <p:sp>
        <p:nvSpPr>
          <p:cNvPr id="5" name="Footer Placeholder 4">
            <a:extLst>
              <a:ext uri="{FF2B5EF4-FFF2-40B4-BE49-F238E27FC236}">
                <a16:creationId xmlns:a16="http://schemas.microsoft.com/office/drawing/2014/main" id="{31AF3EA8-C123-394F-9AA8-3A506E60F0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A290B5-79C6-D04E-863C-C7D9374EE9E1}"/>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42815024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37B80-8D12-F645-99FD-8AD04F7B2ED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5DD4ACA-1656-9948-B17C-0AD39DF146B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DA6FE23-CA7F-2647-BC9B-3EE8152536D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DD0D81C-E280-8D47-80B9-E45A4B10B11A}"/>
              </a:ext>
            </a:extLst>
          </p:cNvPr>
          <p:cNvSpPr>
            <a:spLocks noGrp="1"/>
          </p:cNvSpPr>
          <p:nvPr>
            <p:ph type="dt" sz="half" idx="10"/>
          </p:nvPr>
        </p:nvSpPr>
        <p:spPr/>
        <p:txBody>
          <a:bodyPr/>
          <a:lstStyle/>
          <a:p>
            <a:fld id="{AD016B89-C0AB-9F42-A951-8265C12E1F1E}" type="datetimeFigureOut">
              <a:rPr lang="en-GB" smtClean="0"/>
              <a:t>21/08/2023</a:t>
            </a:fld>
            <a:endParaRPr lang="en-GB"/>
          </a:p>
        </p:txBody>
      </p:sp>
      <p:sp>
        <p:nvSpPr>
          <p:cNvPr id="6" name="Footer Placeholder 5">
            <a:extLst>
              <a:ext uri="{FF2B5EF4-FFF2-40B4-BE49-F238E27FC236}">
                <a16:creationId xmlns:a16="http://schemas.microsoft.com/office/drawing/2014/main" id="{98E66BE1-CDA1-754B-ABFE-3311FFCFB3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D3790A-FAD6-994F-BA59-BCA52D6C0955}"/>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39905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F84DF-9C5C-8340-BD80-D8620BDADAA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A61E861-8BB8-1D49-961E-F37CA76A13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C4DF4D0-30D1-444A-B58E-FACD9E2227A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E6CE25C-C134-6840-8FD8-89F3FCFAD8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86890CB-F0A3-E24E-BBA3-FF14FABA128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E582A41-B837-2640-8922-62A8991912AA}"/>
              </a:ext>
            </a:extLst>
          </p:cNvPr>
          <p:cNvSpPr>
            <a:spLocks noGrp="1"/>
          </p:cNvSpPr>
          <p:nvPr>
            <p:ph type="dt" sz="half" idx="10"/>
          </p:nvPr>
        </p:nvSpPr>
        <p:spPr/>
        <p:txBody>
          <a:bodyPr/>
          <a:lstStyle/>
          <a:p>
            <a:fld id="{AD016B89-C0AB-9F42-A951-8265C12E1F1E}" type="datetimeFigureOut">
              <a:rPr lang="en-GB" smtClean="0"/>
              <a:t>21/08/2023</a:t>
            </a:fld>
            <a:endParaRPr lang="en-GB"/>
          </a:p>
        </p:txBody>
      </p:sp>
      <p:sp>
        <p:nvSpPr>
          <p:cNvPr id="8" name="Footer Placeholder 7">
            <a:extLst>
              <a:ext uri="{FF2B5EF4-FFF2-40B4-BE49-F238E27FC236}">
                <a16:creationId xmlns:a16="http://schemas.microsoft.com/office/drawing/2014/main" id="{28A4D465-8A0A-2047-8BF2-B50EF5265E4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84D0817-5F86-2C4A-A1EF-94BBB3C059AE}"/>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1864974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93A7A-B29D-1E4C-AF8B-D4E6C3D1B9A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1E5911B-16B7-D84E-802F-1F24C726225B}"/>
              </a:ext>
            </a:extLst>
          </p:cNvPr>
          <p:cNvSpPr>
            <a:spLocks noGrp="1"/>
          </p:cNvSpPr>
          <p:nvPr>
            <p:ph type="dt" sz="half" idx="10"/>
          </p:nvPr>
        </p:nvSpPr>
        <p:spPr/>
        <p:txBody>
          <a:bodyPr/>
          <a:lstStyle/>
          <a:p>
            <a:fld id="{AD016B89-C0AB-9F42-A951-8265C12E1F1E}" type="datetimeFigureOut">
              <a:rPr lang="en-GB" smtClean="0"/>
              <a:t>21/08/2023</a:t>
            </a:fld>
            <a:endParaRPr lang="en-GB"/>
          </a:p>
        </p:txBody>
      </p:sp>
      <p:sp>
        <p:nvSpPr>
          <p:cNvPr id="4" name="Footer Placeholder 3">
            <a:extLst>
              <a:ext uri="{FF2B5EF4-FFF2-40B4-BE49-F238E27FC236}">
                <a16:creationId xmlns:a16="http://schemas.microsoft.com/office/drawing/2014/main" id="{FFFEEC9B-DE9F-204D-BDAC-6DB617E3B33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FE213D-4532-FC42-A998-FA6F78FC4DAB}"/>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300394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B6B99C-FC68-C343-ABEB-7E23893D8393}"/>
              </a:ext>
            </a:extLst>
          </p:cNvPr>
          <p:cNvSpPr>
            <a:spLocks noGrp="1"/>
          </p:cNvSpPr>
          <p:nvPr>
            <p:ph type="dt" sz="half" idx="10"/>
          </p:nvPr>
        </p:nvSpPr>
        <p:spPr/>
        <p:txBody>
          <a:bodyPr/>
          <a:lstStyle/>
          <a:p>
            <a:fld id="{AD016B89-C0AB-9F42-A951-8265C12E1F1E}" type="datetimeFigureOut">
              <a:rPr lang="en-GB" smtClean="0"/>
              <a:t>21/08/2023</a:t>
            </a:fld>
            <a:endParaRPr lang="en-GB"/>
          </a:p>
        </p:txBody>
      </p:sp>
      <p:sp>
        <p:nvSpPr>
          <p:cNvPr id="3" name="Footer Placeholder 2">
            <a:extLst>
              <a:ext uri="{FF2B5EF4-FFF2-40B4-BE49-F238E27FC236}">
                <a16:creationId xmlns:a16="http://schemas.microsoft.com/office/drawing/2014/main" id="{582B4562-961E-FA43-A78D-1B677927BB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BCE70F-A24E-2A4A-80AF-75468285444C}"/>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35507210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3DD30-738C-834A-A3FB-9AACD42838B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E99346A-548B-7C4E-AC5B-C0D479E169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31E080C-BAC8-FD40-AAFC-6F24E16DF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C2DFDC0-D9BD-7743-86BB-C93B7C5ED7B4}"/>
              </a:ext>
            </a:extLst>
          </p:cNvPr>
          <p:cNvSpPr>
            <a:spLocks noGrp="1"/>
          </p:cNvSpPr>
          <p:nvPr>
            <p:ph type="dt" sz="half" idx="10"/>
          </p:nvPr>
        </p:nvSpPr>
        <p:spPr/>
        <p:txBody>
          <a:bodyPr/>
          <a:lstStyle/>
          <a:p>
            <a:fld id="{AD016B89-C0AB-9F42-A951-8265C12E1F1E}" type="datetimeFigureOut">
              <a:rPr lang="en-GB" smtClean="0"/>
              <a:t>21/08/2023</a:t>
            </a:fld>
            <a:endParaRPr lang="en-GB"/>
          </a:p>
        </p:txBody>
      </p:sp>
      <p:sp>
        <p:nvSpPr>
          <p:cNvPr id="6" name="Footer Placeholder 5">
            <a:extLst>
              <a:ext uri="{FF2B5EF4-FFF2-40B4-BE49-F238E27FC236}">
                <a16:creationId xmlns:a16="http://schemas.microsoft.com/office/drawing/2014/main" id="{BC0B47DE-76F7-4845-AE4E-E0CB4B2E3E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CD44E2-18A9-F441-AB37-529C3FE49B50}"/>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2790390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E9A3-91EB-AD45-BF5A-95D77B2E05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9783C11-6494-E345-81E4-079DC69CF7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B79D7E7-1593-944C-AF96-3DF58B5986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9273AF7-4B81-464F-9FA6-CB1C64CABAA1}"/>
              </a:ext>
            </a:extLst>
          </p:cNvPr>
          <p:cNvSpPr>
            <a:spLocks noGrp="1"/>
          </p:cNvSpPr>
          <p:nvPr>
            <p:ph type="dt" sz="half" idx="10"/>
          </p:nvPr>
        </p:nvSpPr>
        <p:spPr/>
        <p:txBody>
          <a:bodyPr/>
          <a:lstStyle/>
          <a:p>
            <a:fld id="{AD016B89-C0AB-9F42-A951-8265C12E1F1E}" type="datetimeFigureOut">
              <a:rPr lang="en-GB" smtClean="0"/>
              <a:t>21/08/2023</a:t>
            </a:fld>
            <a:endParaRPr lang="en-GB"/>
          </a:p>
        </p:txBody>
      </p:sp>
      <p:sp>
        <p:nvSpPr>
          <p:cNvPr id="6" name="Footer Placeholder 5">
            <a:extLst>
              <a:ext uri="{FF2B5EF4-FFF2-40B4-BE49-F238E27FC236}">
                <a16:creationId xmlns:a16="http://schemas.microsoft.com/office/drawing/2014/main" id="{8786E256-A412-D346-93F0-66F08BC361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E9B760-C6B4-B04D-BFDC-0516D7735ACE}"/>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349385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ack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306726" y="3705448"/>
            <a:ext cx="7361273" cy="207078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sp>
        <p:nvSpPr>
          <p:cNvPr id="12" name="Slide Number Placeholder 5">
            <a:extLst>
              <a:ext uri="{FF2B5EF4-FFF2-40B4-BE49-F238E27FC236}">
                <a16:creationId xmlns:a16="http://schemas.microsoft.com/office/drawing/2014/main" id="{6D69C179-397E-8340-BCAB-CE1F52278CD0}"/>
              </a:ext>
            </a:extLst>
          </p:cNvPr>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sp>
        <p:nvSpPr>
          <p:cNvPr id="14" name="Footer Placeholder 13">
            <a:extLst>
              <a:ext uri="{FF2B5EF4-FFF2-40B4-BE49-F238E27FC236}">
                <a16:creationId xmlns:a16="http://schemas.microsoft.com/office/drawing/2014/main" id="{27C4457B-C7A7-8247-AC29-2D761B9E9209}"/>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7675399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F6CF8-E392-A540-B53F-EBECEC577D0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3C5E421-8628-5946-9D42-53E0F064DAA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012859-941D-2E4F-9F56-08031EA0E601}"/>
              </a:ext>
            </a:extLst>
          </p:cNvPr>
          <p:cNvSpPr>
            <a:spLocks noGrp="1"/>
          </p:cNvSpPr>
          <p:nvPr>
            <p:ph type="dt" sz="half" idx="10"/>
          </p:nvPr>
        </p:nvSpPr>
        <p:spPr/>
        <p:txBody>
          <a:bodyPr/>
          <a:lstStyle/>
          <a:p>
            <a:fld id="{AD016B89-C0AB-9F42-A951-8265C12E1F1E}" type="datetimeFigureOut">
              <a:rPr lang="en-GB" smtClean="0"/>
              <a:t>21/08/2023</a:t>
            </a:fld>
            <a:endParaRPr lang="en-GB"/>
          </a:p>
        </p:txBody>
      </p:sp>
      <p:sp>
        <p:nvSpPr>
          <p:cNvPr id="5" name="Footer Placeholder 4">
            <a:extLst>
              <a:ext uri="{FF2B5EF4-FFF2-40B4-BE49-F238E27FC236}">
                <a16:creationId xmlns:a16="http://schemas.microsoft.com/office/drawing/2014/main" id="{69DDD122-9FD8-F249-BEA4-3719E52544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452E59-425D-A748-B2B0-677B66494699}"/>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29439101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4BE17E-CFAD-344C-952B-FE12216407E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3DB8850-55D3-2D48-A0CB-06BDA2B4086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550EFA-2A98-3C45-B68E-652170661C01}"/>
              </a:ext>
            </a:extLst>
          </p:cNvPr>
          <p:cNvSpPr>
            <a:spLocks noGrp="1"/>
          </p:cNvSpPr>
          <p:nvPr>
            <p:ph type="dt" sz="half" idx="10"/>
          </p:nvPr>
        </p:nvSpPr>
        <p:spPr/>
        <p:txBody>
          <a:bodyPr/>
          <a:lstStyle/>
          <a:p>
            <a:fld id="{AD016B89-C0AB-9F42-A951-8265C12E1F1E}" type="datetimeFigureOut">
              <a:rPr lang="en-GB" smtClean="0"/>
              <a:t>21/08/2023</a:t>
            </a:fld>
            <a:endParaRPr lang="en-GB"/>
          </a:p>
        </p:txBody>
      </p:sp>
      <p:sp>
        <p:nvSpPr>
          <p:cNvPr id="5" name="Footer Placeholder 4">
            <a:extLst>
              <a:ext uri="{FF2B5EF4-FFF2-40B4-BE49-F238E27FC236}">
                <a16:creationId xmlns:a16="http://schemas.microsoft.com/office/drawing/2014/main" id="{3D60C835-3E0C-AE4E-B7E6-26CE895E45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71CC62-F6B5-154B-BE48-B003B5B915C6}"/>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3645045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9D8AA057-B3CF-4EEF-86F2-AB142CBD1184}" type="datetimeFigureOut">
              <a:rPr lang="en-GB" smtClean="0"/>
              <a:t>21/08/2023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20260386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8AA057-B3CF-4EEF-86F2-AB142CBD1184}" type="datetimeFigureOut">
              <a:rPr lang="en-GB" smtClean="0"/>
              <a:t>21/08/2023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8119040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8AA057-B3CF-4EEF-86F2-AB142CBD1184}" type="datetimeFigureOut">
              <a:rPr lang="en-GB" smtClean="0"/>
              <a:t>21/08/2023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7588484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9D8AA057-B3CF-4EEF-86F2-AB142CBD1184}" type="datetimeFigureOut">
              <a:rPr lang="en-GB" smtClean="0"/>
              <a:t>21/08/2023</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2981604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9D8AA057-B3CF-4EEF-86F2-AB142CBD1184}" type="datetimeFigureOut">
              <a:rPr lang="en-GB" smtClean="0"/>
              <a:t>21/08/2023</a:t>
            </a:fld>
            <a:endParaRPr lang="en-GB"/>
          </a:p>
        </p:txBody>
      </p:sp>
      <p:sp>
        <p:nvSpPr>
          <p:cNvPr id="11" name="Footer Placeholder 10"/>
          <p:cNvSpPr>
            <a:spLocks noGrp="1"/>
          </p:cNvSpPr>
          <p:nvPr>
            <p:ph type="ftr" sz="quarter" idx="11"/>
          </p:nvPr>
        </p:nvSpPr>
        <p:spPr/>
        <p:txBody>
          <a:bodyPr/>
          <a:lstStyle/>
          <a:p>
            <a:endParaRPr lang="en-GB"/>
          </a:p>
        </p:txBody>
      </p:sp>
      <p:sp>
        <p:nvSpPr>
          <p:cNvPr id="12" name="Slide Number Placeholder 11"/>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12654955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9D8AA057-B3CF-4EEF-86F2-AB142CBD1184}" type="datetimeFigureOut">
              <a:rPr lang="en-GB" smtClean="0"/>
              <a:t>21/08/2023</a:t>
            </a:fld>
            <a:endParaRPr lang="en-GB"/>
          </a:p>
        </p:txBody>
      </p:sp>
      <p:sp>
        <p:nvSpPr>
          <p:cNvPr id="7" name="Footer Placeholder 6"/>
          <p:cNvSpPr>
            <a:spLocks noGrp="1"/>
          </p:cNvSpPr>
          <p:nvPr>
            <p:ph type="ftr" sz="quarter" idx="11"/>
          </p:nvPr>
        </p:nvSpPr>
        <p:spPr/>
        <p:txBody>
          <a:bodyPr/>
          <a:lstStyle/>
          <a:p>
            <a:endParaRPr lang="en-GB"/>
          </a:p>
        </p:txBody>
      </p:sp>
      <p:sp>
        <p:nvSpPr>
          <p:cNvPr id="8" name="Slide Number Placeholder 7"/>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1325604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D8AA057-B3CF-4EEF-86F2-AB142CBD1184}" type="datetimeFigureOut">
              <a:rPr lang="en-GB" smtClean="0"/>
              <a:t>21/08/2023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33730471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D8AA057-B3CF-4EEF-86F2-AB142CBD1184}" type="datetimeFigureOut">
              <a:rPr lang="en-GB" smtClean="0"/>
              <a:t>21/08/2023</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2646531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
        <p:nvSpPr>
          <p:cNvPr id="7" name="Footer Placeholder 13">
            <a:extLst>
              <a:ext uri="{FF2B5EF4-FFF2-40B4-BE49-F238E27FC236}">
                <a16:creationId xmlns:a16="http://schemas.microsoft.com/office/drawing/2014/main" id="{3169848E-31B1-0441-8A62-12174CD9C422}"/>
              </a:ext>
            </a:extLst>
          </p:cNvPr>
          <p:cNvSpPr txBox="1">
            <a:spLocks/>
          </p:cNvSpPr>
          <p:nvPr userDrawn="1"/>
        </p:nvSpPr>
        <p:spPr>
          <a:xfrm>
            <a:off x="136456" y="6356350"/>
            <a:ext cx="8016944" cy="365125"/>
          </a:xfrm>
          <a:prstGeom prst="rect">
            <a:avLst/>
          </a:prstGeom>
        </p:spPr>
        <p:txBody>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Title of section in the footer for accessible purposes</a:t>
            </a:r>
          </a:p>
        </p:txBody>
      </p:sp>
    </p:spTree>
    <p:extLst>
      <p:ext uri="{BB962C8B-B14F-4D97-AF65-F5344CB8AC3E}">
        <p14:creationId xmlns:p14="http://schemas.microsoft.com/office/powerpoint/2010/main" val="18881095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D8AA057-B3CF-4EEF-86F2-AB142CBD1184}" type="datetimeFigureOut">
              <a:rPr lang="en-GB" smtClean="0"/>
              <a:t>21/08/2023</a:t>
            </a:fld>
            <a:endParaRPr lang="en-GB"/>
          </a:p>
        </p:txBody>
      </p:sp>
      <p:sp>
        <p:nvSpPr>
          <p:cNvPr id="9" name="Footer Placeholder 8"/>
          <p:cNvSpPr>
            <a:spLocks noGrp="1"/>
          </p:cNvSpPr>
          <p:nvPr>
            <p:ph type="ftr" sz="quarter" idx="11"/>
          </p:nvPr>
        </p:nvSpPr>
        <p:spPr>
          <a:xfrm>
            <a:off x="3499101" y="6356350"/>
            <a:ext cx="5911517" cy="365125"/>
          </a:xfrm>
        </p:spPr>
        <p:txBody>
          <a:bodyPr/>
          <a:lstStyle/>
          <a:p>
            <a:endParaRPr lang="en-GB"/>
          </a:p>
        </p:txBody>
      </p:sp>
      <p:sp>
        <p:nvSpPr>
          <p:cNvPr id="10" name="Slide Number Placeholder 9"/>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32432053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8AA057-B3CF-4EEF-86F2-AB142CBD1184}" type="datetimeFigureOut">
              <a:rPr lang="en-GB" smtClean="0"/>
              <a:t>21/08/2023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15117163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8AA057-B3CF-4EEF-86F2-AB142CBD1184}" type="datetimeFigureOut">
              <a:rPr lang="en-GB" smtClean="0"/>
              <a:t>21/08/2023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18550039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BD3F4-D768-43C8-BBC2-CF998C2D5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3535" cy="6857999"/>
          </a:xfrm>
          <a:prstGeom prst="rect">
            <a:avLst/>
          </a:prstGeom>
        </p:spPr>
      </p:pic>
      <p:sp>
        <p:nvSpPr>
          <p:cNvPr id="2" name="Title 1">
            <a:extLst>
              <a:ext uri="{FF2B5EF4-FFF2-40B4-BE49-F238E27FC236}">
                <a16:creationId xmlns:a16="http://schemas.microsoft.com/office/drawing/2014/main" id="{FEF3EE83-9BB9-481D-8395-69C4DB5CDE1E}"/>
              </a:ext>
            </a:extLst>
          </p:cNvPr>
          <p:cNvSpPr>
            <a:spLocks noGrp="1"/>
          </p:cNvSpPr>
          <p:nvPr>
            <p:ph type="ctrTitle" hasCustomPrompt="1"/>
          </p:nvPr>
        </p:nvSpPr>
        <p:spPr>
          <a:xfrm>
            <a:off x="930374" y="2549668"/>
            <a:ext cx="9144000" cy="563231"/>
          </a:xfrm>
        </p:spPr>
        <p:txBody>
          <a:bodyPr anchor="t" anchorCtr="0">
            <a:spAutoFit/>
          </a:bodyPr>
          <a:lstStyle>
            <a:lvl1pPr algn="l">
              <a:defRPr sz="3400" b="1">
                <a:latin typeface="Arial" panose="020B0604020202020204" pitchFamily="34" charset="0"/>
                <a:cs typeface="Arial" panose="020B0604020202020204" pitchFamily="34" charset="0"/>
              </a:defRPr>
            </a:lvl1pPr>
          </a:lstStyle>
          <a:p>
            <a:r>
              <a:rPr lang="en-US"/>
              <a:t>Click to edit Presentation Heading style</a:t>
            </a:r>
            <a:endParaRPr lang="en-GB"/>
          </a:p>
        </p:txBody>
      </p:sp>
      <p:sp>
        <p:nvSpPr>
          <p:cNvPr id="3" name="Subtitle 2">
            <a:extLst>
              <a:ext uri="{FF2B5EF4-FFF2-40B4-BE49-F238E27FC236}">
                <a16:creationId xmlns:a16="http://schemas.microsoft.com/office/drawing/2014/main" id="{786283A4-33DB-4552-9007-D12033D1E1CF}"/>
              </a:ext>
            </a:extLst>
          </p:cNvPr>
          <p:cNvSpPr>
            <a:spLocks noGrp="1"/>
          </p:cNvSpPr>
          <p:nvPr>
            <p:ph type="subTitle" idx="1" hasCustomPrompt="1"/>
          </p:nvPr>
        </p:nvSpPr>
        <p:spPr>
          <a:xfrm>
            <a:off x="930374" y="4156220"/>
            <a:ext cx="9144000" cy="369332"/>
          </a:xfrm>
        </p:spPr>
        <p:txBody>
          <a:bodyPr>
            <a:spAutoFit/>
          </a:bodyPr>
          <a:lstStyle>
            <a:lvl1pPr marL="0" indent="0" algn="l">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Presented by/Sub-heading style</a:t>
            </a:r>
            <a:endParaRPr lang="en-GB"/>
          </a:p>
        </p:txBody>
      </p:sp>
      <p:sp>
        <p:nvSpPr>
          <p:cNvPr id="11" name="Text Placeholder 10">
            <a:extLst>
              <a:ext uri="{FF2B5EF4-FFF2-40B4-BE49-F238E27FC236}">
                <a16:creationId xmlns:a16="http://schemas.microsoft.com/office/drawing/2014/main" id="{7AFDDB99-4A42-4713-B148-1FC5187A0930}"/>
              </a:ext>
            </a:extLst>
          </p:cNvPr>
          <p:cNvSpPr>
            <a:spLocks noGrp="1"/>
          </p:cNvSpPr>
          <p:nvPr>
            <p:ph type="body" sz="quarter" idx="13" hasCustomPrompt="1"/>
          </p:nvPr>
        </p:nvSpPr>
        <p:spPr>
          <a:xfrm>
            <a:off x="930275" y="5671367"/>
            <a:ext cx="4057650" cy="286232"/>
          </a:xfrm>
        </p:spPr>
        <p:txBody>
          <a:bodyPr anchor="b" anchorCtr="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Published DD Month YYYY</a:t>
            </a:r>
          </a:p>
        </p:txBody>
      </p:sp>
      <p:pic>
        <p:nvPicPr>
          <p:cNvPr id="5" name="Picture 4">
            <a:extLst>
              <a:ext uri="{FF2B5EF4-FFF2-40B4-BE49-F238E27FC236}">
                <a16:creationId xmlns:a16="http://schemas.microsoft.com/office/drawing/2014/main" id="{873076E1-79A4-46B4-8E65-9C656DB742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7340" y="543894"/>
            <a:ext cx="1628811" cy="1056324"/>
          </a:xfrm>
          <a:prstGeom prst="rect">
            <a:avLst/>
          </a:prstGeom>
          <a:solidFill>
            <a:schemeClr val="bg1"/>
          </a:solidFill>
        </p:spPr>
      </p:pic>
    </p:spTree>
    <p:extLst>
      <p:ext uri="{BB962C8B-B14F-4D97-AF65-F5344CB8AC3E}">
        <p14:creationId xmlns:p14="http://schemas.microsoft.com/office/powerpoint/2010/main" val="28744033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C83D81-04CB-4893-9BFB-986BF0E265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D8C0FCC9-C3AF-4E08-A905-07A58A845817}"/>
              </a:ext>
            </a:extLst>
          </p:cNvPr>
          <p:cNvSpPr>
            <a:spLocks noGrp="1"/>
          </p:cNvSpPr>
          <p:nvPr>
            <p:ph type="title"/>
          </p:nvPr>
        </p:nvSpPr>
        <p:spPr>
          <a:xfrm>
            <a:off x="360000" y="360000"/>
            <a:ext cx="11446163" cy="844839"/>
          </a:xfrm>
        </p:spPr>
        <p:txBody>
          <a:bodyPr anchor="t" anchorCtr="0">
            <a:normAutofit/>
          </a:bodyPr>
          <a:lstStyle>
            <a:lvl1pPr>
              <a:defRPr lang="en-GB" sz="3200" b="1" kern="1200" dirty="0">
                <a:solidFill>
                  <a:schemeClr val="tx1"/>
                </a:solidFill>
                <a:latin typeface="+mj-lt"/>
                <a:ea typeface="+mj-ea"/>
                <a:cs typeface="+mj-cs"/>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3FDBA4-4D5B-4377-BB63-5EFB26E87BF2}"/>
              </a:ext>
            </a:extLst>
          </p:cNvPr>
          <p:cNvSpPr>
            <a:spLocks noGrp="1"/>
          </p:cNvSpPr>
          <p:nvPr>
            <p:ph idx="1" hasCustomPrompt="1"/>
          </p:nvPr>
        </p:nvSpPr>
        <p:spPr>
          <a:xfrm>
            <a:off x="359999" y="1440000"/>
            <a:ext cx="11446163" cy="4351338"/>
          </a:xfrm>
        </p:spPr>
        <p:txBody>
          <a:bodyPr/>
          <a:lstStyle>
            <a:lvl1pPr marL="0" indent="0">
              <a:spcBef>
                <a:spcPts val="0"/>
              </a:spcBef>
              <a:spcAft>
                <a:spcPts val="1200"/>
              </a:spcAft>
              <a:buNone/>
              <a:defRPr lang="en-US" sz="2100" b="1" kern="1200" dirty="0">
                <a:solidFill>
                  <a:schemeClr val="tx1"/>
                </a:solidFill>
                <a:latin typeface="+mn-lt"/>
                <a:ea typeface="+mn-ea"/>
                <a:cs typeface="+mn-cs"/>
              </a:defRPr>
            </a:lvl1pPr>
            <a:lvl2pPr marL="0" indent="0">
              <a:spcBef>
                <a:spcPts val="0"/>
              </a:spcBef>
              <a:spcAft>
                <a:spcPts val="600"/>
              </a:spcAft>
              <a:buNone/>
              <a:defRPr lang="en-US" sz="1600" b="1" kern="1200" dirty="0">
                <a:solidFill>
                  <a:schemeClr val="tx1"/>
                </a:solidFill>
                <a:latin typeface="+mn-lt"/>
                <a:ea typeface="+mn-ea"/>
                <a:cs typeface="+mn-cs"/>
              </a:defRPr>
            </a:lvl2pPr>
            <a:lvl3pPr marL="0" indent="0">
              <a:lnSpc>
                <a:spcPct val="90000"/>
              </a:lnSpc>
              <a:spcBef>
                <a:spcPts val="0"/>
              </a:spcBef>
              <a:spcAft>
                <a:spcPts val="600"/>
              </a:spcAft>
              <a:buNone/>
              <a:defRPr lang="en-US" sz="1600" kern="1200" dirty="0">
                <a:solidFill>
                  <a:schemeClr val="tx1"/>
                </a:solidFill>
                <a:latin typeface="+mn-lt"/>
                <a:ea typeface="+mn-ea"/>
                <a:cs typeface="+mn-cs"/>
              </a:defRPr>
            </a:lvl3pPr>
            <a:lvl4pPr marL="0" indent="-228600">
              <a:defRPr lang="en-US" sz="1600" kern="1200" dirty="0">
                <a:solidFill>
                  <a:schemeClr val="tx1"/>
                </a:solidFill>
                <a:latin typeface="+mn-lt"/>
                <a:ea typeface="+mn-ea"/>
                <a:cs typeface="+mn-cs"/>
              </a:defRPr>
            </a:lvl4pPr>
            <a:lvl5pPr marL="460800" indent="-228600">
              <a:defRPr lang="en-GB" sz="1600" kern="1200" dirty="0">
                <a:solidFill>
                  <a:schemeClr val="tx1"/>
                </a:solidFill>
                <a:latin typeface="+mn-lt"/>
                <a:ea typeface="+mn-ea"/>
                <a:cs typeface="+mn-cs"/>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Footer Placeholder 4">
            <a:extLst>
              <a:ext uri="{FF2B5EF4-FFF2-40B4-BE49-F238E27FC236}">
                <a16:creationId xmlns:a16="http://schemas.microsoft.com/office/drawing/2014/main" id="{5EDE29FC-0AE3-49EE-B903-BD5846EC98B4}"/>
              </a:ext>
            </a:extLst>
          </p:cNvPr>
          <p:cNvSpPr>
            <a:spLocks noGrp="1"/>
          </p:cNvSpPr>
          <p:nvPr>
            <p:ph type="ftr" sz="quarter" idx="11"/>
          </p:nvPr>
        </p:nvSpPr>
        <p:spPr/>
        <p:txBody>
          <a:bodyPr/>
          <a:lstStyle/>
          <a:p>
            <a:endParaRPr lang="en-GB"/>
          </a:p>
        </p:txBody>
      </p:sp>
      <p:pic>
        <p:nvPicPr>
          <p:cNvPr id="10" name="Picture 9">
            <a:extLst>
              <a:ext uri="{FF2B5EF4-FFF2-40B4-BE49-F238E27FC236}">
                <a16:creationId xmlns:a16="http://schemas.microsoft.com/office/drawing/2014/main" id="{1D3C58E4-84A1-4EE7-BED2-A7D78CB71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
        <p:nvSpPr>
          <p:cNvPr id="6" name="Slide Number Placeholder 5">
            <a:extLst>
              <a:ext uri="{FF2B5EF4-FFF2-40B4-BE49-F238E27FC236}">
                <a16:creationId xmlns:a16="http://schemas.microsoft.com/office/drawing/2014/main" id="{C6BF60EB-FBD0-41A4-B8B2-4945FC5CCAF7}"/>
              </a:ext>
            </a:extLst>
          </p:cNvPr>
          <p:cNvSpPr>
            <a:spLocks noGrp="1"/>
          </p:cNvSpPr>
          <p:nvPr>
            <p:ph type="sldNum" sz="quarter" idx="12"/>
          </p:nvPr>
        </p:nvSpPr>
        <p:spPr/>
        <p:txBody>
          <a:bodyPr/>
          <a:lstStyle/>
          <a:p>
            <a:fld id="{06A44ADC-FBC0-4698-B0EC-1AD4A4060383}" type="slidenum">
              <a:rPr lang="en-GB" smtClean="0"/>
              <a:t>‹#›</a:t>
            </a:fld>
            <a:endParaRPr lang="en-GB"/>
          </a:p>
        </p:txBody>
      </p:sp>
    </p:spTree>
    <p:extLst>
      <p:ext uri="{BB962C8B-B14F-4D97-AF65-F5344CB8AC3E}">
        <p14:creationId xmlns:p14="http://schemas.microsoft.com/office/powerpoint/2010/main" val="29663240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FCC9-C3AF-4E08-A905-07A58A845817}"/>
              </a:ext>
            </a:extLst>
          </p:cNvPr>
          <p:cNvSpPr>
            <a:spLocks noGrp="1"/>
          </p:cNvSpPr>
          <p:nvPr>
            <p:ph type="title"/>
          </p:nvPr>
        </p:nvSpPr>
        <p:spPr>
          <a:xfrm>
            <a:off x="360000" y="360000"/>
            <a:ext cx="11446163" cy="844839"/>
          </a:xfrm>
        </p:spPr>
        <p:txBody>
          <a:bodyPr anchor="t" anchorCtr="0">
            <a:normAutofit/>
          </a:bodyPr>
          <a:lstStyle>
            <a:lvl1pPr>
              <a:defRPr lang="en-GB" sz="3200" b="1" kern="1200" dirty="0">
                <a:solidFill>
                  <a:schemeClr val="tx1"/>
                </a:solidFill>
                <a:latin typeface="+mj-lt"/>
                <a:ea typeface="+mj-ea"/>
                <a:cs typeface="+mj-cs"/>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3FDBA4-4D5B-4377-BB63-5EFB26E87BF2}"/>
              </a:ext>
            </a:extLst>
          </p:cNvPr>
          <p:cNvSpPr>
            <a:spLocks noGrp="1"/>
          </p:cNvSpPr>
          <p:nvPr>
            <p:ph idx="1" hasCustomPrompt="1"/>
          </p:nvPr>
        </p:nvSpPr>
        <p:spPr>
          <a:xfrm>
            <a:off x="359999" y="1440000"/>
            <a:ext cx="11446163" cy="4351338"/>
          </a:xfrm>
        </p:spPr>
        <p:txBody>
          <a:bodyPr/>
          <a:lstStyle>
            <a:lvl1pPr marL="0" indent="0">
              <a:spcBef>
                <a:spcPts val="0"/>
              </a:spcBef>
              <a:spcAft>
                <a:spcPts val="1200"/>
              </a:spcAft>
              <a:buNone/>
              <a:defRPr lang="en-US" sz="2100" b="1" kern="1200" dirty="0">
                <a:solidFill>
                  <a:schemeClr val="tx1"/>
                </a:solidFill>
                <a:latin typeface="+mn-lt"/>
                <a:ea typeface="+mn-ea"/>
                <a:cs typeface="+mn-cs"/>
              </a:defRPr>
            </a:lvl1pPr>
            <a:lvl2pPr marL="0" indent="0">
              <a:spcBef>
                <a:spcPts val="0"/>
              </a:spcBef>
              <a:spcAft>
                <a:spcPts val="600"/>
              </a:spcAft>
              <a:buNone/>
              <a:defRPr lang="en-US" sz="1600" b="1" kern="1200" dirty="0">
                <a:solidFill>
                  <a:schemeClr val="tx1"/>
                </a:solidFill>
                <a:latin typeface="+mn-lt"/>
                <a:ea typeface="+mn-ea"/>
                <a:cs typeface="+mn-cs"/>
              </a:defRPr>
            </a:lvl2pPr>
            <a:lvl3pPr marL="0" indent="0">
              <a:lnSpc>
                <a:spcPct val="90000"/>
              </a:lnSpc>
              <a:spcBef>
                <a:spcPts val="0"/>
              </a:spcBef>
              <a:spcAft>
                <a:spcPts val="600"/>
              </a:spcAft>
              <a:buNone/>
              <a:defRPr lang="en-US" sz="1600" kern="1200" dirty="0">
                <a:solidFill>
                  <a:schemeClr val="tx1"/>
                </a:solidFill>
                <a:latin typeface="+mn-lt"/>
                <a:ea typeface="+mn-ea"/>
                <a:cs typeface="+mn-cs"/>
              </a:defRPr>
            </a:lvl3pPr>
            <a:lvl4pPr marL="0" indent="-228600">
              <a:defRPr lang="en-US" sz="1600" kern="1200" dirty="0">
                <a:solidFill>
                  <a:schemeClr val="tx1"/>
                </a:solidFill>
                <a:latin typeface="+mn-lt"/>
                <a:ea typeface="+mn-ea"/>
                <a:cs typeface="+mn-cs"/>
              </a:defRPr>
            </a:lvl4pPr>
            <a:lvl5pPr marL="460800" indent="-228600">
              <a:defRPr lang="en-GB" sz="1600" kern="1200" dirty="0">
                <a:solidFill>
                  <a:schemeClr val="tx1"/>
                </a:solidFill>
                <a:latin typeface="+mn-lt"/>
                <a:ea typeface="+mn-ea"/>
                <a:cs typeface="+mn-cs"/>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Footer Placeholder 4">
            <a:extLst>
              <a:ext uri="{FF2B5EF4-FFF2-40B4-BE49-F238E27FC236}">
                <a16:creationId xmlns:a16="http://schemas.microsoft.com/office/drawing/2014/main" id="{5EDE29FC-0AE3-49EE-B903-BD5846EC98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BF60EB-FBD0-41A4-B8B2-4945FC5CCAF7}"/>
              </a:ext>
            </a:extLst>
          </p:cNvPr>
          <p:cNvSpPr>
            <a:spLocks noGrp="1"/>
          </p:cNvSpPr>
          <p:nvPr>
            <p:ph type="sldNum" sz="quarter" idx="12"/>
          </p:nvPr>
        </p:nvSpPr>
        <p:spPr/>
        <p:txBody>
          <a:bodyPr/>
          <a:lstStyle/>
          <a:p>
            <a:fld id="{06A44ADC-FBC0-4698-B0EC-1AD4A4060383}" type="slidenum">
              <a:rPr lang="en-GB" smtClean="0"/>
              <a:t>‹#›</a:t>
            </a:fld>
            <a:endParaRPr lang="en-GB"/>
          </a:p>
        </p:txBody>
      </p:sp>
    </p:spTree>
    <p:extLst>
      <p:ext uri="{BB962C8B-B14F-4D97-AF65-F5344CB8AC3E}">
        <p14:creationId xmlns:p14="http://schemas.microsoft.com/office/powerpoint/2010/main" val="22211519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56A6B2-45CE-47D3-ADDB-BD31EA1119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3535" cy="6857999"/>
          </a:xfrm>
          <a:prstGeom prst="rect">
            <a:avLst/>
          </a:prstGeom>
        </p:spPr>
      </p:pic>
      <p:sp>
        <p:nvSpPr>
          <p:cNvPr id="2" name="Title 1">
            <a:extLst>
              <a:ext uri="{FF2B5EF4-FFF2-40B4-BE49-F238E27FC236}">
                <a16:creationId xmlns:a16="http://schemas.microsoft.com/office/drawing/2014/main" id="{0ED93AC6-2F50-4B91-B6DD-840E6B04BBBF}"/>
              </a:ext>
            </a:extLst>
          </p:cNvPr>
          <p:cNvSpPr>
            <a:spLocks noGrp="1"/>
          </p:cNvSpPr>
          <p:nvPr>
            <p:ph type="title" hasCustomPrompt="1"/>
          </p:nvPr>
        </p:nvSpPr>
        <p:spPr>
          <a:xfrm>
            <a:off x="831850" y="2587192"/>
            <a:ext cx="10515600" cy="590931"/>
          </a:xfrm>
        </p:spPr>
        <p:txBody>
          <a:bodyPr anchor="t" anchorCtr="0">
            <a:spAutoFit/>
          </a:bodyPr>
          <a:lstStyle>
            <a:lvl1pPr>
              <a:defRPr sz="3600" b="1"/>
            </a:lvl1pPr>
          </a:lstStyle>
          <a:p>
            <a:r>
              <a:rPr lang="en-US"/>
              <a:t>Section heading</a:t>
            </a:r>
            <a:endParaRPr lang="en-GB"/>
          </a:p>
        </p:txBody>
      </p:sp>
      <p:sp>
        <p:nvSpPr>
          <p:cNvPr id="3" name="Text Placeholder 2">
            <a:extLst>
              <a:ext uri="{FF2B5EF4-FFF2-40B4-BE49-F238E27FC236}">
                <a16:creationId xmlns:a16="http://schemas.microsoft.com/office/drawing/2014/main" id="{2EA3EC35-1DF4-42E8-843A-F1C2835A2218}"/>
              </a:ext>
            </a:extLst>
          </p:cNvPr>
          <p:cNvSpPr>
            <a:spLocks noGrp="1"/>
          </p:cNvSpPr>
          <p:nvPr>
            <p:ph type="body" idx="1" hasCustomPrompt="1"/>
          </p:nvPr>
        </p:nvSpPr>
        <p:spPr>
          <a:xfrm>
            <a:off x="831850" y="3789940"/>
            <a:ext cx="10515600" cy="369332"/>
          </a:xfrm>
        </p:spPr>
        <p:txBody>
          <a:bodyPr>
            <a:spAutoFit/>
          </a:bodyPr>
          <a:lstStyle>
            <a:lvl1pPr marL="0" indent="0">
              <a:buNone/>
              <a:defRPr sz="2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Sub-heading</a:t>
            </a:r>
          </a:p>
        </p:txBody>
      </p:sp>
    </p:spTree>
    <p:extLst>
      <p:ext uri="{BB962C8B-B14F-4D97-AF65-F5344CB8AC3E}">
        <p14:creationId xmlns:p14="http://schemas.microsoft.com/office/powerpoint/2010/main" val="36329296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line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41E873-0E11-44B1-8E1D-3939D1CB99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10" name="AutoShape 3">
            <a:extLst>
              <a:ext uri="{FF2B5EF4-FFF2-40B4-BE49-F238E27FC236}">
                <a16:creationId xmlns:a16="http://schemas.microsoft.com/office/drawing/2014/main" id="{4FAAD646-2462-41CA-AE4B-76753CEDFF52}"/>
              </a:ext>
            </a:extLst>
          </p:cNvPr>
          <p:cNvSpPr>
            <a:spLocks noChangeAspect="1" noChangeArrowheads="1" noTextEdit="1"/>
          </p:cNvSpPr>
          <p:nvPr userDrawn="1"/>
        </p:nvSpPr>
        <p:spPr bwMode="auto">
          <a:xfrm>
            <a:off x="0" y="0"/>
            <a:ext cx="12150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2EA3EC35-1DF4-42E8-843A-F1C2835A2218}"/>
              </a:ext>
            </a:extLst>
          </p:cNvPr>
          <p:cNvSpPr>
            <a:spLocks noGrp="1"/>
          </p:cNvSpPr>
          <p:nvPr>
            <p:ph type="body" idx="1" hasCustomPrompt="1"/>
          </p:nvPr>
        </p:nvSpPr>
        <p:spPr>
          <a:xfrm>
            <a:off x="908626" y="901414"/>
            <a:ext cx="10405919" cy="563231"/>
          </a:xfrm>
        </p:spPr>
        <p:txBody>
          <a:bodyPr>
            <a:spAutoFit/>
          </a:bodyPr>
          <a:lstStyle>
            <a:lvl1pPr marL="0" indent="0">
              <a:buNone/>
              <a:defRPr sz="3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Large text page</a:t>
            </a:r>
          </a:p>
        </p:txBody>
      </p:sp>
      <p:sp>
        <p:nvSpPr>
          <p:cNvPr id="5" name="Footer Placeholder 4">
            <a:extLst>
              <a:ext uri="{FF2B5EF4-FFF2-40B4-BE49-F238E27FC236}">
                <a16:creationId xmlns:a16="http://schemas.microsoft.com/office/drawing/2014/main" id="{3939CF87-BF69-4238-8BAD-CEB980FB9F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E01D87-EBA9-4116-8E30-46E256527195}"/>
              </a:ext>
            </a:extLst>
          </p:cNvPr>
          <p:cNvSpPr>
            <a:spLocks noGrp="1"/>
          </p:cNvSpPr>
          <p:nvPr>
            <p:ph type="sldNum" sz="quarter" idx="12"/>
          </p:nvPr>
        </p:nvSpPr>
        <p:spPr/>
        <p:txBody>
          <a:bodyPr/>
          <a:lstStyle/>
          <a:p>
            <a:fld id="{06A44ADC-FBC0-4698-B0EC-1AD4A4060383}" type="slidenum">
              <a:rPr lang="en-GB" smtClean="0"/>
              <a:t>‹#›</a:t>
            </a:fld>
            <a:endParaRPr lang="en-GB"/>
          </a:p>
        </p:txBody>
      </p:sp>
      <p:sp>
        <p:nvSpPr>
          <p:cNvPr id="9" name="Rectangle: Diagonal Corners Rounded 8">
            <a:extLst>
              <a:ext uri="{FF2B5EF4-FFF2-40B4-BE49-F238E27FC236}">
                <a16:creationId xmlns:a16="http://schemas.microsoft.com/office/drawing/2014/main" id="{9C8A0FD4-F699-4BB5-A3C8-3A511F41233C}"/>
              </a:ext>
            </a:extLst>
          </p:cNvPr>
          <p:cNvSpPr/>
          <p:nvPr userDrawn="1"/>
        </p:nvSpPr>
        <p:spPr>
          <a:xfrm flipH="1">
            <a:off x="543561" y="553338"/>
            <a:ext cx="11095443" cy="5390262"/>
          </a:xfrm>
          <a:prstGeom prst="round2DiagRect">
            <a:avLst/>
          </a:prstGeom>
          <a:noFill/>
          <a:ln w="228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endParaRPr lang="en-GB">
              <a:solidFill>
                <a:schemeClr val="tx1"/>
              </a:solidFill>
            </a:endParaRPr>
          </a:p>
        </p:txBody>
      </p:sp>
      <p:pic>
        <p:nvPicPr>
          <p:cNvPr id="8" name="Picture 7">
            <a:extLst>
              <a:ext uri="{FF2B5EF4-FFF2-40B4-BE49-F238E27FC236}">
                <a16:creationId xmlns:a16="http://schemas.microsoft.com/office/drawing/2014/main" id="{24271249-A6E6-4E1D-BF38-9B55039C0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19444155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CFA8AA-1F36-4E3C-977C-A7C918EE02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8982F404-A628-4163-A67A-017625A1F1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6CC20F-2520-4988-AFE4-EBE97F23EF9C}"/>
              </a:ext>
            </a:extLst>
          </p:cNvPr>
          <p:cNvSpPr>
            <a:spLocks noGrp="1"/>
          </p:cNvSpPr>
          <p:nvPr>
            <p:ph sz="half" idx="1" hasCustomPrompt="1"/>
          </p:nvPr>
        </p:nvSpPr>
        <p:spPr>
          <a:xfrm>
            <a:off x="360000" y="1440000"/>
            <a:ext cx="5580000" cy="47114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a:defRPr lang="en-US" sz="1600" b="1" kern="1200" dirty="0" smtClean="0">
                <a:solidFill>
                  <a:schemeClr val="tx1"/>
                </a:solidFill>
                <a:latin typeface="+mn-lt"/>
                <a:ea typeface="+mn-ea"/>
                <a:cs typeface="+mn-cs"/>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4" name="Content Placeholder 3">
            <a:extLst>
              <a:ext uri="{FF2B5EF4-FFF2-40B4-BE49-F238E27FC236}">
                <a16:creationId xmlns:a16="http://schemas.microsoft.com/office/drawing/2014/main" id="{2ABA3220-04BF-4C22-9F1D-EA71CB2E4D12}"/>
              </a:ext>
            </a:extLst>
          </p:cNvPr>
          <p:cNvSpPr>
            <a:spLocks noGrp="1"/>
          </p:cNvSpPr>
          <p:nvPr>
            <p:ph sz="half" idx="2" hasCustomPrompt="1"/>
          </p:nvPr>
        </p:nvSpPr>
        <p:spPr>
          <a:xfrm>
            <a:off x="6224072" y="1440000"/>
            <a:ext cx="5580000" cy="47114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a:defRPr lang="en-US" sz="1600" b="1" kern="1200" dirty="0" smtClean="0">
                <a:solidFill>
                  <a:schemeClr val="tx1"/>
                </a:solidFill>
                <a:latin typeface="+mn-lt"/>
                <a:ea typeface="+mn-ea"/>
                <a:cs typeface="+mn-cs"/>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6" name="Footer Placeholder 5">
            <a:extLst>
              <a:ext uri="{FF2B5EF4-FFF2-40B4-BE49-F238E27FC236}">
                <a16:creationId xmlns:a16="http://schemas.microsoft.com/office/drawing/2014/main" id="{D69C2192-61D5-4EB8-AAF7-C62287CE3E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E3B638-8AEF-4744-AF26-A06733AEBCD1}"/>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9" name="Picture 8">
            <a:extLst>
              <a:ext uri="{FF2B5EF4-FFF2-40B4-BE49-F238E27FC236}">
                <a16:creationId xmlns:a16="http://schemas.microsoft.com/office/drawing/2014/main" id="{BCB9B26A-6FAE-4CD8-BB5B-6DDE25F439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2224712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238306-4959-4D7E-824A-5FCB2D3855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3F56CF47-9317-4BCB-B768-6FAFA244E835}"/>
              </a:ext>
            </a:extLst>
          </p:cNvPr>
          <p:cNvSpPr>
            <a:spLocks noGrp="1"/>
          </p:cNvSpPr>
          <p:nvPr>
            <p:ph type="title"/>
          </p:nvPr>
        </p:nvSpPr>
        <p:spPr>
          <a:xfrm>
            <a:off x="360000" y="360000"/>
            <a:ext cx="11444072" cy="90443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EE0031-2A64-4B9F-9549-581805ECA54B}"/>
              </a:ext>
            </a:extLst>
          </p:cNvPr>
          <p:cNvSpPr>
            <a:spLocks noGrp="1"/>
          </p:cNvSpPr>
          <p:nvPr>
            <p:ph type="body" idx="1"/>
          </p:nvPr>
        </p:nvSpPr>
        <p:spPr>
          <a:xfrm>
            <a:off x="368514" y="1440000"/>
            <a:ext cx="558000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0C07EE-CCB7-404E-8CA0-28E7EADD4352}"/>
              </a:ext>
            </a:extLst>
          </p:cNvPr>
          <p:cNvSpPr>
            <a:spLocks noGrp="1"/>
          </p:cNvSpPr>
          <p:nvPr>
            <p:ph sz="half" idx="2" hasCustomPrompt="1"/>
          </p:nvPr>
        </p:nvSpPr>
        <p:spPr>
          <a:xfrm>
            <a:off x="368514" y="1980000"/>
            <a:ext cx="5580000" cy="39682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marL="0" indent="0" algn="l" defTabSz="914400" rtl="0" eaLnBrk="1" latinLnBrk="0" hangingPunct="1">
              <a:lnSpc>
                <a:spcPct val="90000"/>
              </a:lnSpc>
              <a:spcBef>
                <a:spcPts val="0"/>
              </a:spcBef>
              <a:spcAft>
                <a:spcPts val="600"/>
              </a:spcAft>
              <a:buFont typeface="Arial" panose="020B0604020202020204" pitchFamily="34" charset="0"/>
              <a:buNone/>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Text Placeholder 4">
            <a:extLst>
              <a:ext uri="{FF2B5EF4-FFF2-40B4-BE49-F238E27FC236}">
                <a16:creationId xmlns:a16="http://schemas.microsoft.com/office/drawing/2014/main" id="{164D9511-94F7-4D8A-B308-9F45F8C31020}"/>
              </a:ext>
            </a:extLst>
          </p:cNvPr>
          <p:cNvSpPr>
            <a:spLocks noGrp="1"/>
          </p:cNvSpPr>
          <p:nvPr>
            <p:ph type="body" sz="quarter" idx="3"/>
          </p:nvPr>
        </p:nvSpPr>
        <p:spPr>
          <a:xfrm>
            <a:off x="6224072" y="1440000"/>
            <a:ext cx="558000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14B37DB-BE92-439C-B307-B67909DBB68B}"/>
              </a:ext>
            </a:extLst>
          </p:cNvPr>
          <p:cNvSpPr>
            <a:spLocks noGrp="1"/>
          </p:cNvSpPr>
          <p:nvPr>
            <p:ph sz="quarter" idx="4" hasCustomPrompt="1"/>
          </p:nvPr>
        </p:nvSpPr>
        <p:spPr>
          <a:xfrm>
            <a:off x="6224072" y="1980000"/>
            <a:ext cx="5580000" cy="39682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marL="0" indent="0" algn="l" defTabSz="914400" rtl="0" eaLnBrk="1" latinLnBrk="0" hangingPunct="1">
              <a:lnSpc>
                <a:spcPct val="90000"/>
              </a:lnSpc>
              <a:spcBef>
                <a:spcPts val="0"/>
              </a:spcBef>
              <a:spcAft>
                <a:spcPts val="600"/>
              </a:spcAft>
              <a:buFont typeface="Arial" panose="020B0604020202020204" pitchFamily="34" charset="0"/>
              <a:buNone/>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8" name="Footer Placeholder 7">
            <a:extLst>
              <a:ext uri="{FF2B5EF4-FFF2-40B4-BE49-F238E27FC236}">
                <a16:creationId xmlns:a16="http://schemas.microsoft.com/office/drawing/2014/main" id="{BF22FB8E-C592-4C15-8B2B-5B8ADAC8C7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AC3D43E-BF05-4A08-83EC-42885B455129}"/>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11" name="Picture 10">
            <a:extLst>
              <a:ext uri="{FF2B5EF4-FFF2-40B4-BE49-F238E27FC236}">
                <a16:creationId xmlns:a16="http://schemas.microsoft.com/office/drawing/2014/main" id="{6BDEC63E-2A54-43A9-B167-8E8069CE00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463766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8210094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ED54B9-F2A7-4FFF-9D77-5DA942986D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462557C2-113E-4A34-8911-A50E353E9CE5}"/>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4BFBCE85-97F0-4F9A-BD88-99ECA8B51C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1D4E44F-BFBB-4DDD-863B-D41AF6EB9041}"/>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7" name="Picture 6">
            <a:extLst>
              <a:ext uri="{FF2B5EF4-FFF2-40B4-BE49-F238E27FC236}">
                <a16:creationId xmlns:a16="http://schemas.microsoft.com/office/drawing/2014/main" id="{D24786D0-5809-43D2-B13B-E5FA451081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8180892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946B4A-3069-4ED3-99CC-607B68B7BC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3" name="Footer Placeholder 2">
            <a:extLst>
              <a:ext uri="{FF2B5EF4-FFF2-40B4-BE49-F238E27FC236}">
                <a16:creationId xmlns:a16="http://schemas.microsoft.com/office/drawing/2014/main" id="{2383A5B5-FA1A-41C9-AE10-1940D02DA5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0FA1E2-41C9-4717-9C40-A65437125E44}"/>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6" name="Picture 5">
            <a:extLst>
              <a:ext uri="{FF2B5EF4-FFF2-40B4-BE49-F238E27FC236}">
                <a16:creationId xmlns:a16="http://schemas.microsoft.com/office/drawing/2014/main" id="{9ED1185A-5D30-4C4F-8D3F-9422ECD8DF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13497827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CCBF63-BE77-47F7-BC2C-2060A83C7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9BD00B1E-7CC5-4A29-9FDA-CA9B202B5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A8D207-F256-473F-8ACD-7992ADD822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9864E7-4D70-4211-A41C-CD2456D5D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B64C231D-00C0-4BA4-8EC1-A2C808CE32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A8E4A4-9320-483B-B798-ADCC1CC29F5B}"/>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9" name="Picture 8">
            <a:extLst>
              <a:ext uri="{FF2B5EF4-FFF2-40B4-BE49-F238E27FC236}">
                <a16:creationId xmlns:a16="http://schemas.microsoft.com/office/drawing/2014/main" id="{BA01495D-38F5-45F5-8260-AF9650168D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23121815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104CED-FCA3-43E9-B6F2-789E2D8FB3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2B846B65-0149-4100-B804-D2C789D96D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46C89B-BCF7-4515-83E9-A3C71E9652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D143B3E4-DD4B-4F60-B675-7EE726FC7D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605A4386-6EBC-49F7-B127-B0EBBFF212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02BCA2-9676-4B81-BB26-14FE059270C7}"/>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9" name="Picture 8">
            <a:extLst>
              <a:ext uri="{FF2B5EF4-FFF2-40B4-BE49-F238E27FC236}">
                <a16:creationId xmlns:a16="http://schemas.microsoft.com/office/drawing/2014/main" id="{76896919-0EAE-4945-AFCE-CD010C6901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37644876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C2908A-0CFB-4A42-876D-A00D9532EE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75CF6847-70BD-4D90-B4D7-F865C7C9D91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C9E28C-4E16-4B39-B317-EACADEF607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AC158A1F-8F81-4146-95DA-CEF409E4CE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B3909-B62E-4B51-9259-87A8A02A1010}"/>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8" name="Picture 7">
            <a:extLst>
              <a:ext uri="{FF2B5EF4-FFF2-40B4-BE49-F238E27FC236}">
                <a16:creationId xmlns:a16="http://schemas.microsoft.com/office/drawing/2014/main" id="{CAF3E44F-BB29-42BE-9059-C32004F90E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1826629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2DCAB3-0E0A-4629-AB94-975F98601F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Vertical Title 1">
            <a:extLst>
              <a:ext uri="{FF2B5EF4-FFF2-40B4-BE49-F238E27FC236}">
                <a16:creationId xmlns:a16="http://schemas.microsoft.com/office/drawing/2014/main" id="{C3E0E009-FA67-4DB0-9941-4B016B54046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6841E8-6B80-423A-957E-5BF4233842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40EBF63B-FEF9-4C03-9300-380CF7AC07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13D3F4-F8DF-4316-93E5-D3A857F77CFE}"/>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8" name="Picture 7">
            <a:extLst>
              <a:ext uri="{FF2B5EF4-FFF2-40B4-BE49-F238E27FC236}">
                <a16:creationId xmlns:a16="http://schemas.microsoft.com/office/drawing/2014/main" id="{C52B163B-D380-420A-B774-484E5F4A06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30962971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D1DCB-8595-466D-91F9-A3A35B4C0BDA}"/>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D6172557-3AB6-4C0C-B165-4709B366FBCA}"/>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E8328C0B-08E4-4375-BF6C-4AD2EA212295}"/>
              </a:ext>
            </a:extLst>
          </p:cNvPr>
          <p:cNvSpPr>
            <a:spLocks noGrp="1"/>
          </p:cNvSpPr>
          <p:nvPr>
            <p:ph type="sldNum" sz="quarter" idx="11"/>
          </p:nvPr>
        </p:nvSpPr>
        <p:spPr/>
        <p:txBody>
          <a:bodyPr/>
          <a:lstStyle/>
          <a:p>
            <a:fld id="{06A44ADC-FBC0-4698-B0EC-1AD4A4060383}" type="slidenum">
              <a:rPr lang="en-GB" smtClean="0"/>
              <a:t>‹#›</a:t>
            </a:fld>
            <a:endParaRPr lang="en-GB"/>
          </a:p>
        </p:txBody>
      </p:sp>
    </p:spTree>
    <p:extLst>
      <p:ext uri="{BB962C8B-B14F-4D97-AF65-F5344CB8AC3E}">
        <p14:creationId xmlns:p14="http://schemas.microsoft.com/office/powerpoint/2010/main" val="10954104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Title page">
    <p:bg>
      <p:bgPr>
        <a:solidFill>
          <a:srgbClr val="FFFBEB"/>
        </a:solidFill>
        <a:effectLst/>
      </p:bgPr>
    </p:bg>
    <p:spTree>
      <p:nvGrpSpPr>
        <p:cNvPr id="1" name=""/>
        <p:cNvGrpSpPr/>
        <p:nvPr/>
      </p:nvGrpSpPr>
      <p:grpSpPr>
        <a:xfrm>
          <a:off x="0" y="0"/>
          <a:ext cx="0" cy="0"/>
          <a:chOff x="0" y="0"/>
          <a:chExt cx="0" cy="0"/>
        </a:xfrm>
      </p:grpSpPr>
      <p:sp>
        <p:nvSpPr>
          <p:cNvPr id="2" name="Rectangle: Diagonal Corners Rounded 4">
            <a:extLst>
              <a:ext uri="{FF2B5EF4-FFF2-40B4-BE49-F238E27FC236}">
                <a16:creationId xmlns:a16="http://schemas.microsoft.com/office/drawing/2014/main" id="{6B6993FF-005E-4D25-A3C3-E79278D0D407}"/>
              </a:ext>
            </a:extLst>
          </p:cNvPr>
          <p:cNvSpPr/>
          <p:nvPr/>
        </p:nvSpPr>
        <p:spPr>
          <a:xfrm flipV="1">
            <a:off x="522515" y="2004602"/>
            <a:ext cx="11005453" cy="4240923"/>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pic>
        <p:nvPicPr>
          <p:cNvPr id="7" name="Picture 6">
            <a:extLst>
              <a:ext uri="{FF2B5EF4-FFF2-40B4-BE49-F238E27FC236}">
                <a16:creationId xmlns:a16="http://schemas.microsoft.com/office/drawing/2014/main" id="{3815279F-6C9F-4A37-B0A4-D9C967D104D1}"/>
              </a:ext>
            </a:extLst>
          </p:cNvPr>
          <p:cNvPicPr>
            <a:picLocks noChangeAspect="1"/>
          </p:cNvPicPr>
          <p:nvPr userDrawn="1"/>
        </p:nvPicPr>
        <p:blipFill>
          <a:blip r:embed="rId2"/>
          <a:stretch>
            <a:fillRect/>
          </a:stretch>
        </p:blipFill>
        <p:spPr>
          <a:xfrm>
            <a:off x="7784154" y="1258064"/>
            <a:ext cx="495300" cy="247650"/>
          </a:xfrm>
          <a:prstGeom prst="rect">
            <a:avLst/>
          </a:prstGeom>
        </p:spPr>
      </p:pic>
      <p:sp>
        <p:nvSpPr>
          <p:cNvPr id="9" name="Slide Number Placeholder 2">
            <a:extLst>
              <a:ext uri="{FF2B5EF4-FFF2-40B4-BE49-F238E27FC236}">
                <a16:creationId xmlns:a16="http://schemas.microsoft.com/office/drawing/2014/main" id="{459DB0EF-E50A-4A80-8617-483FDB819953}"/>
              </a:ext>
            </a:extLst>
          </p:cNvPr>
          <p:cNvSpPr txBox="1">
            <a:spLocks noGrp="1"/>
          </p:cNvSpPr>
          <p:nvPr>
            <p:ph type="sldNum" sz="quarter" idx="8"/>
          </p:nvPr>
        </p:nvSpPr>
        <p:spPr>
          <a:xfrm>
            <a:off x="11044379" y="6425108"/>
            <a:ext cx="759692" cy="365129"/>
          </a:xfrm>
          <a:prstGeom prst="rect">
            <a:avLst/>
          </a:prstGeom>
        </p:spPr>
        <p:txBody>
          <a:bodyPr/>
          <a:lstStyle>
            <a:lvl1pPr>
              <a:defRPr/>
            </a:lvl1pPr>
          </a:lstStyle>
          <a:p>
            <a:pPr lvl="0"/>
            <a:fld id="{C2B15A99-32D5-48D2-9AB1-A17973B7257B}" type="slidenum">
              <a:t>‹#›</a:t>
            </a:fld>
            <a:endParaRPr lang="en-GB"/>
          </a:p>
        </p:txBody>
      </p:sp>
      <p:pic>
        <p:nvPicPr>
          <p:cNvPr id="11" name="Picture 10">
            <a:extLst>
              <a:ext uri="{FF2B5EF4-FFF2-40B4-BE49-F238E27FC236}">
                <a16:creationId xmlns:a16="http://schemas.microsoft.com/office/drawing/2014/main" id="{00BB0CF2-B423-4F3C-A587-D6AAC72112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2515" y="362504"/>
            <a:ext cx="1918844" cy="1244417"/>
          </a:xfrm>
          <a:prstGeom prst="rect">
            <a:avLst/>
          </a:prstGeom>
          <a:solidFill>
            <a:srgbClr val="FFFBEB"/>
          </a:solidFill>
        </p:spPr>
      </p:pic>
    </p:spTree>
    <p:extLst>
      <p:ext uri="{BB962C8B-B14F-4D97-AF65-F5344CB8AC3E}">
        <p14:creationId xmlns:p14="http://schemas.microsoft.com/office/powerpoint/2010/main" val="3363301532"/>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DHSC heading &amp; text">
    <p:bg>
      <p:bgPr>
        <a:solidFill>
          <a:srgbClr val="FFFBEB"/>
        </a:solidFill>
        <a:effectLst/>
      </p:bgPr>
    </p:bg>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F5309773-F1F7-46DF-B2D1-D3B0BA48C821}"/>
              </a:ext>
            </a:extLst>
          </p:cNvPr>
          <p:cNvPicPr>
            <a:picLocks noChangeAspect="1"/>
          </p:cNvPicPr>
          <p:nvPr userDrawn="1"/>
        </p:nvPicPr>
        <p:blipFill>
          <a:blip r:embed="rId2"/>
          <a:srcRect l="957" b="50000"/>
          <a:stretch>
            <a:fillRect/>
          </a:stretch>
        </p:blipFill>
        <p:spPr>
          <a:xfrm>
            <a:off x="0" y="6186162"/>
            <a:ext cx="12191996" cy="671837"/>
          </a:xfrm>
          <a:prstGeom prst="rect">
            <a:avLst/>
          </a:prstGeom>
          <a:noFill/>
          <a:ln cap="flat">
            <a:noFill/>
          </a:ln>
        </p:spPr>
      </p:pic>
      <p:pic>
        <p:nvPicPr>
          <p:cNvPr id="13" name="Picture 12">
            <a:extLst>
              <a:ext uri="{FF2B5EF4-FFF2-40B4-BE49-F238E27FC236}">
                <a16:creationId xmlns:a16="http://schemas.microsoft.com/office/drawing/2014/main" id="{2568871E-FF3E-4012-859D-0775661ACD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1053" y="6366784"/>
            <a:ext cx="5161281" cy="338558"/>
          </a:xfrm>
          <a:prstGeom prst="rect">
            <a:avLst/>
          </a:prstGeom>
          <a:noFill/>
        </p:spPr>
      </p:pic>
      <p:sp>
        <p:nvSpPr>
          <p:cNvPr id="4" name="Text Placeholder 7">
            <a:extLst>
              <a:ext uri="{FF2B5EF4-FFF2-40B4-BE49-F238E27FC236}">
                <a16:creationId xmlns:a16="http://schemas.microsoft.com/office/drawing/2014/main" id="{22432A31-4881-4C3E-94BA-A83C78268331}"/>
              </a:ext>
            </a:extLst>
          </p:cNvPr>
          <p:cNvSpPr txBox="1">
            <a:spLocks noGrp="1"/>
          </p:cNvSpPr>
          <p:nvPr>
            <p:ph type="body" sz="quarter" idx="4294967295"/>
          </p:nvPr>
        </p:nvSpPr>
        <p:spPr>
          <a:xfrm>
            <a:off x="357905" y="1204840"/>
            <a:ext cx="11446166" cy="46522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1pPr>
            <a:lvl2pPr marR="0" lvl="1"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2pPr>
            <a:lvl3pPr marR="0" lvl="2"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3pPr>
            <a:lvl4pPr marR="0" lvl="3"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4pPr>
            <a:lvl5pPr marR="0" lvl="4"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9">
            <a:extLst>
              <a:ext uri="{FF2B5EF4-FFF2-40B4-BE49-F238E27FC236}">
                <a16:creationId xmlns:a16="http://schemas.microsoft.com/office/drawing/2014/main" id="{A3035BC4-0122-426B-903F-EB53B0734363}"/>
              </a:ext>
            </a:extLst>
          </p:cNvPr>
          <p:cNvSpPr txBox="1">
            <a:spLocks noGrp="1"/>
          </p:cNvSpPr>
          <p:nvPr>
            <p:ph type="body" sz="quarter" idx="4294967295"/>
          </p:nvPr>
        </p:nvSpPr>
        <p:spPr>
          <a:xfrm>
            <a:off x="357192" y="236857"/>
            <a:ext cx="11447465" cy="90487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3600" b="1" i="0" u="none" strike="noStrike" cap="none" spc="0" baseline="0">
                <a:solidFill>
                  <a:srgbClr val="000000"/>
                </a:solidFill>
                <a:uFillTx/>
                <a:latin typeface="Arial" panose="020B0604020202020204" pitchFamily="34" charset="0"/>
                <a:cs typeface="Arial" panose="020B0604020202020204" pitchFamily="34" charset="0"/>
              </a:defRPr>
            </a:lvl1pPr>
          </a:lstStyle>
          <a:p>
            <a:pPr lvl="0"/>
            <a:r>
              <a:rPr lang="en-US"/>
              <a:t>Click to edit Master text styles</a:t>
            </a:r>
          </a:p>
        </p:txBody>
      </p:sp>
      <p:sp>
        <p:nvSpPr>
          <p:cNvPr id="14" name="Footer Placeholder 1">
            <a:extLst>
              <a:ext uri="{FF2B5EF4-FFF2-40B4-BE49-F238E27FC236}">
                <a16:creationId xmlns:a16="http://schemas.microsoft.com/office/drawing/2014/main" id="{30745C10-7CAF-443D-8946-45F86F7BDB4B}"/>
              </a:ext>
            </a:extLst>
          </p:cNvPr>
          <p:cNvSpPr txBox="1">
            <a:spLocks noGrp="1"/>
          </p:cNvSpPr>
          <p:nvPr>
            <p:ph type="ftr" sz="quarter" idx="9"/>
          </p:nvPr>
        </p:nvSpPr>
        <p:spPr>
          <a:xfrm>
            <a:off x="5663732" y="6356351"/>
            <a:ext cx="5161282" cy="365129"/>
          </a:xfrm>
          <a:prstGeom prst="rect">
            <a:avLst/>
          </a:prstGeom>
        </p:spPr>
        <p:txBody>
          <a:bodyPr/>
          <a:lstStyle>
            <a:lvl1pPr algn="r">
              <a:defRPr/>
            </a:lvl1pPr>
          </a:lstStyle>
          <a:p>
            <a:pPr lvl="0"/>
            <a:endParaRPr lang="en-GB"/>
          </a:p>
        </p:txBody>
      </p:sp>
      <p:sp>
        <p:nvSpPr>
          <p:cNvPr id="3" name="Slide Number Placeholder 3">
            <a:extLst>
              <a:ext uri="{FF2B5EF4-FFF2-40B4-BE49-F238E27FC236}">
                <a16:creationId xmlns:a16="http://schemas.microsoft.com/office/drawing/2014/main" id="{0C1CB30E-51B9-4F8C-BC47-94116E7611F7}"/>
              </a:ext>
            </a:extLst>
          </p:cNvPr>
          <p:cNvSpPr txBox="1">
            <a:spLocks noGrp="1"/>
          </p:cNvSpPr>
          <p:nvPr>
            <p:ph type="sldNum" sz="quarter" idx="8"/>
          </p:nvPr>
        </p:nvSpPr>
        <p:spPr>
          <a:xfrm>
            <a:off x="11044379" y="6356351"/>
            <a:ext cx="759692" cy="365129"/>
          </a:xfrm>
          <a:prstGeom prst="rect">
            <a:avLst/>
          </a:prstGeom>
        </p:spPr>
        <p:txBody>
          <a:bodyPr/>
          <a:lstStyle>
            <a:lvl1pPr>
              <a:defRPr/>
            </a:lvl1pPr>
          </a:lstStyle>
          <a:p>
            <a:pPr lvl="0"/>
            <a:fld id="{C8077943-3D51-438C-8FB7-BEE503748A1B}" type="slidenum">
              <a:t>‹#›</a:t>
            </a:fld>
            <a:endParaRPr lang="en-GB"/>
          </a:p>
        </p:txBody>
      </p:sp>
    </p:spTree>
    <p:extLst>
      <p:ext uri="{BB962C8B-B14F-4D97-AF65-F5344CB8AC3E}">
        <p14:creationId xmlns:p14="http://schemas.microsoft.com/office/powerpoint/2010/main" val="2085633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1_Section break">
    <p:bg>
      <p:bgPr>
        <a:solidFill>
          <a:srgbClr val="FFFBEB"/>
        </a:solidFill>
        <a:effectLst/>
      </p:bgPr>
    </p:bg>
    <p:spTree>
      <p:nvGrpSpPr>
        <p:cNvPr id="1" name=""/>
        <p:cNvGrpSpPr/>
        <p:nvPr/>
      </p:nvGrpSpPr>
      <p:grpSpPr>
        <a:xfrm>
          <a:off x="0" y="0"/>
          <a:ext cx="0" cy="0"/>
          <a:chOff x="0" y="0"/>
          <a:chExt cx="0" cy="0"/>
        </a:xfrm>
      </p:grpSpPr>
      <p:sp>
        <p:nvSpPr>
          <p:cNvPr id="2" name="Rectangle: Diagonal Corners Rounded 4">
            <a:extLst>
              <a:ext uri="{FF2B5EF4-FFF2-40B4-BE49-F238E27FC236}">
                <a16:creationId xmlns:a16="http://schemas.microsoft.com/office/drawing/2014/main" id="{D1DBAAA7-F4B9-4A4A-81BF-531A8E1BCFED}"/>
              </a:ext>
            </a:extLst>
          </p:cNvPr>
          <p:cNvSpPr/>
          <p:nvPr/>
        </p:nvSpPr>
        <p:spPr>
          <a:xfrm flipV="1">
            <a:off x="593271" y="538836"/>
            <a:ext cx="11005453" cy="5551245"/>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sp>
        <p:nvSpPr>
          <p:cNvPr id="3" name="Text Placeholder 8">
            <a:extLst>
              <a:ext uri="{FF2B5EF4-FFF2-40B4-BE49-F238E27FC236}">
                <a16:creationId xmlns:a16="http://schemas.microsoft.com/office/drawing/2014/main" id="{DB72D255-2FF2-4FD6-BF47-836081E54165}"/>
              </a:ext>
            </a:extLst>
          </p:cNvPr>
          <p:cNvSpPr txBox="1">
            <a:spLocks noGrp="1"/>
          </p:cNvSpPr>
          <p:nvPr>
            <p:ph type="body" sz="quarter" idx="4294967295"/>
          </p:nvPr>
        </p:nvSpPr>
        <p:spPr>
          <a:xfrm>
            <a:off x="1038474" y="2869816"/>
            <a:ext cx="8743950" cy="55918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3600" b="1" i="0" u="none" strike="noStrike" cap="none" spc="0" baseline="0">
                <a:solidFill>
                  <a:srgbClr val="000000"/>
                </a:solidFill>
                <a:uFillTx/>
                <a:latin typeface="Arial" pitchFamily="34"/>
                <a:cs typeface="Arial" pitchFamily="34"/>
              </a:defRPr>
            </a:lvl1pPr>
          </a:lstStyle>
          <a:p>
            <a:pPr lvl="0"/>
            <a:r>
              <a:rPr lang="en-US"/>
              <a:t>Click to edit Master text styles</a:t>
            </a:r>
          </a:p>
        </p:txBody>
      </p:sp>
      <p:sp>
        <p:nvSpPr>
          <p:cNvPr id="4" name="Text Placeholder 8">
            <a:extLst>
              <a:ext uri="{FF2B5EF4-FFF2-40B4-BE49-F238E27FC236}">
                <a16:creationId xmlns:a16="http://schemas.microsoft.com/office/drawing/2014/main" id="{49B5E735-5678-427C-8AFF-16F3D81FCDD9}"/>
              </a:ext>
            </a:extLst>
          </p:cNvPr>
          <p:cNvSpPr txBox="1">
            <a:spLocks noGrp="1"/>
          </p:cNvSpPr>
          <p:nvPr>
            <p:ph type="body" sz="quarter" idx="4294967295"/>
          </p:nvPr>
        </p:nvSpPr>
        <p:spPr>
          <a:xfrm>
            <a:off x="1038474" y="3717520"/>
            <a:ext cx="8743950" cy="55918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1" i="0" u="none" strike="noStrike" cap="none" spc="0" baseline="0">
                <a:solidFill>
                  <a:srgbClr val="000000"/>
                </a:solidFill>
                <a:uFillTx/>
                <a:latin typeface="Calibri"/>
              </a:defRPr>
            </a:lvl1pPr>
          </a:lstStyle>
          <a:p>
            <a:pPr lvl="0"/>
            <a:r>
              <a:rPr lang="en-US"/>
              <a:t>Click to edit Master text styles</a:t>
            </a:r>
          </a:p>
        </p:txBody>
      </p:sp>
      <p:pic>
        <p:nvPicPr>
          <p:cNvPr id="7" name="Picture 6">
            <a:extLst>
              <a:ext uri="{FF2B5EF4-FFF2-40B4-BE49-F238E27FC236}">
                <a16:creationId xmlns:a16="http://schemas.microsoft.com/office/drawing/2014/main" id="{EFCB10D8-1D00-42AA-815B-0ECC5D75D7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053" y="6366784"/>
            <a:ext cx="5161281" cy="338558"/>
          </a:xfrm>
          <a:prstGeom prst="rect">
            <a:avLst/>
          </a:prstGeom>
          <a:noFill/>
        </p:spPr>
      </p:pic>
      <p:sp>
        <p:nvSpPr>
          <p:cNvPr id="8" name="Footer Placeholder 1">
            <a:extLst>
              <a:ext uri="{FF2B5EF4-FFF2-40B4-BE49-F238E27FC236}">
                <a16:creationId xmlns:a16="http://schemas.microsoft.com/office/drawing/2014/main" id="{7F49E0A3-A70B-409B-870E-309C59814DD8}"/>
              </a:ext>
            </a:extLst>
          </p:cNvPr>
          <p:cNvSpPr txBox="1">
            <a:spLocks noGrp="1"/>
          </p:cNvSpPr>
          <p:nvPr>
            <p:ph type="ftr" sz="quarter" idx="9"/>
          </p:nvPr>
        </p:nvSpPr>
        <p:spPr>
          <a:xfrm>
            <a:off x="5663732" y="6356351"/>
            <a:ext cx="5161282" cy="365129"/>
          </a:xfrm>
          <a:prstGeom prst="rect">
            <a:avLst/>
          </a:prstGeom>
        </p:spPr>
        <p:txBody>
          <a:bodyPr/>
          <a:lstStyle>
            <a:lvl1pPr algn="r">
              <a:defRPr/>
            </a:lvl1pPr>
          </a:lstStyle>
          <a:p>
            <a:pPr lvl="0"/>
            <a:endParaRPr lang="en-GB"/>
          </a:p>
        </p:txBody>
      </p:sp>
      <p:sp>
        <p:nvSpPr>
          <p:cNvPr id="9" name="Slide Number Placeholder 2">
            <a:extLst>
              <a:ext uri="{FF2B5EF4-FFF2-40B4-BE49-F238E27FC236}">
                <a16:creationId xmlns:a16="http://schemas.microsoft.com/office/drawing/2014/main" id="{1B6AEF92-7B8A-43C0-BC19-874A70820DAF}"/>
              </a:ext>
            </a:extLst>
          </p:cNvPr>
          <p:cNvSpPr txBox="1">
            <a:spLocks noGrp="1"/>
          </p:cNvSpPr>
          <p:nvPr>
            <p:ph type="sldNum" sz="quarter" idx="8"/>
          </p:nvPr>
        </p:nvSpPr>
        <p:spPr>
          <a:xfrm>
            <a:off x="11044379" y="6425108"/>
            <a:ext cx="759692" cy="365129"/>
          </a:xfrm>
          <a:prstGeom prst="rect">
            <a:avLst/>
          </a:prstGeom>
        </p:spPr>
        <p:txBody>
          <a:bodyPr/>
          <a:lstStyle>
            <a:lvl1pPr>
              <a:defRPr/>
            </a:lvl1pPr>
          </a:lstStyle>
          <a:p>
            <a:pPr lvl="0"/>
            <a:fld id="{C2B15A99-32D5-48D2-9AB1-A17973B7257B}" type="slidenum">
              <a:t>‹#›</a:t>
            </a:fld>
            <a:endParaRPr lang="en-GB"/>
          </a:p>
        </p:txBody>
      </p:sp>
    </p:spTree>
    <p:extLst>
      <p:ext uri="{BB962C8B-B14F-4D97-AF65-F5344CB8AC3E}">
        <p14:creationId xmlns:p14="http://schemas.microsoft.com/office/powerpoint/2010/main" val="2133337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0951168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DHSC large text ">
    <p:bg>
      <p:bgPr>
        <a:solidFill>
          <a:srgbClr val="FFFBEB"/>
        </a:solidFill>
        <a:effectLst/>
      </p:bgPr>
    </p:bg>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A032D987-D47B-4682-B42F-2068EC276A2D}"/>
              </a:ext>
            </a:extLst>
          </p:cNvPr>
          <p:cNvPicPr>
            <a:picLocks noChangeAspect="1"/>
          </p:cNvPicPr>
          <p:nvPr/>
        </p:nvPicPr>
        <p:blipFill>
          <a:blip r:embed="rId2"/>
          <a:srcRect l="957" b="50000"/>
          <a:stretch>
            <a:fillRect/>
          </a:stretch>
        </p:blipFill>
        <p:spPr>
          <a:xfrm>
            <a:off x="0" y="6186162"/>
            <a:ext cx="12191996" cy="671837"/>
          </a:xfrm>
          <a:prstGeom prst="rect">
            <a:avLst/>
          </a:prstGeom>
          <a:noFill/>
          <a:ln cap="flat">
            <a:noFill/>
          </a:ln>
        </p:spPr>
      </p:pic>
      <p:sp>
        <p:nvSpPr>
          <p:cNvPr id="2" name="Rectangle: Diagonal Corners Rounded 6">
            <a:extLst>
              <a:ext uri="{FF2B5EF4-FFF2-40B4-BE49-F238E27FC236}">
                <a16:creationId xmlns:a16="http://schemas.microsoft.com/office/drawing/2014/main" id="{A1D7C8C6-18BC-486A-87AC-BCB0A6D899B6}"/>
              </a:ext>
            </a:extLst>
          </p:cNvPr>
          <p:cNvSpPr/>
          <p:nvPr/>
        </p:nvSpPr>
        <p:spPr>
          <a:xfrm flipV="1">
            <a:off x="404905" y="432602"/>
            <a:ext cx="11416146" cy="5421084"/>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sp>
        <p:nvSpPr>
          <p:cNvPr id="4" name="Footer Placeholder 1">
            <a:extLst>
              <a:ext uri="{FF2B5EF4-FFF2-40B4-BE49-F238E27FC236}">
                <a16:creationId xmlns:a16="http://schemas.microsoft.com/office/drawing/2014/main" id="{88EC960A-7453-4E87-B8A8-C794E60E500A}"/>
              </a:ext>
            </a:extLst>
          </p:cNvPr>
          <p:cNvSpPr txBox="1">
            <a:spLocks noGrp="1"/>
          </p:cNvSpPr>
          <p:nvPr>
            <p:ph type="ftr" sz="quarter" idx="9"/>
          </p:nvPr>
        </p:nvSpPr>
        <p:spPr>
          <a:xfrm>
            <a:off x="5663732" y="6356351"/>
            <a:ext cx="5161282" cy="365129"/>
          </a:xfrm>
          <a:prstGeom prst="rect">
            <a:avLst/>
          </a:prstGeom>
        </p:spPr>
        <p:txBody>
          <a:bodyPr/>
          <a:lstStyle>
            <a:lvl1pPr algn="r">
              <a:defRPr/>
            </a:lvl1pPr>
          </a:lstStyle>
          <a:p>
            <a:pPr lvl="0"/>
            <a:endParaRPr lang="en-GB"/>
          </a:p>
        </p:txBody>
      </p:sp>
      <p:sp>
        <p:nvSpPr>
          <p:cNvPr id="5" name="Slide Number Placeholder 2">
            <a:extLst>
              <a:ext uri="{FF2B5EF4-FFF2-40B4-BE49-F238E27FC236}">
                <a16:creationId xmlns:a16="http://schemas.microsoft.com/office/drawing/2014/main" id="{78007425-7485-421F-8556-1610521BC3CB}"/>
              </a:ext>
            </a:extLst>
          </p:cNvPr>
          <p:cNvSpPr txBox="1">
            <a:spLocks noGrp="1"/>
          </p:cNvSpPr>
          <p:nvPr>
            <p:ph type="sldNum" sz="quarter" idx="8"/>
          </p:nvPr>
        </p:nvSpPr>
        <p:spPr>
          <a:xfrm>
            <a:off x="11044379" y="6356351"/>
            <a:ext cx="759692" cy="365129"/>
          </a:xfrm>
          <a:prstGeom prst="rect">
            <a:avLst/>
          </a:prstGeom>
        </p:spPr>
        <p:txBody>
          <a:bodyPr/>
          <a:lstStyle>
            <a:lvl1pPr>
              <a:defRPr/>
            </a:lvl1pPr>
          </a:lstStyle>
          <a:p>
            <a:pPr lvl="0"/>
            <a:fld id="{C2B15A99-32D5-48D2-9AB1-A17973B7257B}" type="slidenum">
              <a:t>‹#›</a:t>
            </a:fld>
            <a:endParaRPr lang="en-GB"/>
          </a:p>
        </p:txBody>
      </p:sp>
      <p:sp>
        <p:nvSpPr>
          <p:cNvPr id="11" name="Text Placeholder 2">
            <a:extLst>
              <a:ext uri="{FF2B5EF4-FFF2-40B4-BE49-F238E27FC236}">
                <a16:creationId xmlns:a16="http://schemas.microsoft.com/office/drawing/2014/main" id="{50952F9A-BEAC-4493-AEC0-C7E834A588BC}"/>
              </a:ext>
            </a:extLst>
          </p:cNvPr>
          <p:cNvSpPr>
            <a:spLocks noGrp="1"/>
          </p:cNvSpPr>
          <p:nvPr>
            <p:ph type="body" idx="1" hasCustomPrompt="1"/>
          </p:nvPr>
        </p:nvSpPr>
        <p:spPr>
          <a:xfrm>
            <a:off x="908626" y="901414"/>
            <a:ext cx="10405919" cy="563231"/>
          </a:xfrm>
        </p:spPr>
        <p:txBody>
          <a:bodyPr>
            <a:spAutoFit/>
          </a:bodyPr>
          <a:lstStyle>
            <a:lvl1pPr marL="0" indent="0">
              <a:buNone/>
              <a:defRPr sz="3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Large text page</a:t>
            </a:r>
          </a:p>
        </p:txBody>
      </p:sp>
    </p:spTree>
    <p:extLst>
      <p:ext uri="{BB962C8B-B14F-4D97-AF65-F5344CB8AC3E}">
        <p14:creationId xmlns:p14="http://schemas.microsoft.com/office/powerpoint/2010/main" val="1569987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8_Custom Layout">
    <p:bg>
      <p:bgPr>
        <a:solidFill>
          <a:srgbClr val="FFFBEB"/>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C877D1-B81D-4713-B49F-70D1C1F643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515" y="362504"/>
            <a:ext cx="1918844" cy="1244417"/>
          </a:xfrm>
          <a:prstGeom prst="rect">
            <a:avLst/>
          </a:prstGeom>
          <a:solidFill>
            <a:srgbClr val="FFFBEB"/>
          </a:solidFill>
        </p:spPr>
      </p:pic>
      <p:sp>
        <p:nvSpPr>
          <p:cNvPr id="2" name="Rectangle: Diagonal Corners Rounded 4">
            <a:extLst>
              <a:ext uri="{FF2B5EF4-FFF2-40B4-BE49-F238E27FC236}">
                <a16:creationId xmlns:a16="http://schemas.microsoft.com/office/drawing/2014/main" id="{E28E3FE4-7C0A-4AA6-AFE1-3A10239D3207}"/>
              </a:ext>
            </a:extLst>
          </p:cNvPr>
          <p:cNvSpPr/>
          <p:nvPr/>
        </p:nvSpPr>
        <p:spPr>
          <a:xfrm flipV="1">
            <a:off x="522515" y="2093379"/>
            <a:ext cx="11005453" cy="4240923"/>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sp>
        <p:nvSpPr>
          <p:cNvPr id="4" name="Text Placeholder 7">
            <a:extLst>
              <a:ext uri="{FF2B5EF4-FFF2-40B4-BE49-F238E27FC236}">
                <a16:creationId xmlns:a16="http://schemas.microsoft.com/office/drawing/2014/main" id="{9AD86CED-9A73-450C-A71B-47B526E2A868}"/>
              </a:ext>
            </a:extLst>
          </p:cNvPr>
          <p:cNvSpPr txBox="1">
            <a:spLocks noGrp="1"/>
          </p:cNvSpPr>
          <p:nvPr>
            <p:ph type="body" sz="quarter" idx="4294967295"/>
          </p:nvPr>
        </p:nvSpPr>
        <p:spPr>
          <a:xfrm>
            <a:off x="1044573" y="2503490"/>
            <a:ext cx="9231316" cy="92550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3200" b="1" i="0" u="none" strike="noStrike" cap="none" spc="0" baseline="0">
                <a:solidFill>
                  <a:srgbClr val="000000"/>
                </a:solidFill>
                <a:uFillTx/>
                <a:latin typeface="Calibri"/>
              </a:defRPr>
            </a:lvl1pPr>
          </a:lstStyle>
          <a:p>
            <a:pPr lvl="0"/>
            <a:r>
              <a:rPr lang="en-US"/>
              <a:t>Click to edit Master text styles</a:t>
            </a:r>
          </a:p>
        </p:txBody>
      </p:sp>
      <p:sp>
        <p:nvSpPr>
          <p:cNvPr id="5" name="Text Placeholder 7">
            <a:extLst>
              <a:ext uri="{FF2B5EF4-FFF2-40B4-BE49-F238E27FC236}">
                <a16:creationId xmlns:a16="http://schemas.microsoft.com/office/drawing/2014/main" id="{84B16E31-4CE8-4D5F-8E29-D7D65EF70AA2}"/>
              </a:ext>
            </a:extLst>
          </p:cNvPr>
          <p:cNvSpPr txBox="1">
            <a:spLocks noGrp="1"/>
          </p:cNvSpPr>
          <p:nvPr>
            <p:ph type="body" sz="quarter" idx="4294967295"/>
          </p:nvPr>
        </p:nvSpPr>
        <p:spPr>
          <a:xfrm>
            <a:off x="1044573" y="3662309"/>
            <a:ext cx="9231316" cy="92550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1" i="0" u="none" strike="noStrike" cap="none" spc="0" baseline="0">
                <a:solidFill>
                  <a:srgbClr val="000000"/>
                </a:solidFill>
                <a:uFillTx/>
                <a:latin typeface="Calibri"/>
              </a:defRPr>
            </a:lvl1pPr>
          </a:lstStyle>
          <a:p>
            <a:pPr lvl="0"/>
            <a:r>
              <a:rPr lang="en-US"/>
              <a:t>Click to edit Master text styles</a:t>
            </a:r>
          </a:p>
        </p:txBody>
      </p:sp>
      <p:sp>
        <p:nvSpPr>
          <p:cNvPr id="6" name="Text Placeholder 7">
            <a:extLst>
              <a:ext uri="{FF2B5EF4-FFF2-40B4-BE49-F238E27FC236}">
                <a16:creationId xmlns:a16="http://schemas.microsoft.com/office/drawing/2014/main" id="{156F0A68-F520-4BB3-B9B5-8E2472B72995}"/>
              </a:ext>
            </a:extLst>
          </p:cNvPr>
          <p:cNvSpPr txBox="1">
            <a:spLocks noGrp="1"/>
          </p:cNvSpPr>
          <p:nvPr>
            <p:ph type="body" sz="quarter" idx="4294967295"/>
          </p:nvPr>
        </p:nvSpPr>
        <p:spPr>
          <a:xfrm>
            <a:off x="1044573" y="4821128"/>
            <a:ext cx="9231316" cy="92550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pic>
        <p:nvPicPr>
          <p:cNvPr id="7" name="Picture 6">
            <a:extLst>
              <a:ext uri="{FF2B5EF4-FFF2-40B4-BE49-F238E27FC236}">
                <a16:creationId xmlns:a16="http://schemas.microsoft.com/office/drawing/2014/main" id="{72E6E337-E03E-45FD-8D8C-328F4299B3A4}"/>
              </a:ext>
            </a:extLst>
          </p:cNvPr>
          <p:cNvPicPr>
            <a:picLocks noChangeAspect="1"/>
          </p:cNvPicPr>
          <p:nvPr userDrawn="1"/>
        </p:nvPicPr>
        <p:blipFill>
          <a:blip r:embed="rId3"/>
          <a:stretch>
            <a:fillRect/>
          </a:stretch>
        </p:blipFill>
        <p:spPr>
          <a:xfrm>
            <a:off x="8291513" y="598951"/>
            <a:ext cx="1314306" cy="1227767"/>
          </a:xfrm>
          <a:prstGeom prst="rect">
            <a:avLst/>
          </a:prstGeom>
        </p:spPr>
      </p:pic>
    </p:spTree>
    <p:extLst>
      <p:ext uri="{BB962C8B-B14F-4D97-AF65-F5344CB8AC3E}">
        <p14:creationId xmlns:p14="http://schemas.microsoft.com/office/powerpoint/2010/main" val="1952669902"/>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id="{8CD0B2EA-753F-4BAC-AC58-0C9E71402899}"/>
              </a:ext>
            </a:extLst>
          </p:cNvPr>
          <p:cNvSpPr/>
          <p:nvPr userDrawn="1"/>
        </p:nvSpPr>
        <p:spPr>
          <a:xfrm rot="19200000">
            <a:off x="3251410" y="-1907756"/>
            <a:ext cx="10210500" cy="10474994"/>
          </a:xfrm>
          <a:custGeom>
            <a:avLst/>
            <a:gdLst>
              <a:gd name="connsiteX0" fmla="*/ 0 w 10661840"/>
              <a:gd name="connsiteY0" fmla="*/ 1777009 h 13790898"/>
              <a:gd name="connsiteX1" fmla="*/ 1777009 w 10661840"/>
              <a:gd name="connsiteY1" fmla="*/ 0 h 13790898"/>
              <a:gd name="connsiteX2" fmla="*/ 8884831 w 10661840"/>
              <a:gd name="connsiteY2" fmla="*/ 0 h 13790898"/>
              <a:gd name="connsiteX3" fmla="*/ 10661840 w 10661840"/>
              <a:gd name="connsiteY3" fmla="*/ 1777009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250821 w 10661840"/>
              <a:gd name="connsiteY2" fmla="*/ 640 h 13790898"/>
              <a:gd name="connsiteX3" fmla="*/ 10661840 w 10661840"/>
              <a:gd name="connsiteY3" fmla="*/ 1777009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250821 w 10661840"/>
              <a:gd name="connsiteY2" fmla="*/ 640 h 13790898"/>
              <a:gd name="connsiteX3" fmla="*/ 8965030 w 10661840"/>
              <a:gd name="connsiteY3" fmla="*/ 4319263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250821 w 10661840"/>
              <a:gd name="connsiteY2" fmla="*/ 640 h 13790898"/>
              <a:gd name="connsiteX3" fmla="*/ 8965030 w 10661840"/>
              <a:gd name="connsiteY3" fmla="*/ 4319263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250821 w 10661840"/>
              <a:gd name="connsiteY2" fmla="*/ 640 h 13790898"/>
              <a:gd name="connsiteX3" fmla="*/ 10117939 w 10661840"/>
              <a:gd name="connsiteY3" fmla="*/ 5132649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007805 w 10661840"/>
              <a:gd name="connsiteY2" fmla="*/ 14921 h 13790898"/>
              <a:gd name="connsiteX3" fmla="*/ 10117939 w 10661840"/>
              <a:gd name="connsiteY3" fmla="*/ 5132649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007805 w 10661840"/>
              <a:gd name="connsiteY2" fmla="*/ 14921 h 13790898"/>
              <a:gd name="connsiteX3" fmla="*/ 10117939 w 10661840"/>
              <a:gd name="connsiteY3" fmla="*/ 5132649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007805 w 10661840"/>
              <a:gd name="connsiteY2" fmla="*/ 14921 h 13790898"/>
              <a:gd name="connsiteX3" fmla="*/ 10141487 w 10661840"/>
              <a:gd name="connsiteY3" fmla="*/ 5242254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007805 w 10661840"/>
              <a:gd name="connsiteY2" fmla="*/ 14921 h 13790898"/>
              <a:gd name="connsiteX3" fmla="*/ 10171874 w 10661840"/>
              <a:gd name="connsiteY3" fmla="*/ 5190741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065636 w 10661840"/>
              <a:gd name="connsiteY2" fmla="*/ 37778 h 13790898"/>
              <a:gd name="connsiteX3" fmla="*/ 10171874 w 10661840"/>
              <a:gd name="connsiteY3" fmla="*/ 5190741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065636 w 10661840"/>
              <a:gd name="connsiteY2" fmla="*/ 37778 h 13790898"/>
              <a:gd name="connsiteX3" fmla="*/ 10171874 w 10661840"/>
              <a:gd name="connsiteY3" fmla="*/ 5190741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171874"/>
              <a:gd name="connsiteY0" fmla="*/ 1777009 h 13790898"/>
              <a:gd name="connsiteX1" fmla="*/ 1777009 w 10171874"/>
              <a:gd name="connsiteY1" fmla="*/ 0 h 13790898"/>
              <a:gd name="connsiteX2" fmla="*/ 4065636 w 10171874"/>
              <a:gd name="connsiteY2" fmla="*/ 37778 h 13790898"/>
              <a:gd name="connsiteX3" fmla="*/ 10171874 w 10171874"/>
              <a:gd name="connsiteY3" fmla="*/ 5190741 h 13790898"/>
              <a:gd name="connsiteX4" fmla="*/ 7030047 w 10171874"/>
              <a:gd name="connsiteY4" fmla="*/ 9749394 h 13790898"/>
              <a:gd name="connsiteX5" fmla="*/ 8884831 w 10171874"/>
              <a:gd name="connsiteY5" fmla="*/ 13790898 h 13790898"/>
              <a:gd name="connsiteX6" fmla="*/ 1777009 w 10171874"/>
              <a:gd name="connsiteY6" fmla="*/ 13790898 h 13790898"/>
              <a:gd name="connsiteX7" fmla="*/ 0 w 10171874"/>
              <a:gd name="connsiteY7" fmla="*/ 12013889 h 13790898"/>
              <a:gd name="connsiteX8" fmla="*/ 0 w 10171874"/>
              <a:gd name="connsiteY8" fmla="*/ 1777009 h 13790898"/>
              <a:gd name="connsiteX0" fmla="*/ 0 w 10171874"/>
              <a:gd name="connsiteY0" fmla="*/ 1777009 h 13790898"/>
              <a:gd name="connsiteX1" fmla="*/ 1777009 w 10171874"/>
              <a:gd name="connsiteY1" fmla="*/ 0 h 13790898"/>
              <a:gd name="connsiteX2" fmla="*/ 4065636 w 10171874"/>
              <a:gd name="connsiteY2" fmla="*/ 37778 h 13790898"/>
              <a:gd name="connsiteX3" fmla="*/ 10171874 w 10171874"/>
              <a:gd name="connsiteY3" fmla="*/ 5190741 h 13790898"/>
              <a:gd name="connsiteX4" fmla="*/ 6624274 w 10171874"/>
              <a:gd name="connsiteY4" fmla="*/ 9498755 h 13790898"/>
              <a:gd name="connsiteX5" fmla="*/ 8884831 w 10171874"/>
              <a:gd name="connsiteY5" fmla="*/ 13790898 h 13790898"/>
              <a:gd name="connsiteX6" fmla="*/ 1777009 w 10171874"/>
              <a:gd name="connsiteY6" fmla="*/ 13790898 h 13790898"/>
              <a:gd name="connsiteX7" fmla="*/ 0 w 10171874"/>
              <a:gd name="connsiteY7" fmla="*/ 12013889 h 13790898"/>
              <a:gd name="connsiteX8" fmla="*/ 0 w 10171874"/>
              <a:gd name="connsiteY8" fmla="*/ 1777009 h 13790898"/>
              <a:gd name="connsiteX0" fmla="*/ 0 w 10171874"/>
              <a:gd name="connsiteY0" fmla="*/ 1777009 h 13790898"/>
              <a:gd name="connsiteX1" fmla="*/ 1777009 w 10171874"/>
              <a:gd name="connsiteY1" fmla="*/ 0 h 13790898"/>
              <a:gd name="connsiteX2" fmla="*/ 4065636 w 10171874"/>
              <a:gd name="connsiteY2" fmla="*/ 37778 h 13790898"/>
              <a:gd name="connsiteX3" fmla="*/ 10171874 w 10171874"/>
              <a:gd name="connsiteY3" fmla="*/ 5190741 h 13790898"/>
              <a:gd name="connsiteX4" fmla="*/ 6624274 w 10171874"/>
              <a:gd name="connsiteY4" fmla="*/ 9498755 h 13790898"/>
              <a:gd name="connsiteX5" fmla="*/ 5830078 w 10171874"/>
              <a:gd name="connsiteY5" fmla="*/ 9905642 h 13790898"/>
              <a:gd name="connsiteX6" fmla="*/ 1777009 w 10171874"/>
              <a:gd name="connsiteY6" fmla="*/ 13790898 h 13790898"/>
              <a:gd name="connsiteX7" fmla="*/ 0 w 10171874"/>
              <a:gd name="connsiteY7" fmla="*/ 12013889 h 13790898"/>
              <a:gd name="connsiteX8" fmla="*/ 0 w 10171874"/>
              <a:gd name="connsiteY8" fmla="*/ 1777009 h 13790898"/>
              <a:gd name="connsiteX0" fmla="*/ 0 w 10171874"/>
              <a:gd name="connsiteY0" fmla="*/ 1777009 h 12210280"/>
              <a:gd name="connsiteX1" fmla="*/ 1777009 w 10171874"/>
              <a:gd name="connsiteY1" fmla="*/ 0 h 12210280"/>
              <a:gd name="connsiteX2" fmla="*/ 4065636 w 10171874"/>
              <a:gd name="connsiteY2" fmla="*/ 37778 h 12210280"/>
              <a:gd name="connsiteX3" fmla="*/ 10171874 w 10171874"/>
              <a:gd name="connsiteY3" fmla="*/ 5190741 h 12210280"/>
              <a:gd name="connsiteX4" fmla="*/ 6624274 w 10171874"/>
              <a:gd name="connsiteY4" fmla="*/ 9498755 h 12210280"/>
              <a:gd name="connsiteX5" fmla="*/ 5830078 w 10171874"/>
              <a:gd name="connsiteY5" fmla="*/ 9905642 h 12210280"/>
              <a:gd name="connsiteX6" fmla="*/ 5219184 w 10171874"/>
              <a:gd name="connsiteY6" fmla="*/ 9979303 h 12210280"/>
              <a:gd name="connsiteX7" fmla="*/ 0 w 10171874"/>
              <a:gd name="connsiteY7" fmla="*/ 12013889 h 12210280"/>
              <a:gd name="connsiteX8" fmla="*/ 0 w 10171874"/>
              <a:gd name="connsiteY8" fmla="*/ 1777009 h 12210280"/>
              <a:gd name="connsiteX0" fmla="*/ 38626 w 10210500"/>
              <a:gd name="connsiteY0" fmla="*/ 1777009 h 10072767"/>
              <a:gd name="connsiteX1" fmla="*/ 1815635 w 10210500"/>
              <a:gd name="connsiteY1" fmla="*/ 0 h 10072767"/>
              <a:gd name="connsiteX2" fmla="*/ 4104262 w 10210500"/>
              <a:gd name="connsiteY2" fmla="*/ 37778 h 10072767"/>
              <a:gd name="connsiteX3" fmla="*/ 10210500 w 10210500"/>
              <a:gd name="connsiteY3" fmla="*/ 5190741 h 10072767"/>
              <a:gd name="connsiteX4" fmla="*/ 6662900 w 10210500"/>
              <a:gd name="connsiteY4" fmla="*/ 9498755 h 10072767"/>
              <a:gd name="connsiteX5" fmla="*/ 5868704 w 10210500"/>
              <a:gd name="connsiteY5" fmla="*/ 9905642 h 10072767"/>
              <a:gd name="connsiteX6" fmla="*/ 5257810 w 10210500"/>
              <a:gd name="connsiteY6" fmla="*/ 9979303 h 10072767"/>
              <a:gd name="connsiteX7" fmla="*/ 0 w 10210500"/>
              <a:gd name="connsiteY7" fmla="*/ 5589596 h 10072767"/>
              <a:gd name="connsiteX8" fmla="*/ 38626 w 10210500"/>
              <a:gd name="connsiteY8" fmla="*/ 1777009 h 10072767"/>
              <a:gd name="connsiteX0" fmla="*/ 38626 w 10210500"/>
              <a:gd name="connsiteY0" fmla="*/ 1777009 h 10072767"/>
              <a:gd name="connsiteX1" fmla="*/ 1815635 w 10210500"/>
              <a:gd name="connsiteY1" fmla="*/ 0 h 10072767"/>
              <a:gd name="connsiteX2" fmla="*/ 4104262 w 10210500"/>
              <a:gd name="connsiteY2" fmla="*/ 37778 h 10072767"/>
              <a:gd name="connsiteX3" fmla="*/ 10210500 w 10210500"/>
              <a:gd name="connsiteY3" fmla="*/ 5190741 h 10072767"/>
              <a:gd name="connsiteX4" fmla="*/ 6662900 w 10210500"/>
              <a:gd name="connsiteY4" fmla="*/ 9498755 h 10072767"/>
              <a:gd name="connsiteX5" fmla="*/ 5868704 w 10210500"/>
              <a:gd name="connsiteY5" fmla="*/ 9905642 h 10072767"/>
              <a:gd name="connsiteX6" fmla="*/ 5257810 w 10210500"/>
              <a:gd name="connsiteY6" fmla="*/ 9979303 h 10072767"/>
              <a:gd name="connsiteX7" fmla="*/ 0 w 10210500"/>
              <a:gd name="connsiteY7" fmla="*/ 5589596 h 10072767"/>
              <a:gd name="connsiteX8" fmla="*/ 38626 w 10210500"/>
              <a:gd name="connsiteY8" fmla="*/ 1777009 h 10072767"/>
              <a:gd name="connsiteX0" fmla="*/ 38626 w 10210500"/>
              <a:gd name="connsiteY0" fmla="*/ 1777009 h 10072767"/>
              <a:gd name="connsiteX1" fmla="*/ 1815635 w 10210500"/>
              <a:gd name="connsiteY1" fmla="*/ 0 h 10072767"/>
              <a:gd name="connsiteX2" fmla="*/ 4104262 w 10210500"/>
              <a:gd name="connsiteY2" fmla="*/ 37778 h 10072767"/>
              <a:gd name="connsiteX3" fmla="*/ 10210500 w 10210500"/>
              <a:gd name="connsiteY3" fmla="*/ 5190741 h 10072767"/>
              <a:gd name="connsiteX4" fmla="*/ 6662900 w 10210500"/>
              <a:gd name="connsiteY4" fmla="*/ 9498755 h 10072767"/>
              <a:gd name="connsiteX5" fmla="*/ 5868704 w 10210500"/>
              <a:gd name="connsiteY5" fmla="*/ 9905642 h 10072767"/>
              <a:gd name="connsiteX6" fmla="*/ 4555346 w 10210500"/>
              <a:gd name="connsiteY6" fmla="*/ 9608062 h 10072767"/>
              <a:gd name="connsiteX7" fmla="*/ 0 w 10210500"/>
              <a:gd name="connsiteY7" fmla="*/ 5589596 h 10072767"/>
              <a:gd name="connsiteX8" fmla="*/ 38626 w 10210500"/>
              <a:gd name="connsiteY8" fmla="*/ 1777009 h 10072767"/>
              <a:gd name="connsiteX0" fmla="*/ 38626 w 10210500"/>
              <a:gd name="connsiteY0" fmla="*/ 1777009 h 10442853"/>
              <a:gd name="connsiteX1" fmla="*/ 1815635 w 10210500"/>
              <a:gd name="connsiteY1" fmla="*/ 0 h 10442853"/>
              <a:gd name="connsiteX2" fmla="*/ 4104262 w 10210500"/>
              <a:gd name="connsiteY2" fmla="*/ 37778 h 10442853"/>
              <a:gd name="connsiteX3" fmla="*/ 10210500 w 10210500"/>
              <a:gd name="connsiteY3" fmla="*/ 5190741 h 10442853"/>
              <a:gd name="connsiteX4" fmla="*/ 6662900 w 10210500"/>
              <a:gd name="connsiteY4" fmla="*/ 9498755 h 10442853"/>
              <a:gd name="connsiteX5" fmla="*/ 5713295 w 10210500"/>
              <a:gd name="connsiteY5" fmla="*/ 10442664 h 10442853"/>
              <a:gd name="connsiteX6" fmla="*/ 4555346 w 10210500"/>
              <a:gd name="connsiteY6" fmla="*/ 9608062 h 10442853"/>
              <a:gd name="connsiteX7" fmla="*/ 0 w 10210500"/>
              <a:gd name="connsiteY7" fmla="*/ 5589596 h 10442853"/>
              <a:gd name="connsiteX8" fmla="*/ 38626 w 10210500"/>
              <a:gd name="connsiteY8" fmla="*/ 1777009 h 10442853"/>
              <a:gd name="connsiteX0" fmla="*/ 38626 w 10210500"/>
              <a:gd name="connsiteY0" fmla="*/ 1777009 h 10442664"/>
              <a:gd name="connsiteX1" fmla="*/ 1815635 w 10210500"/>
              <a:gd name="connsiteY1" fmla="*/ 0 h 10442664"/>
              <a:gd name="connsiteX2" fmla="*/ 4104262 w 10210500"/>
              <a:gd name="connsiteY2" fmla="*/ 37778 h 10442664"/>
              <a:gd name="connsiteX3" fmla="*/ 10210500 w 10210500"/>
              <a:gd name="connsiteY3" fmla="*/ 5190741 h 10442664"/>
              <a:gd name="connsiteX4" fmla="*/ 6662900 w 10210500"/>
              <a:gd name="connsiteY4" fmla="*/ 9498755 h 10442664"/>
              <a:gd name="connsiteX5" fmla="*/ 5713295 w 10210500"/>
              <a:gd name="connsiteY5" fmla="*/ 10442664 h 10442664"/>
              <a:gd name="connsiteX6" fmla="*/ 4555346 w 10210500"/>
              <a:gd name="connsiteY6" fmla="*/ 9608062 h 10442664"/>
              <a:gd name="connsiteX7" fmla="*/ 0 w 10210500"/>
              <a:gd name="connsiteY7" fmla="*/ 5589596 h 10442664"/>
              <a:gd name="connsiteX8" fmla="*/ 38626 w 10210500"/>
              <a:gd name="connsiteY8" fmla="*/ 1777009 h 10442664"/>
              <a:gd name="connsiteX0" fmla="*/ 38626 w 10210500"/>
              <a:gd name="connsiteY0" fmla="*/ 1777009 h 10442664"/>
              <a:gd name="connsiteX1" fmla="*/ 1815635 w 10210500"/>
              <a:gd name="connsiteY1" fmla="*/ 0 h 10442664"/>
              <a:gd name="connsiteX2" fmla="*/ 4104262 w 10210500"/>
              <a:gd name="connsiteY2" fmla="*/ 37778 h 10442664"/>
              <a:gd name="connsiteX3" fmla="*/ 10210500 w 10210500"/>
              <a:gd name="connsiteY3" fmla="*/ 5190741 h 10442664"/>
              <a:gd name="connsiteX4" fmla="*/ 6662900 w 10210500"/>
              <a:gd name="connsiteY4" fmla="*/ 9498755 h 10442664"/>
              <a:gd name="connsiteX5" fmla="*/ 5713295 w 10210500"/>
              <a:gd name="connsiteY5" fmla="*/ 10442664 h 10442664"/>
              <a:gd name="connsiteX6" fmla="*/ 4555346 w 10210500"/>
              <a:gd name="connsiteY6" fmla="*/ 9608062 h 10442664"/>
              <a:gd name="connsiteX7" fmla="*/ 0 w 10210500"/>
              <a:gd name="connsiteY7" fmla="*/ 5589596 h 10442664"/>
              <a:gd name="connsiteX8" fmla="*/ 38626 w 10210500"/>
              <a:gd name="connsiteY8" fmla="*/ 1777009 h 10442664"/>
              <a:gd name="connsiteX0" fmla="*/ 38626 w 10210500"/>
              <a:gd name="connsiteY0" fmla="*/ 1777009 h 10442664"/>
              <a:gd name="connsiteX1" fmla="*/ 1815635 w 10210500"/>
              <a:gd name="connsiteY1" fmla="*/ 0 h 10442664"/>
              <a:gd name="connsiteX2" fmla="*/ 4104262 w 10210500"/>
              <a:gd name="connsiteY2" fmla="*/ 37778 h 10442664"/>
              <a:gd name="connsiteX3" fmla="*/ 10210500 w 10210500"/>
              <a:gd name="connsiteY3" fmla="*/ 5190741 h 10442664"/>
              <a:gd name="connsiteX4" fmla="*/ 6662900 w 10210500"/>
              <a:gd name="connsiteY4" fmla="*/ 9498755 h 10442664"/>
              <a:gd name="connsiteX5" fmla="*/ 5713295 w 10210500"/>
              <a:gd name="connsiteY5" fmla="*/ 10442664 h 10442664"/>
              <a:gd name="connsiteX6" fmla="*/ 4555346 w 10210500"/>
              <a:gd name="connsiteY6" fmla="*/ 9608062 h 10442664"/>
              <a:gd name="connsiteX7" fmla="*/ 0 w 10210500"/>
              <a:gd name="connsiteY7" fmla="*/ 5589596 h 10442664"/>
              <a:gd name="connsiteX8" fmla="*/ 38626 w 10210500"/>
              <a:gd name="connsiteY8" fmla="*/ 1777009 h 10442664"/>
              <a:gd name="connsiteX0" fmla="*/ 38626 w 10210500"/>
              <a:gd name="connsiteY0" fmla="*/ 1777009 h 10075025"/>
              <a:gd name="connsiteX1" fmla="*/ 1815635 w 10210500"/>
              <a:gd name="connsiteY1" fmla="*/ 0 h 10075025"/>
              <a:gd name="connsiteX2" fmla="*/ 4104262 w 10210500"/>
              <a:gd name="connsiteY2" fmla="*/ 37778 h 10075025"/>
              <a:gd name="connsiteX3" fmla="*/ 10210500 w 10210500"/>
              <a:gd name="connsiteY3" fmla="*/ 5190741 h 10075025"/>
              <a:gd name="connsiteX4" fmla="*/ 6662900 w 10210500"/>
              <a:gd name="connsiteY4" fmla="*/ 9498755 h 10075025"/>
              <a:gd name="connsiteX5" fmla="*/ 4555346 w 10210500"/>
              <a:gd name="connsiteY5" fmla="*/ 9608062 h 10075025"/>
              <a:gd name="connsiteX6" fmla="*/ 0 w 10210500"/>
              <a:gd name="connsiteY6" fmla="*/ 5589596 h 10075025"/>
              <a:gd name="connsiteX7" fmla="*/ 38626 w 10210500"/>
              <a:gd name="connsiteY7" fmla="*/ 1777009 h 10075025"/>
              <a:gd name="connsiteX0" fmla="*/ 38626 w 10210500"/>
              <a:gd name="connsiteY0" fmla="*/ 1777009 h 9499965"/>
              <a:gd name="connsiteX1" fmla="*/ 1815635 w 10210500"/>
              <a:gd name="connsiteY1" fmla="*/ 0 h 9499965"/>
              <a:gd name="connsiteX2" fmla="*/ 4104262 w 10210500"/>
              <a:gd name="connsiteY2" fmla="*/ 37778 h 9499965"/>
              <a:gd name="connsiteX3" fmla="*/ 10210500 w 10210500"/>
              <a:gd name="connsiteY3" fmla="*/ 5190741 h 9499965"/>
              <a:gd name="connsiteX4" fmla="*/ 6662900 w 10210500"/>
              <a:gd name="connsiteY4" fmla="*/ 9498755 h 9499965"/>
              <a:gd name="connsiteX5" fmla="*/ 0 w 10210500"/>
              <a:gd name="connsiteY5" fmla="*/ 5589596 h 9499965"/>
              <a:gd name="connsiteX6" fmla="*/ 38626 w 10210500"/>
              <a:gd name="connsiteY6" fmla="*/ 1777009 h 9499965"/>
              <a:gd name="connsiteX0" fmla="*/ 38626 w 10210500"/>
              <a:gd name="connsiteY0" fmla="*/ 1777009 h 10332785"/>
              <a:gd name="connsiteX1" fmla="*/ 1815635 w 10210500"/>
              <a:gd name="connsiteY1" fmla="*/ 0 h 10332785"/>
              <a:gd name="connsiteX2" fmla="*/ 4104262 w 10210500"/>
              <a:gd name="connsiteY2" fmla="*/ 37778 h 10332785"/>
              <a:gd name="connsiteX3" fmla="*/ 10210500 w 10210500"/>
              <a:gd name="connsiteY3" fmla="*/ 5190741 h 10332785"/>
              <a:gd name="connsiteX4" fmla="*/ 5835495 w 10210500"/>
              <a:gd name="connsiteY4" fmla="*/ 10331857 h 10332785"/>
              <a:gd name="connsiteX5" fmla="*/ 0 w 10210500"/>
              <a:gd name="connsiteY5" fmla="*/ 5589596 h 10332785"/>
              <a:gd name="connsiteX6" fmla="*/ 38626 w 10210500"/>
              <a:gd name="connsiteY6" fmla="*/ 1777009 h 10332785"/>
              <a:gd name="connsiteX0" fmla="*/ 38626 w 10210500"/>
              <a:gd name="connsiteY0" fmla="*/ 1777009 h 10331857"/>
              <a:gd name="connsiteX1" fmla="*/ 1815635 w 10210500"/>
              <a:gd name="connsiteY1" fmla="*/ 0 h 10331857"/>
              <a:gd name="connsiteX2" fmla="*/ 4104262 w 10210500"/>
              <a:gd name="connsiteY2" fmla="*/ 37778 h 10331857"/>
              <a:gd name="connsiteX3" fmla="*/ 10210500 w 10210500"/>
              <a:gd name="connsiteY3" fmla="*/ 5190741 h 10331857"/>
              <a:gd name="connsiteX4" fmla="*/ 5835495 w 10210500"/>
              <a:gd name="connsiteY4" fmla="*/ 10331857 h 10331857"/>
              <a:gd name="connsiteX5" fmla="*/ 0 w 10210500"/>
              <a:gd name="connsiteY5" fmla="*/ 5589596 h 10331857"/>
              <a:gd name="connsiteX6" fmla="*/ 38626 w 10210500"/>
              <a:gd name="connsiteY6" fmla="*/ 1777009 h 10331857"/>
              <a:gd name="connsiteX0" fmla="*/ 38626 w 10210500"/>
              <a:gd name="connsiteY0" fmla="*/ 1777009 h 10331857"/>
              <a:gd name="connsiteX1" fmla="*/ 1815635 w 10210500"/>
              <a:gd name="connsiteY1" fmla="*/ 0 h 10331857"/>
              <a:gd name="connsiteX2" fmla="*/ 4104262 w 10210500"/>
              <a:gd name="connsiteY2" fmla="*/ 37778 h 10331857"/>
              <a:gd name="connsiteX3" fmla="*/ 10210500 w 10210500"/>
              <a:gd name="connsiteY3" fmla="*/ 5190741 h 10331857"/>
              <a:gd name="connsiteX4" fmla="*/ 5835495 w 10210500"/>
              <a:gd name="connsiteY4" fmla="*/ 10331857 h 10331857"/>
              <a:gd name="connsiteX5" fmla="*/ 0 w 10210500"/>
              <a:gd name="connsiteY5" fmla="*/ 5589596 h 10331857"/>
              <a:gd name="connsiteX6" fmla="*/ 38626 w 10210500"/>
              <a:gd name="connsiteY6" fmla="*/ 1777009 h 10331857"/>
              <a:gd name="connsiteX0" fmla="*/ 38626 w 10210500"/>
              <a:gd name="connsiteY0" fmla="*/ 1777009 h 10474994"/>
              <a:gd name="connsiteX1" fmla="*/ 1815635 w 10210500"/>
              <a:gd name="connsiteY1" fmla="*/ 0 h 10474994"/>
              <a:gd name="connsiteX2" fmla="*/ 4104262 w 10210500"/>
              <a:gd name="connsiteY2" fmla="*/ 37778 h 10474994"/>
              <a:gd name="connsiteX3" fmla="*/ 10210500 w 10210500"/>
              <a:gd name="connsiteY3" fmla="*/ 5190741 h 10474994"/>
              <a:gd name="connsiteX4" fmla="*/ 5848018 w 10210500"/>
              <a:gd name="connsiteY4" fmla="*/ 10474994 h 10474994"/>
              <a:gd name="connsiteX5" fmla="*/ 0 w 10210500"/>
              <a:gd name="connsiteY5" fmla="*/ 5589596 h 10474994"/>
              <a:gd name="connsiteX6" fmla="*/ 38626 w 10210500"/>
              <a:gd name="connsiteY6" fmla="*/ 1777009 h 1047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0500" h="10474994">
                <a:moveTo>
                  <a:pt x="38626" y="1777009"/>
                </a:moveTo>
                <a:cubicBezTo>
                  <a:pt x="38626" y="795594"/>
                  <a:pt x="834220" y="0"/>
                  <a:pt x="1815635" y="0"/>
                </a:cubicBezTo>
                <a:lnTo>
                  <a:pt x="4104262" y="37778"/>
                </a:lnTo>
                <a:cubicBezTo>
                  <a:pt x="5015023" y="825609"/>
                  <a:pt x="9342411" y="4417875"/>
                  <a:pt x="10210500" y="5190741"/>
                </a:cubicBezTo>
                <a:lnTo>
                  <a:pt x="5848018" y="10474994"/>
                </a:lnTo>
                <a:lnTo>
                  <a:pt x="0" y="5589596"/>
                </a:lnTo>
                <a:lnTo>
                  <a:pt x="38626" y="1777009"/>
                </a:lnTo>
                <a:close/>
              </a:path>
            </a:pathLst>
          </a:custGeom>
          <a:solidFill>
            <a:srgbClr val="1F25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91440" bIns="45720" numCol="1" spcCol="0" rtlCol="0" fromWordArt="0" anchor="ctr" anchorCtr="0" forceAA="0" compatLnSpc="1">
            <a:prstTxWarp prst="textNoShape">
              <a:avLst/>
            </a:prstTxWarp>
            <a:noAutofit/>
          </a:bodyPr>
          <a:lstStyle/>
          <a:p>
            <a:endParaRPr lang="en-GB"/>
          </a:p>
        </p:txBody>
      </p:sp>
      <p:pic>
        <p:nvPicPr>
          <p:cNvPr id="8" name="Picture 7" descr="A picture containing logo&#10;&#10;Description automatically generated">
            <a:extLst>
              <a:ext uri="{FF2B5EF4-FFF2-40B4-BE49-F238E27FC236}">
                <a16:creationId xmlns:a16="http://schemas.microsoft.com/office/drawing/2014/main" id="{EB91BC36-C69A-4783-B700-B6C3D41DC7B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463591" y="5349875"/>
            <a:ext cx="2651760" cy="1109345"/>
          </a:xfrm>
          <a:prstGeom prst="rect">
            <a:avLst/>
          </a:prstGeom>
        </p:spPr>
      </p:pic>
      <p:sp>
        <p:nvSpPr>
          <p:cNvPr id="9" name="Text Box 2">
            <a:extLst>
              <a:ext uri="{FF2B5EF4-FFF2-40B4-BE49-F238E27FC236}">
                <a16:creationId xmlns:a16="http://schemas.microsoft.com/office/drawing/2014/main" id="{C8812A0C-3AD7-4597-BE04-350F2DC9B521}"/>
              </a:ext>
            </a:extLst>
          </p:cNvPr>
          <p:cNvSpPr txBox="1"/>
          <p:nvPr userDrawn="1"/>
        </p:nvSpPr>
        <p:spPr>
          <a:xfrm>
            <a:off x="2666906" y="5904547"/>
            <a:ext cx="8416290" cy="41529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a:r>
              <a:rPr lang="en-GB" sz="2800" b="1">
                <a:solidFill>
                  <a:srgbClr val="F2F2F2"/>
                </a:solidFill>
                <a:effectLst/>
                <a:latin typeface="Geogrotesque Bd" panose="02000000000000000000" pitchFamily="50" charset="0"/>
                <a:ea typeface="Times New Roman" panose="02020603050405020304" pitchFamily="18" charset="0"/>
                <a:cs typeface="Times New Roman" panose="02020603050405020304" pitchFamily="18" charset="0"/>
              </a:rPr>
              <a:t>www.active-together.org</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Content Placeholder 2">
            <a:extLst>
              <a:ext uri="{FF2B5EF4-FFF2-40B4-BE49-F238E27FC236}">
                <a16:creationId xmlns:a16="http://schemas.microsoft.com/office/drawing/2014/main" id="{6B52C569-FA4D-4716-9205-53DFAB794B0B}"/>
              </a:ext>
            </a:extLst>
          </p:cNvPr>
          <p:cNvSpPr>
            <a:spLocks noGrp="1"/>
          </p:cNvSpPr>
          <p:nvPr>
            <p:ph idx="10" hasCustomPrompt="1"/>
          </p:nvPr>
        </p:nvSpPr>
        <p:spPr>
          <a:xfrm>
            <a:off x="4591050" y="1405271"/>
            <a:ext cx="6564716" cy="849814"/>
          </a:xfrm>
          <a:prstGeom prst="rect">
            <a:avLst/>
          </a:prstGeom>
        </p:spPr>
        <p:txBody>
          <a:bodyPr/>
          <a:lstStyle>
            <a:lvl1pPr marL="0" indent="0" algn="r">
              <a:buNone/>
              <a:defRPr sz="8000" b="1">
                <a:solidFill>
                  <a:schemeClr val="bg1"/>
                </a:solidFill>
                <a:latin typeface="Geogrotesque Md" panose="02000000000000000000" pitchFamily="50" charset="0"/>
              </a:defRPr>
            </a:lvl1pPr>
            <a:lvl2pPr>
              <a:defRPr>
                <a:solidFill>
                  <a:srgbClr val="002060"/>
                </a:solidFill>
                <a:latin typeface="Geogrotesque Md" panose="02000000000000000000" pitchFamily="50" charset="0"/>
              </a:defRPr>
            </a:lvl2pPr>
            <a:lvl3pPr>
              <a:defRPr>
                <a:solidFill>
                  <a:srgbClr val="002060"/>
                </a:solidFill>
                <a:latin typeface="Geogrotesque Md" panose="02000000000000000000" pitchFamily="50" charset="0"/>
              </a:defRPr>
            </a:lvl3pPr>
            <a:lvl4pPr>
              <a:defRPr>
                <a:solidFill>
                  <a:srgbClr val="002060"/>
                </a:solidFill>
                <a:latin typeface="Geogrotesque Md" panose="02000000000000000000" pitchFamily="50" charset="0"/>
              </a:defRPr>
            </a:lvl4pPr>
            <a:lvl5pPr>
              <a:defRPr>
                <a:solidFill>
                  <a:srgbClr val="002060"/>
                </a:solidFill>
                <a:latin typeface="Geogrotesque Md" panose="02000000000000000000" pitchFamily="50" charset="0"/>
              </a:defRPr>
            </a:lvl5pPr>
          </a:lstStyle>
          <a:p>
            <a:pPr lvl="0"/>
            <a:r>
              <a:rPr lang="en-US"/>
              <a:t>TITLE</a:t>
            </a:r>
            <a:endParaRPr lang="en-GB"/>
          </a:p>
        </p:txBody>
      </p:sp>
      <p:sp>
        <p:nvSpPr>
          <p:cNvPr id="13" name="Content Placeholder 2">
            <a:extLst>
              <a:ext uri="{FF2B5EF4-FFF2-40B4-BE49-F238E27FC236}">
                <a16:creationId xmlns:a16="http://schemas.microsoft.com/office/drawing/2014/main" id="{F4330AF1-997D-4D45-8DCE-D04D0E3DB53D}"/>
              </a:ext>
            </a:extLst>
          </p:cNvPr>
          <p:cNvSpPr>
            <a:spLocks noGrp="1"/>
          </p:cNvSpPr>
          <p:nvPr>
            <p:ph idx="11" hasCustomPrompt="1"/>
          </p:nvPr>
        </p:nvSpPr>
        <p:spPr>
          <a:xfrm>
            <a:off x="4548071" y="2479927"/>
            <a:ext cx="6564716" cy="849814"/>
          </a:xfrm>
          <a:prstGeom prst="rect">
            <a:avLst/>
          </a:prstGeom>
        </p:spPr>
        <p:txBody>
          <a:bodyPr/>
          <a:lstStyle>
            <a:lvl1pPr marL="0" indent="0" algn="r">
              <a:buNone/>
              <a:defRPr sz="4000" b="1">
                <a:solidFill>
                  <a:schemeClr val="bg1"/>
                </a:solidFill>
                <a:latin typeface="Geogrotesque Md" panose="02000000000000000000" pitchFamily="50" charset="0"/>
              </a:defRPr>
            </a:lvl1pPr>
            <a:lvl2pPr>
              <a:defRPr>
                <a:solidFill>
                  <a:srgbClr val="002060"/>
                </a:solidFill>
                <a:latin typeface="Geogrotesque Md" panose="02000000000000000000" pitchFamily="50" charset="0"/>
              </a:defRPr>
            </a:lvl2pPr>
            <a:lvl3pPr>
              <a:defRPr>
                <a:solidFill>
                  <a:srgbClr val="002060"/>
                </a:solidFill>
                <a:latin typeface="Geogrotesque Md" panose="02000000000000000000" pitchFamily="50" charset="0"/>
              </a:defRPr>
            </a:lvl3pPr>
            <a:lvl4pPr>
              <a:defRPr>
                <a:solidFill>
                  <a:srgbClr val="002060"/>
                </a:solidFill>
                <a:latin typeface="Geogrotesque Md" panose="02000000000000000000" pitchFamily="50" charset="0"/>
              </a:defRPr>
            </a:lvl4pPr>
            <a:lvl5pPr>
              <a:defRPr>
                <a:solidFill>
                  <a:srgbClr val="002060"/>
                </a:solidFill>
                <a:latin typeface="Geogrotesque Md" panose="02000000000000000000" pitchFamily="50" charset="0"/>
              </a:defRPr>
            </a:lvl5pPr>
          </a:lstStyle>
          <a:p>
            <a:pPr lvl="0"/>
            <a:r>
              <a:rPr lang="en-US"/>
              <a:t>SUBTITLE</a:t>
            </a:r>
            <a:endParaRPr lang="en-GB"/>
          </a:p>
        </p:txBody>
      </p:sp>
    </p:spTree>
    <p:extLst>
      <p:ext uri="{BB962C8B-B14F-4D97-AF65-F5344CB8AC3E}">
        <p14:creationId xmlns:p14="http://schemas.microsoft.com/office/powerpoint/2010/main" val="41706312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6D60C4-9BF7-4FEC-B289-F7558CA879D9}"/>
              </a:ext>
            </a:extLst>
          </p:cNvPr>
          <p:cNvSpPr>
            <a:spLocks noGrp="1"/>
          </p:cNvSpPr>
          <p:nvPr>
            <p:ph idx="1"/>
          </p:nvPr>
        </p:nvSpPr>
        <p:spPr>
          <a:xfrm>
            <a:off x="838200" y="1303110"/>
            <a:ext cx="10515600" cy="4701450"/>
          </a:xfrm>
          <a:prstGeom prst="rect">
            <a:avLst/>
          </a:prstGeom>
        </p:spPr>
        <p:txBody>
          <a:bodyPr/>
          <a:lstStyle>
            <a:lvl1pPr>
              <a:defRPr>
                <a:solidFill>
                  <a:srgbClr val="002060"/>
                </a:solidFill>
                <a:latin typeface="Geogrotesque Md" panose="02000000000000000000" pitchFamily="50" charset="0"/>
              </a:defRPr>
            </a:lvl1pPr>
            <a:lvl2pPr>
              <a:defRPr>
                <a:solidFill>
                  <a:srgbClr val="002060"/>
                </a:solidFill>
                <a:latin typeface="Geogrotesque Md" panose="02000000000000000000" pitchFamily="50" charset="0"/>
              </a:defRPr>
            </a:lvl2pPr>
            <a:lvl3pPr>
              <a:defRPr>
                <a:solidFill>
                  <a:srgbClr val="002060"/>
                </a:solidFill>
                <a:latin typeface="Geogrotesque Md" panose="02000000000000000000" pitchFamily="50" charset="0"/>
              </a:defRPr>
            </a:lvl3pPr>
            <a:lvl4pPr>
              <a:defRPr>
                <a:solidFill>
                  <a:srgbClr val="002060"/>
                </a:solidFill>
                <a:latin typeface="Geogrotesque Md" panose="02000000000000000000" pitchFamily="50" charset="0"/>
              </a:defRPr>
            </a:lvl4pPr>
            <a:lvl5pPr>
              <a:defRPr>
                <a:solidFill>
                  <a:srgbClr val="002060"/>
                </a:solidFill>
                <a:latin typeface="Geogrotesque Md"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logo&#10;&#10;Description automatically generated">
            <a:extLst>
              <a:ext uri="{FF2B5EF4-FFF2-40B4-BE49-F238E27FC236}">
                <a16:creationId xmlns:a16="http://schemas.microsoft.com/office/drawing/2014/main" id="{00FF17DC-9F14-458A-97B4-25E45178BE6A}"/>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838200" y="6196990"/>
            <a:ext cx="1415142" cy="591767"/>
          </a:xfrm>
          <a:prstGeom prst="rect">
            <a:avLst/>
          </a:prstGeom>
        </p:spPr>
      </p:pic>
      <p:cxnSp>
        <p:nvCxnSpPr>
          <p:cNvPr id="11" name="Straight Connector 10">
            <a:extLst>
              <a:ext uri="{FF2B5EF4-FFF2-40B4-BE49-F238E27FC236}">
                <a16:creationId xmlns:a16="http://schemas.microsoft.com/office/drawing/2014/main" id="{BAC9DE1B-B55B-4187-8510-1F4640560BD7}"/>
              </a:ext>
            </a:extLst>
          </p:cNvPr>
          <p:cNvCxnSpPr>
            <a:cxnSpLocks/>
          </p:cNvCxnSpPr>
          <p:nvPr userDrawn="1"/>
        </p:nvCxnSpPr>
        <p:spPr>
          <a:xfrm>
            <a:off x="0" y="6066609"/>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 Box 21">
            <a:extLst>
              <a:ext uri="{FF2B5EF4-FFF2-40B4-BE49-F238E27FC236}">
                <a16:creationId xmlns:a16="http://schemas.microsoft.com/office/drawing/2014/main" id="{AAC6601E-CB9E-49E8-9D24-FED685E750C5}"/>
              </a:ext>
            </a:extLst>
          </p:cNvPr>
          <p:cNvSpPr txBox="1"/>
          <p:nvPr userDrawn="1"/>
        </p:nvSpPr>
        <p:spPr>
          <a:xfrm>
            <a:off x="7644312" y="6255021"/>
            <a:ext cx="3709488" cy="237852"/>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a:r>
              <a:rPr lang="en-GB" sz="2400" b="1">
                <a:solidFill>
                  <a:srgbClr val="FF0000"/>
                </a:solidFill>
                <a:effectLst/>
                <a:latin typeface="Geogrotesque Bd" panose="02000000000000000000" pitchFamily="50" charset="0"/>
                <a:ea typeface="Times New Roman" panose="02020603050405020304" pitchFamily="18" charset="0"/>
                <a:cs typeface="Times New Roman" panose="02020603050405020304" pitchFamily="18" charset="0"/>
              </a:rPr>
              <a:t>www.active-together.org</a:t>
            </a:r>
            <a:endParaRPr lang="en-GB" sz="16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D35C0F3C-9716-41E5-BF22-BB855ED5A9C3}"/>
              </a:ext>
            </a:extLst>
          </p:cNvPr>
          <p:cNvSpPr>
            <a:spLocks noGrp="1"/>
          </p:cNvSpPr>
          <p:nvPr>
            <p:ph idx="10" hasCustomPrompt="1"/>
          </p:nvPr>
        </p:nvSpPr>
        <p:spPr>
          <a:xfrm>
            <a:off x="838200" y="264885"/>
            <a:ext cx="10515600" cy="849814"/>
          </a:xfrm>
          <a:prstGeom prst="rect">
            <a:avLst/>
          </a:prstGeom>
        </p:spPr>
        <p:txBody>
          <a:bodyPr/>
          <a:lstStyle>
            <a:lvl1pPr marL="0" indent="0" algn="ctr">
              <a:buNone/>
              <a:defRPr sz="4400" b="1">
                <a:solidFill>
                  <a:srgbClr val="002060"/>
                </a:solidFill>
                <a:latin typeface="Geogrotesque Md" panose="02000000000000000000" pitchFamily="50" charset="0"/>
              </a:defRPr>
            </a:lvl1pPr>
            <a:lvl2pPr>
              <a:defRPr>
                <a:solidFill>
                  <a:srgbClr val="002060"/>
                </a:solidFill>
                <a:latin typeface="Geogrotesque Md" panose="02000000000000000000" pitchFamily="50" charset="0"/>
              </a:defRPr>
            </a:lvl2pPr>
            <a:lvl3pPr>
              <a:defRPr>
                <a:solidFill>
                  <a:srgbClr val="002060"/>
                </a:solidFill>
                <a:latin typeface="Geogrotesque Md" panose="02000000000000000000" pitchFamily="50" charset="0"/>
              </a:defRPr>
            </a:lvl3pPr>
            <a:lvl4pPr>
              <a:defRPr>
                <a:solidFill>
                  <a:srgbClr val="002060"/>
                </a:solidFill>
                <a:latin typeface="Geogrotesque Md" panose="02000000000000000000" pitchFamily="50" charset="0"/>
              </a:defRPr>
            </a:lvl4pPr>
            <a:lvl5pPr>
              <a:defRPr>
                <a:solidFill>
                  <a:srgbClr val="002060"/>
                </a:solidFill>
                <a:latin typeface="Geogrotesque Md" panose="02000000000000000000" pitchFamily="50" charset="0"/>
              </a:defRPr>
            </a:lvl5pPr>
          </a:lstStyle>
          <a:p>
            <a:pPr lvl="0"/>
            <a:r>
              <a:rPr lang="en-US"/>
              <a:t>CLICK TO EDIT</a:t>
            </a:r>
            <a:endParaRPr lang="en-GB"/>
          </a:p>
        </p:txBody>
      </p:sp>
      <p:pic>
        <p:nvPicPr>
          <p:cNvPr id="2" name="Picture 1">
            <a:extLst>
              <a:ext uri="{FF2B5EF4-FFF2-40B4-BE49-F238E27FC236}">
                <a16:creationId xmlns:a16="http://schemas.microsoft.com/office/drawing/2014/main" id="{97B03C58-8015-2B8B-069A-00265788DD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97617" y="6229496"/>
            <a:ext cx="526753" cy="52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9862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2146FF-C1AA-4C1E-9044-CE643F50A78E}"/>
              </a:ext>
            </a:extLst>
          </p:cNvPr>
          <p:cNvSpPr>
            <a:spLocks noGrp="1"/>
          </p:cNvSpPr>
          <p:nvPr>
            <p:ph sz="half" idx="1"/>
          </p:nvPr>
        </p:nvSpPr>
        <p:spPr>
          <a:xfrm>
            <a:off x="838200" y="1161145"/>
            <a:ext cx="5181600" cy="4820556"/>
          </a:xfrm>
          <a:prstGeom prst="rect">
            <a:avLst/>
          </a:prstGeom>
        </p:spPr>
        <p:txBody>
          <a:bodyPr/>
          <a:lstStyle>
            <a:lvl1pPr>
              <a:defRPr>
                <a:solidFill>
                  <a:srgbClr val="002060"/>
                </a:solidFill>
                <a:latin typeface="Geogrotesque Md" panose="02000000000000000000" pitchFamily="50" charset="0"/>
              </a:defRPr>
            </a:lvl1pPr>
            <a:lvl2pPr>
              <a:defRPr>
                <a:solidFill>
                  <a:srgbClr val="002060"/>
                </a:solidFill>
                <a:latin typeface="Geogrotesque Md" panose="02000000000000000000" pitchFamily="50" charset="0"/>
              </a:defRPr>
            </a:lvl2pPr>
            <a:lvl3pPr>
              <a:defRPr>
                <a:solidFill>
                  <a:srgbClr val="002060"/>
                </a:solidFill>
                <a:latin typeface="Geogrotesque Md" panose="02000000000000000000" pitchFamily="50" charset="0"/>
              </a:defRPr>
            </a:lvl3pPr>
            <a:lvl4pPr>
              <a:defRPr>
                <a:solidFill>
                  <a:srgbClr val="002060"/>
                </a:solidFill>
                <a:latin typeface="Geogrotesque Md" panose="02000000000000000000" pitchFamily="50" charset="0"/>
              </a:defRPr>
            </a:lvl4pPr>
            <a:lvl5pPr>
              <a:defRPr>
                <a:solidFill>
                  <a:srgbClr val="002060"/>
                </a:solidFill>
                <a:latin typeface="Geogrotesque Md"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B3C8C3A-51BE-449C-80AB-AD7A0761F7AE}"/>
              </a:ext>
            </a:extLst>
          </p:cNvPr>
          <p:cNvSpPr>
            <a:spLocks noGrp="1"/>
          </p:cNvSpPr>
          <p:nvPr>
            <p:ph sz="half" idx="2"/>
          </p:nvPr>
        </p:nvSpPr>
        <p:spPr>
          <a:xfrm>
            <a:off x="6172200" y="1161143"/>
            <a:ext cx="5181600" cy="4820556"/>
          </a:xfrm>
          <a:prstGeom prst="rect">
            <a:avLst/>
          </a:prstGeom>
        </p:spPr>
        <p:txBody>
          <a:bodyPr/>
          <a:lstStyle>
            <a:lvl1pPr>
              <a:defRPr>
                <a:solidFill>
                  <a:srgbClr val="002060"/>
                </a:solidFill>
                <a:latin typeface="Geogrotesque Md" panose="02000000000000000000" pitchFamily="50" charset="0"/>
              </a:defRPr>
            </a:lvl1pPr>
            <a:lvl2pPr>
              <a:defRPr>
                <a:solidFill>
                  <a:srgbClr val="002060"/>
                </a:solidFill>
                <a:latin typeface="Geogrotesque Md" panose="02000000000000000000" pitchFamily="50" charset="0"/>
              </a:defRPr>
            </a:lvl2pPr>
            <a:lvl3pPr>
              <a:defRPr>
                <a:solidFill>
                  <a:srgbClr val="002060"/>
                </a:solidFill>
                <a:latin typeface="Geogrotesque Md" panose="02000000000000000000" pitchFamily="50" charset="0"/>
              </a:defRPr>
            </a:lvl3pPr>
            <a:lvl4pPr>
              <a:defRPr>
                <a:solidFill>
                  <a:srgbClr val="002060"/>
                </a:solidFill>
                <a:latin typeface="Geogrotesque Md" panose="02000000000000000000" pitchFamily="50" charset="0"/>
              </a:defRPr>
            </a:lvl4pPr>
            <a:lvl5pPr>
              <a:defRPr>
                <a:solidFill>
                  <a:srgbClr val="002060"/>
                </a:solidFill>
                <a:latin typeface="Geogrotesque Md"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descr="A picture containing logo&#10;&#10;Description automatically generated">
            <a:extLst>
              <a:ext uri="{FF2B5EF4-FFF2-40B4-BE49-F238E27FC236}">
                <a16:creationId xmlns:a16="http://schemas.microsoft.com/office/drawing/2014/main" id="{280C5A0D-25AE-453D-A785-785C77E41D98}"/>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838200" y="6196990"/>
            <a:ext cx="1415142" cy="591767"/>
          </a:xfrm>
          <a:prstGeom prst="rect">
            <a:avLst/>
          </a:prstGeom>
        </p:spPr>
      </p:pic>
      <p:sp>
        <p:nvSpPr>
          <p:cNvPr id="13" name="Text Box 21">
            <a:extLst>
              <a:ext uri="{FF2B5EF4-FFF2-40B4-BE49-F238E27FC236}">
                <a16:creationId xmlns:a16="http://schemas.microsoft.com/office/drawing/2014/main" id="{2789BF3E-AACA-4390-B876-C9C577F03AF3}"/>
              </a:ext>
            </a:extLst>
          </p:cNvPr>
          <p:cNvSpPr txBox="1"/>
          <p:nvPr userDrawn="1"/>
        </p:nvSpPr>
        <p:spPr>
          <a:xfrm>
            <a:off x="7644312" y="6255021"/>
            <a:ext cx="3709488" cy="237852"/>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a:r>
              <a:rPr lang="en-GB" sz="2400" b="1">
                <a:solidFill>
                  <a:srgbClr val="FF0000"/>
                </a:solidFill>
                <a:effectLst/>
                <a:latin typeface="Geogrotesque Bd" panose="02000000000000000000" pitchFamily="50" charset="0"/>
                <a:ea typeface="Times New Roman" panose="02020603050405020304" pitchFamily="18" charset="0"/>
                <a:cs typeface="Times New Roman" panose="02020603050405020304" pitchFamily="18" charset="0"/>
              </a:rPr>
              <a:t>www.active-together.org</a:t>
            </a:r>
            <a:endParaRPr lang="en-GB" sz="160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8F425CAB-A642-48A0-83A4-9A11588C1AC8}"/>
              </a:ext>
            </a:extLst>
          </p:cNvPr>
          <p:cNvCxnSpPr>
            <a:cxnSpLocks/>
          </p:cNvCxnSpPr>
          <p:nvPr userDrawn="1"/>
        </p:nvCxnSpPr>
        <p:spPr>
          <a:xfrm>
            <a:off x="0" y="6066609"/>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0BC9F0F0-5C8E-4995-B574-7144C5483BAD}"/>
              </a:ext>
            </a:extLst>
          </p:cNvPr>
          <p:cNvSpPr>
            <a:spLocks noGrp="1"/>
          </p:cNvSpPr>
          <p:nvPr>
            <p:ph idx="10" hasCustomPrompt="1"/>
          </p:nvPr>
        </p:nvSpPr>
        <p:spPr>
          <a:xfrm>
            <a:off x="838200" y="264885"/>
            <a:ext cx="10515600" cy="849814"/>
          </a:xfrm>
          <a:prstGeom prst="rect">
            <a:avLst/>
          </a:prstGeom>
        </p:spPr>
        <p:txBody>
          <a:bodyPr/>
          <a:lstStyle>
            <a:lvl1pPr marL="0" indent="0" algn="ctr">
              <a:buNone/>
              <a:defRPr sz="4400" b="1">
                <a:solidFill>
                  <a:srgbClr val="002060"/>
                </a:solidFill>
                <a:latin typeface="Geogrotesque Md" panose="02000000000000000000" pitchFamily="50" charset="0"/>
              </a:defRPr>
            </a:lvl1pPr>
            <a:lvl2pPr>
              <a:defRPr>
                <a:solidFill>
                  <a:srgbClr val="002060"/>
                </a:solidFill>
                <a:latin typeface="Geogrotesque Md" panose="02000000000000000000" pitchFamily="50" charset="0"/>
              </a:defRPr>
            </a:lvl2pPr>
            <a:lvl3pPr>
              <a:defRPr>
                <a:solidFill>
                  <a:srgbClr val="002060"/>
                </a:solidFill>
                <a:latin typeface="Geogrotesque Md" panose="02000000000000000000" pitchFamily="50" charset="0"/>
              </a:defRPr>
            </a:lvl3pPr>
            <a:lvl4pPr>
              <a:defRPr>
                <a:solidFill>
                  <a:srgbClr val="002060"/>
                </a:solidFill>
                <a:latin typeface="Geogrotesque Md" panose="02000000000000000000" pitchFamily="50" charset="0"/>
              </a:defRPr>
            </a:lvl4pPr>
            <a:lvl5pPr>
              <a:defRPr>
                <a:solidFill>
                  <a:srgbClr val="002060"/>
                </a:solidFill>
                <a:latin typeface="Geogrotesque Md" panose="02000000000000000000" pitchFamily="50" charset="0"/>
              </a:defRPr>
            </a:lvl5pPr>
          </a:lstStyle>
          <a:p>
            <a:pPr lvl="0"/>
            <a:r>
              <a:rPr lang="en-US"/>
              <a:t>CLICK TO EDIT</a:t>
            </a:r>
            <a:endParaRPr lang="en-GB"/>
          </a:p>
        </p:txBody>
      </p:sp>
      <p:pic>
        <p:nvPicPr>
          <p:cNvPr id="5" name="Picture 4">
            <a:extLst>
              <a:ext uri="{FF2B5EF4-FFF2-40B4-BE49-F238E27FC236}">
                <a16:creationId xmlns:a16="http://schemas.microsoft.com/office/drawing/2014/main" id="{5407C5DA-160C-FBF1-6002-8711A290A23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02583" y="6229496"/>
            <a:ext cx="526753" cy="52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5870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eneral: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319678"/>
      </p:ext>
    </p:extLst>
  </p:cSld>
  <p:clrMapOvr>
    <a:masterClrMapping/>
  </p:clrMapOvr>
  <p:transition spd="med"/>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eneral: Charcoal">
    <p:bg>
      <p:bgPr>
        <a:solidFill>
          <a:srgbClr val="1E1E1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210506"/>
      </p:ext>
    </p:extLst>
  </p:cSld>
  <p:clrMapOvr>
    <a:masterClrMapping/>
  </p:clrMapOvr>
  <p:transition spd="med"/>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General: Rhodamine">
    <p:bg>
      <p:bgPr>
        <a:solidFill>
          <a:srgbClr val="E3008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558044"/>
      </p:ext>
    </p:extLst>
  </p:cSld>
  <p:clrMapOvr>
    <a:masterClrMapping/>
  </p:clrMapOvr>
  <p:transition spd="med"/>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NML Section Divider">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1E088C-1CD3-4345-A6E1-99DC08D42F6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40554" y="5940161"/>
            <a:ext cx="1345562" cy="638621"/>
          </a:xfrm>
          <a:prstGeom prst="rect">
            <a:avLst/>
          </a:prstGeom>
        </p:spPr>
      </p:pic>
      <p:pic>
        <p:nvPicPr>
          <p:cNvPr id="10" name="Picture 9">
            <a:extLst>
              <a:ext uri="{FF2B5EF4-FFF2-40B4-BE49-F238E27FC236}">
                <a16:creationId xmlns:a16="http://schemas.microsoft.com/office/drawing/2014/main" id="{F5E63946-BD12-2A47-82A4-7A3AD1A925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102"/>
          <a:stretch/>
        </p:blipFill>
        <p:spPr>
          <a:xfrm>
            <a:off x="1976340" y="6006169"/>
            <a:ext cx="10215660" cy="489296"/>
          </a:xfrm>
          <a:prstGeom prst="rect">
            <a:avLst/>
          </a:prstGeom>
        </p:spPr>
      </p:pic>
    </p:spTree>
    <p:extLst>
      <p:ext uri="{BB962C8B-B14F-4D97-AF65-F5344CB8AC3E}">
        <p14:creationId xmlns:p14="http://schemas.microsoft.com/office/powerpoint/2010/main" val="1995853224"/>
      </p:ext>
    </p:extLst>
  </p:cSld>
  <p:clrMapOvr>
    <a:masterClrMapping/>
  </p:clrMapOvr>
  <p:transition spd="med"/>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NML Section Divider 2">
    <p:bg>
      <p:bgPr>
        <a:solidFill>
          <a:srgbClr val="1E1E1E"/>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63946-BD12-2A47-82A4-7A3AD1A925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102"/>
          <a:stretch/>
        </p:blipFill>
        <p:spPr>
          <a:xfrm>
            <a:off x="1976341" y="6006169"/>
            <a:ext cx="10215660" cy="489296"/>
          </a:xfrm>
          <a:prstGeom prst="rect">
            <a:avLst/>
          </a:prstGeom>
        </p:spPr>
      </p:pic>
      <p:pic>
        <p:nvPicPr>
          <p:cNvPr id="5" name="Picture 4">
            <a:extLst>
              <a:ext uri="{FF2B5EF4-FFF2-40B4-BE49-F238E27FC236}">
                <a16:creationId xmlns:a16="http://schemas.microsoft.com/office/drawing/2014/main" id="{FB929CF3-6AAD-2949-9856-8495734F609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40554" y="5940161"/>
            <a:ext cx="1345562" cy="638620"/>
          </a:xfrm>
          <a:prstGeom prst="rect">
            <a:avLst/>
          </a:prstGeom>
        </p:spPr>
      </p:pic>
    </p:spTree>
    <p:extLst>
      <p:ext uri="{BB962C8B-B14F-4D97-AF65-F5344CB8AC3E}">
        <p14:creationId xmlns:p14="http://schemas.microsoft.com/office/powerpoint/2010/main" val="251030814"/>
      </p:ext>
    </p:extLst>
  </p:cSld>
  <p:clrMapOvr>
    <a:masterClrMapping/>
  </p:clrMapOvr>
  <p:transition spd="med"/>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6892024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NML Section Divider 3">
    <p:bg>
      <p:bgPr>
        <a:solidFill>
          <a:srgbClr val="E3008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AFCB7-EEF7-BF42-886A-ADDCC4F4D7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76341" y="6006558"/>
            <a:ext cx="10215659" cy="489600"/>
          </a:xfrm>
          <a:prstGeom prst="rect">
            <a:avLst/>
          </a:prstGeom>
        </p:spPr>
      </p:pic>
      <p:pic>
        <p:nvPicPr>
          <p:cNvPr id="5" name="Picture 4">
            <a:extLst>
              <a:ext uri="{FF2B5EF4-FFF2-40B4-BE49-F238E27FC236}">
                <a16:creationId xmlns:a16="http://schemas.microsoft.com/office/drawing/2014/main" id="{81655F58-0517-0D45-91EC-F5097238152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40554" y="5940161"/>
            <a:ext cx="1345562" cy="638620"/>
          </a:xfrm>
          <a:prstGeom prst="rect">
            <a:avLst/>
          </a:prstGeom>
        </p:spPr>
      </p:pic>
    </p:spTree>
    <p:extLst>
      <p:ext uri="{BB962C8B-B14F-4D97-AF65-F5344CB8AC3E}">
        <p14:creationId xmlns:p14="http://schemas.microsoft.com/office/powerpoint/2010/main" val="3754691031"/>
      </p:ext>
    </p:extLst>
  </p:cSld>
  <p:clrMapOvr>
    <a:masterClrMapping/>
  </p:clrMapOvr>
  <p:transition spd="med"/>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ndboard: Charcoal">
    <p:bg>
      <p:bgPr>
        <a:solidFill>
          <a:srgbClr val="1E1E1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88171-8814-E14F-8F2F-CC5A1689B48C}"/>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377825"/>
            <a:ext cx="4471200" cy="2952000"/>
          </a:xfrm>
          <a:prstGeom prst="rect">
            <a:avLst/>
          </a:prstGeom>
        </p:spPr>
      </p:pic>
      <p:pic>
        <p:nvPicPr>
          <p:cNvPr id="6" name="Picture 5">
            <a:extLst>
              <a:ext uri="{FF2B5EF4-FFF2-40B4-BE49-F238E27FC236}">
                <a16:creationId xmlns:a16="http://schemas.microsoft.com/office/drawing/2014/main" id="{37910951-046E-7744-85C8-9D510546BE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70400" y="374650"/>
            <a:ext cx="7721600" cy="2952750"/>
          </a:xfrm>
          <a:prstGeom prst="rect">
            <a:avLst/>
          </a:prstGeom>
        </p:spPr>
      </p:pic>
      <p:pic>
        <p:nvPicPr>
          <p:cNvPr id="5" name="Picture 4">
            <a:extLst>
              <a:ext uri="{FF2B5EF4-FFF2-40B4-BE49-F238E27FC236}">
                <a16:creationId xmlns:a16="http://schemas.microsoft.com/office/drawing/2014/main" id="{7F0767D6-A56B-DD43-A870-67A717A8E2B2}"/>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340554" y="5940161"/>
            <a:ext cx="1345562" cy="638620"/>
          </a:xfrm>
          <a:prstGeom prst="rect">
            <a:avLst/>
          </a:prstGeom>
        </p:spPr>
      </p:pic>
    </p:spTree>
    <p:extLst>
      <p:ext uri="{BB962C8B-B14F-4D97-AF65-F5344CB8AC3E}">
        <p14:creationId xmlns:p14="http://schemas.microsoft.com/office/powerpoint/2010/main" val="1233769016"/>
      </p:ext>
    </p:extLst>
  </p:cSld>
  <p:clrMapOvr>
    <a:masterClrMapping/>
  </p:clrMapOvr>
  <p:transition spd="med"/>
  <p:extLst>
    <p:ext uri="{DCECCB84-F9BA-43D5-87BE-67443E8EF086}">
      <p15:sldGuideLst xmlns:p15="http://schemas.microsoft.com/office/powerpoint/2012/main">
        <p15:guide id="1" orient="horz" pos="2650">
          <p15:clr>
            <a:srgbClr val="FBAE40"/>
          </p15:clr>
        </p15:guide>
        <p15:guide id="2" pos="291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ndboard: Rhodamine">
    <p:bg>
      <p:bgPr>
        <a:solidFill>
          <a:srgbClr val="E3008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61FA95-66BA-A148-994B-3D1EDE7D30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0400" y="374650"/>
            <a:ext cx="7721600" cy="2952750"/>
          </a:xfrm>
          <a:prstGeom prst="rect">
            <a:avLst/>
          </a:prstGeom>
        </p:spPr>
      </p:pic>
      <p:pic>
        <p:nvPicPr>
          <p:cNvPr id="3" name="Picture 2">
            <a:extLst>
              <a:ext uri="{FF2B5EF4-FFF2-40B4-BE49-F238E27FC236}">
                <a16:creationId xmlns:a16="http://schemas.microsoft.com/office/drawing/2014/main" id="{EF288171-8814-E14F-8F2F-CC5A1689B48C}"/>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0" y="377825"/>
            <a:ext cx="4471200" cy="2952000"/>
          </a:xfrm>
          <a:prstGeom prst="rect">
            <a:avLst/>
          </a:prstGeom>
        </p:spPr>
      </p:pic>
      <p:pic>
        <p:nvPicPr>
          <p:cNvPr id="5" name="Picture 4">
            <a:extLst>
              <a:ext uri="{FF2B5EF4-FFF2-40B4-BE49-F238E27FC236}">
                <a16:creationId xmlns:a16="http://schemas.microsoft.com/office/drawing/2014/main" id="{4714C1B4-35BD-5A4E-BBCE-4FD42BC505F9}"/>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340554" y="5940161"/>
            <a:ext cx="1345562" cy="638620"/>
          </a:xfrm>
          <a:prstGeom prst="rect">
            <a:avLst/>
          </a:prstGeom>
        </p:spPr>
      </p:pic>
    </p:spTree>
    <p:extLst>
      <p:ext uri="{BB962C8B-B14F-4D97-AF65-F5344CB8AC3E}">
        <p14:creationId xmlns:p14="http://schemas.microsoft.com/office/powerpoint/2010/main" val="1420879974"/>
      </p:ext>
    </p:extLst>
  </p:cSld>
  <p:clrMapOvr>
    <a:masterClrMapping/>
  </p:clrMapOvr>
  <p:transition spd="med"/>
  <p:extLst>
    <p:ext uri="{DCECCB84-F9BA-43D5-87BE-67443E8EF086}">
      <p15:sldGuideLst xmlns:p15="http://schemas.microsoft.com/office/powerpoint/2012/main">
        <p15:guide id="1" orient="horz" pos="2650">
          <p15:clr>
            <a:srgbClr val="FBAE40"/>
          </p15:clr>
        </p15:guide>
        <p15:guide id="2" pos="291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image" Target="../media/image1.png"/><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34.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image" Target="../media/image26.png"/><Relationship Id="rId5" Type="http://schemas.openxmlformats.org/officeDocument/2006/relationships/theme" Target="../theme/theme12.xml"/><Relationship Id="rId4"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9" Type="http://schemas.openxmlformats.org/officeDocument/2006/relationships/slideLayout" Target="../slideLayouts/slideLayout174.xml"/><Relationship Id="rId21" Type="http://schemas.openxmlformats.org/officeDocument/2006/relationships/slideLayout" Target="../slideLayouts/slideLayout156.xml"/><Relationship Id="rId34" Type="http://schemas.openxmlformats.org/officeDocument/2006/relationships/slideLayout" Target="../slideLayouts/slideLayout169.xml"/><Relationship Id="rId42" Type="http://schemas.openxmlformats.org/officeDocument/2006/relationships/slideLayout" Target="../slideLayouts/slideLayout177.xml"/><Relationship Id="rId47" Type="http://schemas.openxmlformats.org/officeDocument/2006/relationships/slideLayout" Target="../slideLayouts/slideLayout182.xml"/><Relationship Id="rId50" Type="http://schemas.openxmlformats.org/officeDocument/2006/relationships/slideLayout" Target="../slideLayouts/slideLayout185.xml"/><Relationship Id="rId55" Type="http://schemas.openxmlformats.org/officeDocument/2006/relationships/theme" Target="../theme/theme13.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9" Type="http://schemas.openxmlformats.org/officeDocument/2006/relationships/slideLayout" Target="../slideLayouts/slideLayout164.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32" Type="http://schemas.openxmlformats.org/officeDocument/2006/relationships/slideLayout" Target="../slideLayouts/slideLayout167.xml"/><Relationship Id="rId37" Type="http://schemas.openxmlformats.org/officeDocument/2006/relationships/slideLayout" Target="../slideLayouts/slideLayout172.xml"/><Relationship Id="rId40" Type="http://schemas.openxmlformats.org/officeDocument/2006/relationships/slideLayout" Target="../slideLayouts/slideLayout175.xml"/><Relationship Id="rId45" Type="http://schemas.openxmlformats.org/officeDocument/2006/relationships/slideLayout" Target="../slideLayouts/slideLayout180.xml"/><Relationship Id="rId53" Type="http://schemas.openxmlformats.org/officeDocument/2006/relationships/slideLayout" Target="../slideLayouts/slideLayout188.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31" Type="http://schemas.openxmlformats.org/officeDocument/2006/relationships/slideLayout" Target="../slideLayouts/slideLayout166.xml"/><Relationship Id="rId44" Type="http://schemas.openxmlformats.org/officeDocument/2006/relationships/slideLayout" Target="../slideLayouts/slideLayout179.xml"/><Relationship Id="rId52" Type="http://schemas.openxmlformats.org/officeDocument/2006/relationships/slideLayout" Target="../slideLayouts/slideLayout187.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 Id="rId35" Type="http://schemas.openxmlformats.org/officeDocument/2006/relationships/slideLayout" Target="../slideLayouts/slideLayout170.xml"/><Relationship Id="rId43" Type="http://schemas.openxmlformats.org/officeDocument/2006/relationships/slideLayout" Target="../slideLayouts/slideLayout178.xml"/><Relationship Id="rId48" Type="http://schemas.openxmlformats.org/officeDocument/2006/relationships/slideLayout" Target="../slideLayouts/slideLayout183.xml"/><Relationship Id="rId8" Type="http://schemas.openxmlformats.org/officeDocument/2006/relationships/slideLayout" Target="../slideLayouts/slideLayout143.xml"/><Relationship Id="rId51" Type="http://schemas.openxmlformats.org/officeDocument/2006/relationships/slideLayout" Target="../slideLayouts/slideLayout186.xml"/><Relationship Id="rId3" Type="http://schemas.openxmlformats.org/officeDocument/2006/relationships/slideLayout" Target="../slideLayouts/slideLayout138.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slideLayout" Target="../slideLayouts/slideLayout168.xml"/><Relationship Id="rId38" Type="http://schemas.openxmlformats.org/officeDocument/2006/relationships/slideLayout" Target="../slideLayouts/slideLayout173.xml"/><Relationship Id="rId46" Type="http://schemas.openxmlformats.org/officeDocument/2006/relationships/slideLayout" Target="../slideLayouts/slideLayout181.xml"/><Relationship Id="rId20" Type="http://schemas.openxmlformats.org/officeDocument/2006/relationships/slideLayout" Target="../slideLayouts/slideLayout155.xml"/><Relationship Id="rId41" Type="http://schemas.openxmlformats.org/officeDocument/2006/relationships/slideLayout" Target="../slideLayouts/slideLayout176.xml"/><Relationship Id="rId54" Type="http://schemas.openxmlformats.org/officeDocument/2006/relationships/slideLayout" Target="../slideLayouts/slideLayout189.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36" Type="http://schemas.openxmlformats.org/officeDocument/2006/relationships/slideLayout" Target="../slideLayouts/slideLayout171.xml"/><Relationship Id="rId49" Type="http://schemas.openxmlformats.org/officeDocument/2006/relationships/slideLayout" Target="../slideLayouts/slideLayout184.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26" Type="http://schemas.openxmlformats.org/officeDocument/2006/relationships/slideLayout" Target="../slideLayouts/slideLayout215.xml"/><Relationship Id="rId39" Type="http://schemas.openxmlformats.org/officeDocument/2006/relationships/slideLayout" Target="../slideLayouts/slideLayout228.xml"/><Relationship Id="rId21" Type="http://schemas.openxmlformats.org/officeDocument/2006/relationships/slideLayout" Target="../slideLayouts/slideLayout210.xml"/><Relationship Id="rId34" Type="http://schemas.openxmlformats.org/officeDocument/2006/relationships/slideLayout" Target="../slideLayouts/slideLayout223.xml"/><Relationship Id="rId42" Type="http://schemas.openxmlformats.org/officeDocument/2006/relationships/slideLayout" Target="../slideLayouts/slideLayout231.xml"/><Relationship Id="rId47" Type="http://schemas.openxmlformats.org/officeDocument/2006/relationships/slideLayout" Target="../slideLayouts/slideLayout236.xml"/><Relationship Id="rId50" Type="http://schemas.openxmlformats.org/officeDocument/2006/relationships/slideLayout" Target="../slideLayouts/slideLayout239.xml"/><Relationship Id="rId55" Type="http://schemas.openxmlformats.org/officeDocument/2006/relationships/theme" Target="../theme/theme14.xml"/><Relationship Id="rId7" Type="http://schemas.openxmlformats.org/officeDocument/2006/relationships/slideLayout" Target="../slideLayouts/slideLayout196.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9" Type="http://schemas.openxmlformats.org/officeDocument/2006/relationships/slideLayout" Target="../slideLayouts/slideLayout218.xml"/><Relationship Id="rId11" Type="http://schemas.openxmlformats.org/officeDocument/2006/relationships/slideLayout" Target="../slideLayouts/slideLayout200.xml"/><Relationship Id="rId24" Type="http://schemas.openxmlformats.org/officeDocument/2006/relationships/slideLayout" Target="../slideLayouts/slideLayout213.xml"/><Relationship Id="rId32" Type="http://schemas.openxmlformats.org/officeDocument/2006/relationships/slideLayout" Target="../slideLayouts/slideLayout221.xml"/><Relationship Id="rId37" Type="http://schemas.openxmlformats.org/officeDocument/2006/relationships/slideLayout" Target="../slideLayouts/slideLayout226.xml"/><Relationship Id="rId40" Type="http://schemas.openxmlformats.org/officeDocument/2006/relationships/slideLayout" Target="../slideLayouts/slideLayout229.xml"/><Relationship Id="rId45" Type="http://schemas.openxmlformats.org/officeDocument/2006/relationships/slideLayout" Target="../slideLayouts/slideLayout234.xml"/><Relationship Id="rId53" Type="http://schemas.openxmlformats.org/officeDocument/2006/relationships/slideLayout" Target="../slideLayouts/slideLayout242.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19" Type="http://schemas.openxmlformats.org/officeDocument/2006/relationships/slideLayout" Target="../slideLayouts/slideLayout208.xml"/><Relationship Id="rId31" Type="http://schemas.openxmlformats.org/officeDocument/2006/relationships/slideLayout" Target="../slideLayouts/slideLayout220.xml"/><Relationship Id="rId44" Type="http://schemas.openxmlformats.org/officeDocument/2006/relationships/slideLayout" Target="../slideLayouts/slideLayout233.xml"/><Relationship Id="rId52" Type="http://schemas.openxmlformats.org/officeDocument/2006/relationships/slideLayout" Target="../slideLayouts/slideLayout241.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 Id="rId22" Type="http://schemas.openxmlformats.org/officeDocument/2006/relationships/slideLayout" Target="../slideLayouts/slideLayout211.xml"/><Relationship Id="rId27" Type="http://schemas.openxmlformats.org/officeDocument/2006/relationships/slideLayout" Target="../slideLayouts/slideLayout216.xml"/><Relationship Id="rId30" Type="http://schemas.openxmlformats.org/officeDocument/2006/relationships/slideLayout" Target="../slideLayouts/slideLayout219.xml"/><Relationship Id="rId35" Type="http://schemas.openxmlformats.org/officeDocument/2006/relationships/slideLayout" Target="../slideLayouts/slideLayout224.xml"/><Relationship Id="rId43" Type="http://schemas.openxmlformats.org/officeDocument/2006/relationships/slideLayout" Target="../slideLayouts/slideLayout232.xml"/><Relationship Id="rId48" Type="http://schemas.openxmlformats.org/officeDocument/2006/relationships/slideLayout" Target="../slideLayouts/slideLayout237.xml"/><Relationship Id="rId8" Type="http://schemas.openxmlformats.org/officeDocument/2006/relationships/slideLayout" Target="../slideLayouts/slideLayout197.xml"/><Relationship Id="rId51" Type="http://schemas.openxmlformats.org/officeDocument/2006/relationships/slideLayout" Target="../slideLayouts/slideLayout240.xml"/><Relationship Id="rId3" Type="http://schemas.openxmlformats.org/officeDocument/2006/relationships/slideLayout" Target="../slideLayouts/slideLayout192.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5" Type="http://schemas.openxmlformats.org/officeDocument/2006/relationships/slideLayout" Target="../slideLayouts/slideLayout214.xml"/><Relationship Id="rId33" Type="http://schemas.openxmlformats.org/officeDocument/2006/relationships/slideLayout" Target="../slideLayouts/slideLayout222.xml"/><Relationship Id="rId38" Type="http://schemas.openxmlformats.org/officeDocument/2006/relationships/slideLayout" Target="../slideLayouts/slideLayout227.xml"/><Relationship Id="rId46" Type="http://schemas.openxmlformats.org/officeDocument/2006/relationships/slideLayout" Target="../slideLayouts/slideLayout235.xml"/><Relationship Id="rId20" Type="http://schemas.openxmlformats.org/officeDocument/2006/relationships/slideLayout" Target="../slideLayouts/slideLayout209.xml"/><Relationship Id="rId41" Type="http://schemas.openxmlformats.org/officeDocument/2006/relationships/slideLayout" Target="../slideLayouts/slideLayout230.xml"/><Relationship Id="rId54" Type="http://schemas.openxmlformats.org/officeDocument/2006/relationships/slideLayout" Target="../slideLayouts/slideLayout243.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5" Type="http://schemas.openxmlformats.org/officeDocument/2006/relationships/slideLayout" Target="../slideLayouts/slideLayout204.xml"/><Relationship Id="rId23" Type="http://schemas.openxmlformats.org/officeDocument/2006/relationships/slideLayout" Target="../slideLayouts/slideLayout212.xml"/><Relationship Id="rId28" Type="http://schemas.openxmlformats.org/officeDocument/2006/relationships/slideLayout" Target="../slideLayouts/slideLayout217.xml"/><Relationship Id="rId36" Type="http://schemas.openxmlformats.org/officeDocument/2006/relationships/slideLayout" Target="../slideLayouts/slideLayout225.xml"/><Relationship Id="rId49" Type="http://schemas.openxmlformats.org/officeDocument/2006/relationships/slideLayout" Target="../slideLayouts/slideLayout2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1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257.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theme" Target="../theme/theme16.xml"/><Relationship Id="rId5" Type="http://schemas.openxmlformats.org/officeDocument/2006/relationships/slideLayout" Target="../slideLayouts/slideLayout259.xml"/><Relationship Id="rId4" Type="http://schemas.openxmlformats.org/officeDocument/2006/relationships/slideLayout" Target="../slideLayouts/slideLayout258.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261.xml"/><Relationship Id="rId1" Type="http://schemas.openxmlformats.org/officeDocument/2006/relationships/slideLayout" Target="../slideLayouts/slideLayout26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17" Type="http://schemas.openxmlformats.org/officeDocument/2006/relationships/image" Target="../media/image53.jpg"/><Relationship Id="rId2" Type="http://schemas.openxmlformats.org/officeDocument/2006/relationships/slideLayout" Target="../slideLayouts/slideLayout263.xml"/><Relationship Id="rId16" Type="http://schemas.openxmlformats.org/officeDocument/2006/relationships/theme" Target="../theme/theme18.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5" Type="http://schemas.openxmlformats.org/officeDocument/2006/relationships/slideLayout" Target="../slideLayouts/slideLayout27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slideLayout" Target="../slideLayouts/slideLayout27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19.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0.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theme" Target="../theme/theme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533685"/>
            <a:ext cx="10515600" cy="211659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pic>
        <p:nvPicPr>
          <p:cNvPr id="14" name="Picture 13" descr="NASP Logo">
            <a:extLst>
              <a:ext uri="{FF2B5EF4-FFF2-40B4-BE49-F238E27FC236}">
                <a16:creationId xmlns:a16="http://schemas.microsoft.com/office/drawing/2014/main" id="{77DE14E2-9414-7040-89CD-5B752705B9B8}"/>
              </a:ext>
            </a:extLst>
          </p:cNvPr>
          <p:cNvPicPr>
            <a:picLocks noChangeAspect="1"/>
          </p:cNvPicPr>
          <p:nvPr userDrawn="1"/>
        </p:nvPicPr>
        <p:blipFill>
          <a:blip r:embed="rId17"/>
          <a:stretch>
            <a:fillRect/>
          </a:stretch>
        </p:blipFill>
        <p:spPr>
          <a:xfrm>
            <a:off x="136456" y="189690"/>
            <a:ext cx="2028846" cy="1115865"/>
          </a:xfrm>
          <a:prstGeom prst="rect">
            <a:avLst/>
          </a:prstGeom>
        </p:spPr>
      </p:pic>
      <p:sp>
        <p:nvSpPr>
          <p:cNvPr id="15" name="Title Placeholder 14">
            <a:extLst>
              <a:ext uri="{FF2B5EF4-FFF2-40B4-BE49-F238E27FC236}">
                <a16:creationId xmlns:a16="http://schemas.microsoft.com/office/drawing/2014/main" id="{36ABE94B-FBB6-8C47-BDA6-368562A8F6A4}"/>
              </a:ext>
            </a:extLst>
          </p:cNvPr>
          <p:cNvSpPr>
            <a:spLocks noGrp="1"/>
          </p:cNvSpPr>
          <p:nvPr>
            <p:ph type="title"/>
          </p:nvPr>
        </p:nvSpPr>
        <p:spPr>
          <a:xfrm>
            <a:off x="838200" y="1389246"/>
            <a:ext cx="10515600" cy="927996"/>
          </a:xfrm>
          <a:prstGeom prst="rect">
            <a:avLst/>
          </a:prstGeom>
          <a:solidFill>
            <a:schemeClr val="bg1"/>
          </a:solidFill>
        </p:spPr>
        <p:txBody>
          <a:bodyPr vert="horz" lIns="91440" tIns="45720" rIns="91440" bIns="45720" rtlCol="0" anchor="b">
            <a:noAutofit/>
          </a:bodyPr>
          <a:lstStyle/>
          <a:p>
            <a:r>
              <a:rPr lang="en-US"/>
              <a:t>Click to edit Master title style</a:t>
            </a:r>
          </a:p>
        </p:txBody>
      </p:sp>
      <p:sp>
        <p:nvSpPr>
          <p:cNvPr id="17" name="Rectangle 16">
            <a:extLst>
              <a:ext uri="{FF2B5EF4-FFF2-40B4-BE49-F238E27FC236}">
                <a16:creationId xmlns:a16="http://schemas.microsoft.com/office/drawing/2014/main" id="{714C5D19-848C-E541-B1DD-45B6A08E08C2}"/>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332B12-B46C-264C-A83E-EEBA4DD55853}"/>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3">
            <a:extLst>
              <a:ext uri="{FF2B5EF4-FFF2-40B4-BE49-F238E27FC236}">
                <a16:creationId xmlns:a16="http://schemas.microsoft.com/office/drawing/2014/main" id="{04534C4F-6370-BC43-8B4E-B5148E347E24}"/>
              </a:ext>
            </a:extLst>
          </p:cNvPr>
          <p:cNvSpPr>
            <a:spLocks noGrp="1"/>
          </p:cNvSpPr>
          <p:nvPr>
            <p:ph type="ftr" sz="quarter" idx="3"/>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3113447324"/>
      </p:ext>
    </p:extLst>
  </p:cSld>
  <p:clrMap bg1="lt1" tx1="dk1" bg2="lt2" tx2="dk2" accent1="accent1" accent2="accent2" accent3="accent3" accent4="accent4" accent5="accent5" accent6="accent6" hlink="hlink" folHlink="folHlink"/>
  <p:sldLayoutIdLst>
    <p:sldLayoutId id="2147483758" r:id="rId1"/>
    <p:sldLayoutId id="2147483884" r:id="rId2"/>
    <p:sldLayoutId id="2147483759" r:id="rId3"/>
    <p:sldLayoutId id="2147483885" r:id="rId4"/>
    <p:sldLayoutId id="2147483886"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687" r:id="rId15"/>
  </p:sldLayoutIdLst>
  <p:hf hdr="0" dt="0"/>
  <p:txStyles>
    <p:titleStyle>
      <a:lvl1pPr algn="l" defTabSz="914400" rtl="0" eaLnBrk="1" latinLnBrk="0" hangingPunct="1">
        <a:lnSpc>
          <a:spcPct val="90000"/>
        </a:lnSpc>
        <a:spcBef>
          <a:spcPct val="0"/>
        </a:spcBef>
        <a:buNone/>
        <a:defRPr sz="4000" kern="1200">
          <a:solidFill>
            <a:srgbClr val="EF4D8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E3A4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A29E7-4312-B17C-FC9E-7F77F94824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6C748C-9D72-7D76-61AA-F3B948EAA9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1438CB-0C44-0336-B7EE-9467B74705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394107-BA3C-4B7B-A21E-F71B006DFA11}" type="datetimeFigureOut">
              <a:rPr lang="en-GB" smtClean="0"/>
              <a:t>21/08/2023</a:t>
            </a:fld>
            <a:endParaRPr lang="en-GB"/>
          </a:p>
        </p:txBody>
      </p:sp>
      <p:sp>
        <p:nvSpPr>
          <p:cNvPr id="5" name="Footer Placeholder 4">
            <a:extLst>
              <a:ext uri="{FF2B5EF4-FFF2-40B4-BE49-F238E27FC236}">
                <a16:creationId xmlns:a16="http://schemas.microsoft.com/office/drawing/2014/main" id="{0CF804D8-CB36-0C0D-3275-F5A54A6CFF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791C6FB-816B-A3DD-D259-00573E3BE9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37315-86A3-4ED3-AAC7-D5CA322DDC66}" type="slidenum">
              <a:rPr lang="en-GB" smtClean="0"/>
              <a:t>‹#›</a:t>
            </a:fld>
            <a:endParaRPr lang="en-GB"/>
          </a:p>
        </p:txBody>
      </p:sp>
    </p:spTree>
    <p:extLst>
      <p:ext uri="{BB962C8B-B14F-4D97-AF65-F5344CB8AC3E}">
        <p14:creationId xmlns:p14="http://schemas.microsoft.com/office/powerpoint/2010/main" val="325770439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58" r:id="rId7"/>
    <p:sldLayoutId id="2147483832" r:id="rId8"/>
    <p:sldLayoutId id="2147483833" r:id="rId9"/>
    <p:sldLayoutId id="2147483834" r:id="rId10"/>
    <p:sldLayoutId id="21474838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533685"/>
            <a:ext cx="10515600" cy="211659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pic>
        <p:nvPicPr>
          <p:cNvPr id="14" name="Picture 13" descr="NASP Logo">
            <a:extLst>
              <a:ext uri="{FF2B5EF4-FFF2-40B4-BE49-F238E27FC236}">
                <a16:creationId xmlns:a16="http://schemas.microsoft.com/office/drawing/2014/main" id="{77DE14E2-9414-7040-89CD-5B752705B9B8}"/>
              </a:ext>
            </a:extLst>
          </p:cNvPr>
          <p:cNvPicPr>
            <a:picLocks noChangeAspect="1"/>
          </p:cNvPicPr>
          <p:nvPr userDrawn="1"/>
        </p:nvPicPr>
        <p:blipFill>
          <a:blip r:embed="rId19"/>
          <a:stretch>
            <a:fillRect/>
          </a:stretch>
        </p:blipFill>
        <p:spPr>
          <a:xfrm>
            <a:off x="136456" y="189690"/>
            <a:ext cx="2028846" cy="1115865"/>
          </a:xfrm>
          <a:prstGeom prst="rect">
            <a:avLst/>
          </a:prstGeom>
        </p:spPr>
      </p:pic>
      <p:sp>
        <p:nvSpPr>
          <p:cNvPr id="15" name="Title Placeholder 14">
            <a:extLst>
              <a:ext uri="{FF2B5EF4-FFF2-40B4-BE49-F238E27FC236}">
                <a16:creationId xmlns:a16="http://schemas.microsoft.com/office/drawing/2014/main" id="{36ABE94B-FBB6-8C47-BDA6-368562A8F6A4}"/>
              </a:ext>
            </a:extLst>
          </p:cNvPr>
          <p:cNvSpPr>
            <a:spLocks noGrp="1"/>
          </p:cNvSpPr>
          <p:nvPr>
            <p:ph type="title"/>
          </p:nvPr>
        </p:nvSpPr>
        <p:spPr>
          <a:xfrm>
            <a:off x="838200" y="1389246"/>
            <a:ext cx="10515600" cy="927996"/>
          </a:xfrm>
          <a:prstGeom prst="rect">
            <a:avLst/>
          </a:prstGeom>
          <a:solidFill>
            <a:schemeClr val="bg1"/>
          </a:solidFill>
        </p:spPr>
        <p:txBody>
          <a:bodyPr vert="horz" lIns="91440" tIns="45720" rIns="91440" bIns="45720" rtlCol="0" anchor="b">
            <a:noAutofit/>
          </a:bodyPr>
          <a:lstStyle/>
          <a:p>
            <a:r>
              <a:rPr lang="en-US"/>
              <a:t>Click to edit Master title style</a:t>
            </a:r>
          </a:p>
        </p:txBody>
      </p:sp>
      <p:sp>
        <p:nvSpPr>
          <p:cNvPr id="17" name="Rectangle 16">
            <a:extLst>
              <a:ext uri="{FF2B5EF4-FFF2-40B4-BE49-F238E27FC236}">
                <a16:creationId xmlns:a16="http://schemas.microsoft.com/office/drawing/2014/main" id="{714C5D19-848C-E541-B1DD-45B6A08E08C2}"/>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332B12-B46C-264C-A83E-EEBA4DD55853}"/>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3">
            <a:extLst>
              <a:ext uri="{FF2B5EF4-FFF2-40B4-BE49-F238E27FC236}">
                <a16:creationId xmlns:a16="http://schemas.microsoft.com/office/drawing/2014/main" id="{04534C4F-6370-BC43-8B4E-B5148E347E24}"/>
              </a:ext>
            </a:extLst>
          </p:cNvPr>
          <p:cNvSpPr>
            <a:spLocks noGrp="1"/>
          </p:cNvSpPr>
          <p:nvPr>
            <p:ph type="ftr" sz="quarter" idx="3"/>
          </p:nvPr>
        </p:nvSpPr>
        <p:spPr>
          <a:xfrm>
            <a:off x="136456" y="6356350"/>
            <a:ext cx="8016944" cy="365125"/>
          </a:xfrm>
          <a:prstGeom prst="rect">
            <a:avLst/>
          </a:prstGeom>
        </p:spPr>
        <p:txBody>
          <a:bodyPr/>
          <a:lstStyle>
            <a:lvl1pPr algn="l">
              <a:defRPr sz="1000"/>
            </a:lvl1pPr>
          </a:lstStyle>
          <a:p>
            <a:pPr algn="l"/>
            <a:endParaRPr lang="en-US"/>
          </a:p>
        </p:txBody>
      </p:sp>
    </p:spTree>
    <p:extLst>
      <p:ext uri="{BB962C8B-B14F-4D97-AF65-F5344CB8AC3E}">
        <p14:creationId xmlns:p14="http://schemas.microsoft.com/office/powerpoint/2010/main" val="3113447324"/>
      </p:ext>
    </p:extLst>
  </p:cSld>
  <p:clrMap bg1="lt1" tx1="dk1" bg2="lt2" tx2="dk2" accent1="accent1" accent2="accent2" accent3="accent3" accent4="accent4" accent5="accent5" accent6="accent6" hlink="hlink" folHlink="folHlink"/>
  <p:sldLayoutIdLst>
    <p:sldLayoutId id="2147483869" r:id="rId1"/>
    <p:sldLayoutId id="2147483838" r:id="rId2"/>
    <p:sldLayoutId id="2147483870" r:id="rId3"/>
    <p:sldLayoutId id="2147483840" r:id="rId4"/>
    <p:sldLayoutId id="2147483841" r:id="rId5"/>
    <p:sldLayoutId id="2147483874" r:id="rId6"/>
    <p:sldLayoutId id="2147483875" r:id="rId7"/>
    <p:sldLayoutId id="2147483876" r:id="rId8"/>
    <p:sldLayoutId id="2147483877" r:id="rId9"/>
    <p:sldLayoutId id="2147483878" r:id="rId10"/>
    <p:sldLayoutId id="2147483879" r:id="rId11"/>
    <p:sldLayoutId id="2147483881" r:id="rId12"/>
    <p:sldLayoutId id="2147483882" r:id="rId13"/>
    <p:sldLayoutId id="2147483883" r:id="rId14"/>
    <p:sldLayoutId id="2147483887" r:id="rId15"/>
    <p:sldLayoutId id="2147483853" r:id="rId16"/>
    <p:sldLayoutId id="2147483889" r:id="rId17"/>
  </p:sldLayoutIdLst>
  <p:hf sldNum="0" hdr="0" dt="0"/>
  <p:txStyles>
    <p:titleStyle>
      <a:lvl1pPr algn="l" defTabSz="914400" rtl="0" eaLnBrk="1" latinLnBrk="0" hangingPunct="1">
        <a:lnSpc>
          <a:spcPct val="90000"/>
        </a:lnSpc>
        <a:spcBef>
          <a:spcPct val="0"/>
        </a:spcBef>
        <a:buNone/>
        <a:defRPr sz="4000" kern="1200">
          <a:solidFill>
            <a:srgbClr val="EF4D8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E3A4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533685"/>
            <a:ext cx="10515600" cy="211659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dirty="0"/>
              <a:t>Page </a:t>
            </a:r>
            <a:fld id="{6CD04867-206E-8E42-A1B6-AF5E95E31B30}" type="slidenum">
              <a:rPr lang="en-US" smtClean="0"/>
              <a:pPr/>
              <a:t>‹#›</a:t>
            </a:fld>
            <a:endParaRPr lang="en-US" sz="1000" dirty="0"/>
          </a:p>
        </p:txBody>
      </p:sp>
      <p:pic>
        <p:nvPicPr>
          <p:cNvPr id="14" name="Picture 13" descr="NASP Logo">
            <a:extLst>
              <a:ext uri="{FF2B5EF4-FFF2-40B4-BE49-F238E27FC236}">
                <a16:creationId xmlns:a16="http://schemas.microsoft.com/office/drawing/2014/main" id="{77DE14E2-9414-7040-89CD-5B752705B9B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6456" y="189690"/>
            <a:ext cx="2028846" cy="1115865"/>
          </a:xfrm>
          <a:prstGeom prst="rect">
            <a:avLst/>
          </a:prstGeom>
        </p:spPr>
      </p:pic>
      <p:sp>
        <p:nvSpPr>
          <p:cNvPr id="15" name="Title Placeholder 14">
            <a:extLst>
              <a:ext uri="{FF2B5EF4-FFF2-40B4-BE49-F238E27FC236}">
                <a16:creationId xmlns:a16="http://schemas.microsoft.com/office/drawing/2014/main" id="{36ABE94B-FBB6-8C47-BDA6-368562A8F6A4}"/>
              </a:ext>
            </a:extLst>
          </p:cNvPr>
          <p:cNvSpPr>
            <a:spLocks noGrp="1"/>
          </p:cNvSpPr>
          <p:nvPr>
            <p:ph type="title"/>
          </p:nvPr>
        </p:nvSpPr>
        <p:spPr>
          <a:xfrm>
            <a:off x="838200" y="1389246"/>
            <a:ext cx="10515600" cy="927996"/>
          </a:xfrm>
          <a:prstGeom prst="rect">
            <a:avLst/>
          </a:prstGeom>
          <a:solidFill>
            <a:schemeClr val="bg1"/>
          </a:solidFill>
        </p:spPr>
        <p:txBody>
          <a:bodyPr vert="horz" lIns="91440" tIns="45720" rIns="91440" bIns="45720" rtlCol="0" anchor="b">
            <a:noAutofit/>
          </a:bodyPr>
          <a:lstStyle/>
          <a:p>
            <a:r>
              <a:rPr lang="en-US" dirty="0"/>
              <a:t>Click to edit Master title style</a:t>
            </a:r>
          </a:p>
        </p:txBody>
      </p:sp>
      <p:sp>
        <p:nvSpPr>
          <p:cNvPr id="17" name="Rectangle 16">
            <a:extLst>
              <a:ext uri="{FF2B5EF4-FFF2-40B4-BE49-F238E27FC236}">
                <a16:creationId xmlns:a16="http://schemas.microsoft.com/office/drawing/2014/main" id="{714C5D19-848C-E541-B1DD-45B6A08E08C2}"/>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332B12-B46C-264C-A83E-EEBA4DD55853}"/>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3">
            <a:extLst>
              <a:ext uri="{FF2B5EF4-FFF2-40B4-BE49-F238E27FC236}">
                <a16:creationId xmlns:a16="http://schemas.microsoft.com/office/drawing/2014/main" id="{04534C4F-6370-BC43-8B4E-B5148E347E24}"/>
              </a:ext>
            </a:extLst>
          </p:cNvPr>
          <p:cNvSpPr>
            <a:spLocks noGrp="1"/>
          </p:cNvSpPr>
          <p:nvPr>
            <p:ph type="ftr" sz="quarter" idx="3"/>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endParaRPr lang="en-US" dirty="0"/>
          </a:p>
        </p:txBody>
      </p:sp>
    </p:spTree>
    <p:extLst>
      <p:ext uri="{BB962C8B-B14F-4D97-AF65-F5344CB8AC3E}">
        <p14:creationId xmlns:p14="http://schemas.microsoft.com/office/powerpoint/2010/main" val="330270187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Lst>
  <p:hf hdr="0" dt="0"/>
  <p:txStyles>
    <p:titleStyle>
      <a:lvl1pPr algn="l" defTabSz="914400" rtl="0" eaLnBrk="1" latinLnBrk="0" hangingPunct="1">
        <a:lnSpc>
          <a:spcPct val="90000"/>
        </a:lnSpc>
        <a:spcBef>
          <a:spcPct val="0"/>
        </a:spcBef>
        <a:buNone/>
        <a:defRPr sz="4000" kern="1200">
          <a:solidFill>
            <a:srgbClr val="EF4D8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E3A4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7AA69-E96E-9066-0996-679260DE85AA}"/>
              </a:ext>
            </a:extLst>
          </p:cNvPr>
          <p:cNvSpPr>
            <a:spLocks noGrp="1"/>
          </p:cNvSpPr>
          <p:nvPr>
            <p:ph type="title"/>
          </p:nvPr>
        </p:nvSpPr>
        <p:spPr>
          <a:xfrm>
            <a:off x="487517" y="518983"/>
            <a:ext cx="8310494" cy="935669"/>
          </a:xfrm>
          <a:prstGeom prst="rect">
            <a:avLst/>
          </a:prstGeom>
        </p:spPr>
        <p:txBody>
          <a:bodyPr vert="horz" lIns="0" tIns="0" rIns="0" bIns="0" rtlCol="0" anchor="b">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1DADDE2-6293-0A60-42CE-A35F4C449B00}"/>
              </a:ext>
            </a:extLst>
          </p:cNvPr>
          <p:cNvSpPr>
            <a:spLocks noGrp="1"/>
          </p:cNvSpPr>
          <p:nvPr>
            <p:ph type="body" idx="1"/>
          </p:nvPr>
        </p:nvSpPr>
        <p:spPr>
          <a:xfrm>
            <a:off x="487517" y="1825624"/>
            <a:ext cx="11213946" cy="453231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A71FC931-3ADD-735E-6115-96B95CDDBF98}"/>
              </a:ext>
            </a:extLst>
          </p:cNvPr>
          <p:cNvSpPr>
            <a:spLocks noGrp="1"/>
          </p:cNvSpPr>
          <p:nvPr>
            <p:ph type="dt" sz="half" idx="2"/>
          </p:nvPr>
        </p:nvSpPr>
        <p:spPr>
          <a:xfrm>
            <a:off x="8958263" y="6573838"/>
            <a:ext cx="2743200" cy="142651"/>
          </a:xfrm>
          <a:prstGeom prst="rect">
            <a:avLst/>
          </a:prstGeom>
        </p:spPr>
        <p:txBody>
          <a:bodyPr vert="horz" lIns="0" tIns="0" rIns="0" bIns="0" rtlCol="0" anchor="t"/>
          <a:lstStyle>
            <a:lvl1pPr algn="r">
              <a:defRPr sz="600">
                <a:solidFill>
                  <a:schemeClr val="tx1"/>
                </a:solidFill>
              </a:defRPr>
            </a:lvl1pPr>
          </a:lstStyle>
          <a:p>
            <a:fld id="{E20B399F-07C7-4512-8AA1-102663A5F8B8}" type="datetime2">
              <a:rPr lang="en-GB" smtClean="0"/>
              <a:t>Monday, 21 August 2023</a:t>
            </a:fld>
            <a:endParaRPr lang="en-GB" dirty="0"/>
          </a:p>
        </p:txBody>
      </p:sp>
      <p:sp>
        <p:nvSpPr>
          <p:cNvPr id="5" name="Footer Placeholder 4">
            <a:extLst>
              <a:ext uri="{FF2B5EF4-FFF2-40B4-BE49-F238E27FC236}">
                <a16:creationId xmlns:a16="http://schemas.microsoft.com/office/drawing/2014/main" id="{FAB8DF85-BF81-85DA-F58D-DB325789240C}"/>
              </a:ext>
            </a:extLst>
          </p:cNvPr>
          <p:cNvSpPr>
            <a:spLocks noGrp="1"/>
          </p:cNvSpPr>
          <p:nvPr>
            <p:ph type="ftr" sz="quarter" idx="3"/>
          </p:nvPr>
        </p:nvSpPr>
        <p:spPr>
          <a:xfrm>
            <a:off x="284643" y="6573838"/>
            <a:ext cx="5811357" cy="142651"/>
          </a:xfrm>
          <a:prstGeom prst="rect">
            <a:avLst/>
          </a:prstGeom>
        </p:spPr>
        <p:txBody>
          <a:bodyPr vert="horz" lIns="0" tIns="0" rIns="0" bIns="0" rtlCol="0" anchor="b"/>
          <a:lstStyle>
            <a:lvl1pPr algn="l">
              <a:defRPr sz="800">
                <a:solidFill>
                  <a:schemeClr val="tx1"/>
                </a:solidFill>
              </a:defRPr>
            </a:lvl1pPr>
          </a:lstStyle>
          <a:p>
            <a:r>
              <a:rPr lang="en-GB"/>
              <a:t>Water Wellbeing Accreditation</a:t>
            </a:r>
            <a:endParaRPr lang="en-GB" dirty="0"/>
          </a:p>
        </p:txBody>
      </p:sp>
      <p:sp>
        <p:nvSpPr>
          <p:cNvPr id="6" name="Slide Number Placeholder 5">
            <a:extLst>
              <a:ext uri="{FF2B5EF4-FFF2-40B4-BE49-F238E27FC236}">
                <a16:creationId xmlns:a16="http://schemas.microsoft.com/office/drawing/2014/main" id="{272CDD76-9E60-988C-24F7-15A3D7857D2B}"/>
              </a:ext>
            </a:extLst>
          </p:cNvPr>
          <p:cNvSpPr>
            <a:spLocks noGrp="1"/>
          </p:cNvSpPr>
          <p:nvPr>
            <p:ph type="sldNum" sz="quarter" idx="4"/>
          </p:nvPr>
        </p:nvSpPr>
        <p:spPr>
          <a:xfrm>
            <a:off x="11701463" y="6573838"/>
            <a:ext cx="215899" cy="142651"/>
          </a:xfrm>
          <a:prstGeom prst="rect">
            <a:avLst/>
          </a:prstGeom>
        </p:spPr>
        <p:txBody>
          <a:bodyPr vert="horz" lIns="0" tIns="0" rIns="0" bIns="0" rtlCol="0" anchor="t"/>
          <a:lstStyle>
            <a:lvl1pPr algn="r">
              <a:defRPr sz="600" b="1">
                <a:solidFill>
                  <a:schemeClr val="accent1"/>
                </a:solidFill>
              </a:defRPr>
            </a:lvl1pPr>
          </a:lstStyle>
          <a:p>
            <a:fld id="{D396FEAD-8A25-914B-BA16-EEF988A0D975}" type="slidenum">
              <a:rPr lang="en-GB" smtClean="0"/>
              <a:pPr/>
              <a:t>‹#›</a:t>
            </a:fld>
            <a:endParaRPr lang="en-GB"/>
          </a:p>
        </p:txBody>
      </p:sp>
    </p:spTree>
    <p:extLst>
      <p:ext uri="{BB962C8B-B14F-4D97-AF65-F5344CB8AC3E}">
        <p14:creationId xmlns:p14="http://schemas.microsoft.com/office/powerpoint/2010/main" val="2859884761"/>
      </p:ext>
    </p:extLst>
  </p:cSld>
  <p:clrMap bg1="lt1" tx1="dk1" bg2="lt2" tx2="dk2" accent1="accent1" accent2="accent2" accent3="accent3" accent4="accent4" accent5="accent5" accent6="accent6" hlink="hlink" folHlink="folHlink"/>
  <p:sldLayoutIdLst>
    <p:sldLayoutId id="2147483660" r:id="rId1"/>
    <p:sldLayoutId id="2147483688" r:id="rId2"/>
    <p:sldLayoutId id="2147483693" r:id="rId3"/>
    <p:sldLayoutId id="2147483985" r:id="rId4"/>
    <p:sldLayoutId id="2147483968" r:id="rId5"/>
    <p:sldLayoutId id="2147483694" r:id="rId6"/>
    <p:sldLayoutId id="2147483969" r:id="rId7"/>
    <p:sldLayoutId id="2147483695" r:id="rId8"/>
    <p:sldLayoutId id="2147483992" r:id="rId9"/>
    <p:sldLayoutId id="2147483993" r:id="rId10"/>
    <p:sldLayoutId id="2147483990" r:id="rId11"/>
    <p:sldLayoutId id="2147483991" r:id="rId12"/>
    <p:sldLayoutId id="2147483696" r:id="rId13"/>
    <p:sldLayoutId id="2147483664" r:id="rId14"/>
    <p:sldLayoutId id="2147483698" r:id="rId15"/>
    <p:sldLayoutId id="2147483702" r:id="rId16"/>
    <p:sldLayoutId id="2147483691" r:id="rId17"/>
    <p:sldLayoutId id="2147483988" r:id="rId18"/>
    <p:sldLayoutId id="2147483665" r:id="rId19"/>
    <p:sldLayoutId id="2147483666" r:id="rId20"/>
    <p:sldLayoutId id="2147483970" r:id="rId21"/>
    <p:sldLayoutId id="2147483971" r:id="rId22"/>
    <p:sldLayoutId id="2147483994" r:id="rId23"/>
    <p:sldLayoutId id="2147483692" r:id="rId24"/>
    <p:sldLayoutId id="2147483972" r:id="rId25"/>
    <p:sldLayoutId id="2147483976" r:id="rId26"/>
    <p:sldLayoutId id="2147483977" r:id="rId27"/>
    <p:sldLayoutId id="2147483973" r:id="rId28"/>
    <p:sldLayoutId id="2147483974" r:id="rId29"/>
    <p:sldLayoutId id="2147483975" r:id="rId30"/>
    <p:sldLayoutId id="2147483978" r:id="rId31"/>
    <p:sldLayoutId id="2147483979" r:id="rId32"/>
    <p:sldLayoutId id="2147483980" r:id="rId33"/>
    <p:sldLayoutId id="2147483981" r:id="rId34"/>
    <p:sldLayoutId id="2147483982" r:id="rId35"/>
    <p:sldLayoutId id="2147483983" r:id="rId36"/>
    <p:sldLayoutId id="2147483995" r:id="rId37"/>
    <p:sldLayoutId id="2147483681" r:id="rId38"/>
    <p:sldLayoutId id="2147483697" r:id="rId39"/>
    <p:sldLayoutId id="2147483699" r:id="rId40"/>
    <p:sldLayoutId id="2147483701" r:id="rId41"/>
    <p:sldLayoutId id="2147483700" r:id="rId42"/>
    <p:sldLayoutId id="2147483690" r:id="rId43"/>
    <p:sldLayoutId id="2147483984" r:id="rId44"/>
    <p:sldLayoutId id="2147483683" r:id="rId45"/>
    <p:sldLayoutId id="2147483684" r:id="rId46"/>
    <p:sldLayoutId id="2147483685" r:id="rId47"/>
    <p:sldLayoutId id="2147483686" r:id="rId48"/>
    <p:sldLayoutId id="2147483966" r:id="rId49"/>
    <p:sldLayoutId id="2147483661" r:id="rId50"/>
    <p:sldLayoutId id="2147483689" r:id="rId51"/>
    <p:sldLayoutId id="2147483987" r:id="rId52"/>
    <p:sldLayoutId id="2147483996" r:id="rId53"/>
    <p:sldLayoutId id="2147483997" r:id="rId54"/>
  </p:sldLayoutIdLst>
  <p:hf hdr="0" dt="0"/>
  <p:txStyles>
    <p:titleStyle>
      <a:lvl1pPr algn="l" defTabSz="914400" rtl="0" eaLnBrk="1" latinLnBrk="0" hangingPunct="1">
        <a:lnSpc>
          <a:spcPct val="90000"/>
        </a:lnSpc>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541800" indent="-228600" algn="l" defTabSz="914400" rtl="0" eaLnBrk="1" latinLnBrk="0" hangingPunct="1">
        <a:lnSpc>
          <a:spcPct val="90000"/>
        </a:lnSpc>
        <a:spcBef>
          <a:spcPts val="500"/>
        </a:spcBef>
        <a:buClr>
          <a:schemeClr val="accent1"/>
        </a:buClr>
        <a:buFont typeface="System Font Regular"/>
        <a:buChar char="–"/>
        <a:defRPr sz="1800" kern="1200">
          <a:solidFill>
            <a:schemeClr val="tx1"/>
          </a:solidFill>
          <a:latin typeface="+mn-lt"/>
          <a:ea typeface="+mn-ea"/>
          <a:cs typeface="+mn-cs"/>
        </a:defRPr>
      </a:lvl2pPr>
      <a:lvl3pPr marL="747000" indent="-228600" algn="l" defTabSz="914400" rtl="0" eaLnBrk="1" latinLnBrk="0" hangingPunct="1">
        <a:lnSpc>
          <a:spcPct val="90000"/>
        </a:lnSpc>
        <a:spcBef>
          <a:spcPts val="500"/>
        </a:spcBef>
        <a:buClr>
          <a:schemeClr val="accent1"/>
        </a:buClr>
        <a:buFont typeface="Courier New" panose="02070309020205020404" pitchFamily="49" charset="0"/>
        <a:buChar char="o"/>
        <a:defRPr sz="1600" kern="1200">
          <a:solidFill>
            <a:schemeClr val="tx1"/>
          </a:solidFill>
          <a:latin typeface="+mn-lt"/>
          <a:ea typeface="+mn-ea"/>
          <a:cs typeface="+mn-cs"/>
        </a:defRPr>
      </a:lvl3pPr>
      <a:lvl4pPr marL="988200" indent="-228600" algn="l" defTabSz="914400" rtl="0" eaLnBrk="1" latinLnBrk="0" hangingPunct="1">
        <a:lnSpc>
          <a:spcPct val="90000"/>
        </a:lnSpc>
        <a:spcBef>
          <a:spcPts val="500"/>
        </a:spcBef>
        <a:buClr>
          <a:schemeClr val="accent1"/>
        </a:buClr>
        <a:buFont typeface="Wingdings" pitchFamily="2" charset="2"/>
        <a:buChar char="§"/>
        <a:defRPr sz="1400" kern="1200">
          <a:solidFill>
            <a:schemeClr val="tx1"/>
          </a:solidFill>
          <a:latin typeface="+mn-lt"/>
          <a:ea typeface="+mn-ea"/>
          <a:cs typeface="+mn-cs"/>
        </a:defRPr>
      </a:lvl4pPr>
      <a:lvl5pPr marL="1229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172" userDrawn="1">
          <p15:clr>
            <a:srgbClr val="5ACBF0"/>
          </p15:clr>
        </p15:guide>
        <p15:guide id="4" pos="7507" userDrawn="1">
          <p15:clr>
            <a:srgbClr val="5ACBF0"/>
          </p15:clr>
        </p15:guide>
        <p15:guide id="5" orient="horz" pos="181" userDrawn="1">
          <p15:clr>
            <a:srgbClr val="5ACBF0"/>
          </p15:clr>
        </p15:guide>
        <p15:guide id="6" orient="horz" pos="4133" userDrawn="1">
          <p15:clr>
            <a:srgbClr val="5ACBF0"/>
          </p15:clr>
        </p15:guide>
        <p15:guide id="7" pos="302" userDrawn="1">
          <p15:clr>
            <a:srgbClr val="5ACBF0"/>
          </p15:clr>
        </p15:guide>
        <p15:guide id="8" orient="horz" pos="323" userDrawn="1">
          <p15:clr>
            <a:srgbClr val="5ACBF0"/>
          </p15:clr>
        </p15:guide>
        <p15:guide id="9" orient="horz" pos="4005" userDrawn="1">
          <p15:clr>
            <a:srgbClr val="5ACBF0"/>
          </p15:clr>
        </p15:guide>
        <p15:guide id="10" pos="7371" userDrawn="1">
          <p15:clr>
            <a:srgbClr val="5ACBF0"/>
          </p15:clr>
        </p15:guide>
        <p15:guide id="11" pos="968" userDrawn="1">
          <p15:clr>
            <a:srgbClr val="FBAE40"/>
          </p15:clr>
        </p15:guide>
        <p15:guide id="12" pos="2661" userDrawn="1">
          <p15:clr>
            <a:srgbClr val="9FCC3B"/>
          </p15:clr>
        </p15:guide>
        <p15:guide id="13" pos="5019" userDrawn="1">
          <p15:clr>
            <a:srgbClr val="9FCC3B"/>
          </p15:clr>
        </p15:guide>
        <p15:guide id="14" pos="2071" userDrawn="1">
          <p15:clr>
            <a:srgbClr val="5ACBF0"/>
          </p15:clr>
        </p15:guide>
        <p15:guide id="15" pos="5609" userDrawn="1">
          <p15:clr>
            <a:srgbClr val="5ACBF0"/>
          </p15:clr>
        </p15:guide>
        <p15:guide id="16" orient="horz" pos="1253" userDrawn="1">
          <p15:clr>
            <a:srgbClr val="5ACBF0"/>
          </p15:clr>
        </p15:guide>
        <p15:guide id="17" orient="horz" pos="3067" userDrawn="1">
          <p15:clr>
            <a:srgbClr val="5ACBF0"/>
          </p15:clr>
        </p15:guide>
        <p15:guide id="18" orient="horz" pos="1548" userDrawn="1">
          <p15:clr>
            <a:srgbClr val="9FCC3B"/>
          </p15:clr>
        </p15:guide>
        <p15:guide id="19" orient="horz" pos="2772" userDrawn="1">
          <p15:clr>
            <a:srgbClr val="9FCC3B"/>
          </p15:clr>
        </p15:guide>
        <p15:guide id="20" orient="horz" pos="913" userDrawn="1">
          <p15:clr>
            <a:srgbClr val="FBAE40"/>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7AA69-E96E-9066-0996-679260DE85AA}"/>
              </a:ext>
            </a:extLst>
          </p:cNvPr>
          <p:cNvSpPr>
            <a:spLocks noGrp="1"/>
          </p:cNvSpPr>
          <p:nvPr>
            <p:ph type="title"/>
          </p:nvPr>
        </p:nvSpPr>
        <p:spPr>
          <a:xfrm>
            <a:off x="487517" y="518983"/>
            <a:ext cx="8310494" cy="935669"/>
          </a:xfrm>
          <a:prstGeom prst="rect">
            <a:avLst/>
          </a:prstGeom>
        </p:spPr>
        <p:txBody>
          <a:bodyPr vert="horz" lIns="0" tIns="0" rIns="0" bIns="0" rtlCol="0" anchor="b">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1DADDE2-6293-0A60-42CE-A35F4C449B00}"/>
              </a:ext>
            </a:extLst>
          </p:cNvPr>
          <p:cNvSpPr>
            <a:spLocks noGrp="1"/>
          </p:cNvSpPr>
          <p:nvPr>
            <p:ph type="body" idx="1"/>
          </p:nvPr>
        </p:nvSpPr>
        <p:spPr>
          <a:xfrm>
            <a:off x="487517" y="1825624"/>
            <a:ext cx="11213946" cy="453231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A71FC931-3ADD-735E-6115-96B95CDDBF98}"/>
              </a:ext>
            </a:extLst>
          </p:cNvPr>
          <p:cNvSpPr>
            <a:spLocks noGrp="1"/>
          </p:cNvSpPr>
          <p:nvPr>
            <p:ph type="dt" sz="half" idx="2"/>
          </p:nvPr>
        </p:nvSpPr>
        <p:spPr>
          <a:xfrm>
            <a:off x="8958263" y="6573838"/>
            <a:ext cx="2743200" cy="142651"/>
          </a:xfrm>
          <a:prstGeom prst="rect">
            <a:avLst/>
          </a:prstGeom>
        </p:spPr>
        <p:txBody>
          <a:bodyPr vert="horz" lIns="0" tIns="0" rIns="0" bIns="0" rtlCol="0" anchor="t"/>
          <a:lstStyle>
            <a:lvl1pPr algn="r">
              <a:defRPr sz="600">
                <a:solidFill>
                  <a:schemeClr val="tx1"/>
                </a:solidFill>
              </a:defRPr>
            </a:lvl1pPr>
          </a:lstStyle>
          <a:p>
            <a:fld id="{CA25CA34-F300-F546-A2E3-49E9486B1502}" type="datetime2">
              <a:rPr lang="en-GB" smtClean="0">
                <a:solidFill>
                  <a:srgbClr val="494949"/>
                </a:solidFill>
              </a:rPr>
              <a:pPr/>
              <a:t>Monday, 21 August 2023</a:t>
            </a:fld>
            <a:endParaRPr lang="en-GB" dirty="0">
              <a:solidFill>
                <a:srgbClr val="494949"/>
              </a:solidFill>
            </a:endParaRPr>
          </a:p>
        </p:txBody>
      </p:sp>
      <p:sp>
        <p:nvSpPr>
          <p:cNvPr id="5" name="Footer Placeholder 4">
            <a:extLst>
              <a:ext uri="{FF2B5EF4-FFF2-40B4-BE49-F238E27FC236}">
                <a16:creationId xmlns:a16="http://schemas.microsoft.com/office/drawing/2014/main" id="{FAB8DF85-BF81-85DA-F58D-DB325789240C}"/>
              </a:ext>
            </a:extLst>
          </p:cNvPr>
          <p:cNvSpPr>
            <a:spLocks noGrp="1"/>
          </p:cNvSpPr>
          <p:nvPr>
            <p:ph type="ftr" sz="quarter" idx="3"/>
          </p:nvPr>
        </p:nvSpPr>
        <p:spPr>
          <a:xfrm>
            <a:off x="284643" y="6573838"/>
            <a:ext cx="5811357" cy="142651"/>
          </a:xfrm>
          <a:prstGeom prst="rect">
            <a:avLst/>
          </a:prstGeom>
        </p:spPr>
        <p:txBody>
          <a:bodyPr vert="horz" lIns="0" tIns="0" rIns="0" bIns="0" rtlCol="0" anchor="b"/>
          <a:lstStyle>
            <a:lvl1pPr algn="l">
              <a:defRPr sz="800">
                <a:solidFill>
                  <a:schemeClr val="tx1"/>
                </a:solidFill>
              </a:defRPr>
            </a:lvl1pPr>
          </a:lstStyle>
          <a:p>
            <a:endParaRPr lang="en-GB" dirty="0">
              <a:solidFill>
                <a:srgbClr val="494949"/>
              </a:solidFill>
            </a:endParaRPr>
          </a:p>
        </p:txBody>
      </p:sp>
      <p:sp>
        <p:nvSpPr>
          <p:cNvPr id="6" name="Slide Number Placeholder 5">
            <a:extLst>
              <a:ext uri="{FF2B5EF4-FFF2-40B4-BE49-F238E27FC236}">
                <a16:creationId xmlns:a16="http://schemas.microsoft.com/office/drawing/2014/main" id="{272CDD76-9E60-988C-24F7-15A3D7857D2B}"/>
              </a:ext>
            </a:extLst>
          </p:cNvPr>
          <p:cNvSpPr>
            <a:spLocks noGrp="1"/>
          </p:cNvSpPr>
          <p:nvPr>
            <p:ph type="sldNum" sz="quarter" idx="4"/>
          </p:nvPr>
        </p:nvSpPr>
        <p:spPr>
          <a:xfrm>
            <a:off x="11701463" y="6573838"/>
            <a:ext cx="215899" cy="142651"/>
          </a:xfrm>
          <a:prstGeom prst="rect">
            <a:avLst/>
          </a:prstGeom>
        </p:spPr>
        <p:txBody>
          <a:bodyPr vert="horz" lIns="0" tIns="0" rIns="0" bIns="0" rtlCol="0" anchor="t"/>
          <a:lstStyle>
            <a:lvl1pPr algn="r">
              <a:defRPr sz="600" b="1">
                <a:solidFill>
                  <a:schemeClr val="accent1"/>
                </a:solidFill>
              </a:defRPr>
            </a:lvl1pPr>
          </a:lstStyle>
          <a:p>
            <a:fld id="{D396FEAD-8A25-914B-BA16-EEF988A0D975}" type="slidenum">
              <a:rPr lang="en-GB" smtClean="0">
                <a:solidFill>
                  <a:srgbClr val="DA312A"/>
                </a:solidFill>
              </a:rPr>
              <a:pPr/>
              <a:t>‹#›</a:t>
            </a:fld>
            <a:endParaRPr lang="en-GB">
              <a:solidFill>
                <a:srgbClr val="DA312A"/>
              </a:solidFill>
            </a:endParaRPr>
          </a:p>
        </p:txBody>
      </p:sp>
    </p:spTree>
    <p:extLst>
      <p:ext uri="{BB962C8B-B14F-4D97-AF65-F5344CB8AC3E}">
        <p14:creationId xmlns:p14="http://schemas.microsoft.com/office/powerpoint/2010/main" val="728608127"/>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27" r:id="rId34"/>
    <p:sldLayoutId id="2147483928" r:id="rId35"/>
    <p:sldLayoutId id="2147483929" r:id="rId36"/>
    <p:sldLayoutId id="2147483930" r:id="rId37"/>
    <p:sldLayoutId id="2147483931" r:id="rId38"/>
    <p:sldLayoutId id="2147483932" r:id="rId39"/>
    <p:sldLayoutId id="2147483933" r:id="rId40"/>
    <p:sldLayoutId id="2147483934" r:id="rId41"/>
    <p:sldLayoutId id="2147483935" r:id="rId42"/>
    <p:sldLayoutId id="2147483936" r:id="rId43"/>
    <p:sldLayoutId id="2147483937" r:id="rId44"/>
    <p:sldLayoutId id="2147483938" r:id="rId45"/>
    <p:sldLayoutId id="2147483939" r:id="rId46"/>
    <p:sldLayoutId id="2147483940" r:id="rId47"/>
    <p:sldLayoutId id="2147483941" r:id="rId48"/>
    <p:sldLayoutId id="2147483942" r:id="rId49"/>
    <p:sldLayoutId id="2147483943" r:id="rId50"/>
    <p:sldLayoutId id="2147483944" r:id="rId51"/>
    <p:sldLayoutId id="2147483945" r:id="rId52"/>
    <p:sldLayoutId id="2147483946" r:id="rId53"/>
    <p:sldLayoutId id="2147483947" r:id="rId54"/>
  </p:sldLayoutIdLst>
  <p:hf hdr="0" dt="0"/>
  <p:txStyles>
    <p:titleStyle>
      <a:lvl1pPr algn="l" defTabSz="914400" rtl="0" eaLnBrk="1" latinLnBrk="0" hangingPunct="1">
        <a:lnSpc>
          <a:spcPct val="90000"/>
        </a:lnSpc>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541800" indent="-228600" algn="l" defTabSz="914400" rtl="0" eaLnBrk="1" latinLnBrk="0" hangingPunct="1">
        <a:lnSpc>
          <a:spcPct val="90000"/>
        </a:lnSpc>
        <a:spcBef>
          <a:spcPts val="500"/>
        </a:spcBef>
        <a:buClr>
          <a:schemeClr val="accent1"/>
        </a:buClr>
        <a:buFont typeface="System Font Regular"/>
        <a:buChar char="–"/>
        <a:defRPr sz="1800" kern="1200">
          <a:solidFill>
            <a:schemeClr val="tx1"/>
          </a:solidFill>
          <a:latin typeface="+mn-lt"/>
          <a:ea typeface="+mn-ea"/>
          <a:cs typeface="+mn-cs"/>
        </a:defRPr>
      </a:lvl2pPr>
      <a:lvl3pPr marL="747000" indent="-228600" algn="l" defTabSz="914400" rtl="0" eaLnBrk="1" latinLnBrk="0" hangingPunct="1">
        <a:lnSpc>
          <a:spcPct val="90000"/>
        </a:lnSpc>
        <a:spcBef>
          <a:spcPts val="500"/>
        </a:spcBef>
        <a:buClr>
          <a:schemeClr val="accent1"/>
        </a:buClr>
        <a:buFont typeface="Courier New" panose="02070309020205020404" pitchFamily="49" charset="0"/>
        <a:buChar char="o"/>
        <a:defRPr sz="1600" kern="1200">
          <a:solidFill>
            <a:schemeClr val="tx1"/>
          </a:solidFill>
          <a:latin typeface="+mn-lt"/>
          <a:ea typeface="+mn-ea"/>
          <a:cs typeface="+mn-cs"/>
        </a:defRPr>
      </a:lvl3pPr>
      <a:lvl4pPr marL="988200" indent="-228600" algn="l" defTabSz="914400" rtl="0" eaLnBrk="1" latinLnBrk="0" hangingPunct="1">
        <a:lnSpc>
          <a:spcPct val="90000"/>
        </a:lnSpc>
        <a:spcBef>
          <a:spcPts val="500"/>
        </a:spcBef>
        <a:buClr>
          <a:schemeClr val="accent1"/>
        </a:buClr>
        <a:buFont typeface="Wingdings" pitchFamily="2" charset="2"/>
        <a:buChar char="§"/>
        <a:defRPr sz="1400" kern="1200">
          <a:solidFill>
            <a:schemeClr val="tx1"/>
          </a:solidFill>
          <a:latin typeface="+mn-lt"/>
          <a:ea typeface="+mn-ea"/>
          <a:cs typeface="+mn-cs"/>
        </a:defRPr>
      </a:lvl4pPr>
      <a:lvl5pPr marL="1229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172">
          <p15:clr>
            <a:srgbClr val="5ACBF0"/>
          </p15:clr>
        </p15:guide>
        <p15:guide id="4" pos="7507">
          <p15:clr>
            <a:srgbClr val="5ACBF0"/>
          </p15:clr>
        </p15:guide>
        <p15:guide id="5" orient="horz" pos="181">
          <p15:clr>
            <a:srgbClr val="5ACBF0"/>
          </p15:clr>
        </p15:guide>
        <p15:guide id="6" orient="horz" pos="4133">
          <p15:clr>
            <a:srgbClr val="5ACBF0"/>
          </p15:clr>
        </p15:guide>
        <p15:guide id="7" pos="302">
          <p15:clr>
            <a:srgbClr val="5ACBF0"/>
          </p15:clr>
        </p15:guide>
        <p15:guide id="8" orient="horz" pos="323">
          <p15:clr>
            <a:srgbClr val="5ACBF0"/>
          </p15:clr>
        </p15:guide>
        <p15:guide id="9" orient="horz" pos="4005">
          <p15:clr>
            <a:srgbClr val="5ACBF0"/>
          </p15:clr>
        </p15:guide>
        <p15:guide id="10" pos="7371">
          <p15:clr>
            <a:srgbClr val="5ACBF0"/>
          </p15:clr>
        </p15:guide>
        <p15:guide id="11" pos="968">
          <p15:clr>
            <a:srgbClr val="FBAE40"/>
          </p15:clr>
        </p15:guide>
        <p15:guide id="12" pos="2661">
          <p15:clr>
            <a:srgbClr val="9FCC3B"/>
          </p15:clr>
        </p15:guide>
        <p15:guide id="13" pos="5019">
          <p15:clr>
            <a:srgbClr val="9FCC3B"/>
          </p15:clr>
        </p15:guide>
        <p15:guide id="14" pos="2071">
          <p15:clr>
            <a:srgbClr val="5ACBF0"/>
          </p15:clr>
        </p15:guide>
        <p15:guide id="15" pos="5609">
          <p15:clr>
            <a:srgbClr val="5ACBF0"/>
          </p15:clr>
        </p15:guide>
        <p15:guide id="16" orient="horz" pos="1253">
          <p15:clr>
            <a:srgbClr val="5ACBF0"/>
          </p15:clr>
        </p15:guide>
        <p15:guide id="17" orient="horz" pos="3067">
          <p15:clr>
            <a:srgbClr val="5ACBF0"/>
          </p15:clr>
        </p15:guide>
        <p15:guide id="18" orient="horz" pos="1548">
          <p15:clr>
            <a:srgbClr val="9FCC3B"/>
          </p15:clr>
        </p15:guide>
        <p15:guide id="19" orient="horz" pos="2772">
          <p15:clr>
            <a:srgbClr val="9FCC3B"/>
          </p15:clr>
        </p15:guide>
        <p15:guide id="20" orient="horz" pos="913">
          <p15:clr>
            <a:srgbClr val="FBAE40"/>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3DBE16-E75E-7131-D43D-C39B7252F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9C97CF-F037-9694-F0B1-CAE687899B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17DF34-D3AA-6A1D-8E73-11CE82F1CD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E8DB5-AC4E-4483-8ACD-B873FD909FD5}" type="datetime1">
              <a:rPr lang="en-GB" smtClean="0">
                <a:solidFill>
                  <a:prstClr val="black">
                    <a:tint val="75000"/>
                  </a:prstClr>
                </a:solidFill>
              </a:rPr>
              <a:pPr/>
              <a:t>21/08/2023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3BA3F698-69DC-8CFA-AC3A-20FA4EFC2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solidFill>
                  <a:prstClr val="black">
                    <a:tint val="75000"/>
                  </a:prstClr>
                </a:solidFill>
              </a:rPr>
              <a:t>
              </a:t>
            </a:r>
          </a:p>
        </p:txBody>
      </p:sp>
      <p:sp>
        <p:nvSpPr>
          <p:cNvPr id="6" name="Slide Number Placeholder 5">
            <a:extLst>
              <a:ext uri="{FF2B5EF4-FFF2-40B4-BE49-F238E27FC236}">
                <a16:creationId xmlns:a16="http://schemas.microsoft.com/office/drawing/2014/main" id="{E70E0DE4-EE5B-A0F7-A7A3-889FFC9D56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27403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795050" y="121946"/>
            <a:ext cx="4605867" cy="1084912"/>
          </a:xfrm>
          <a:prstGeom prst="rect">
            <a:avLst/>
          </a:prstGeom>
        </p:spPr>
        <p:txBody>
          <a:bodyPr wrap="square" lIns="0" tIns="0" rIns="0" bIns="0">
            <a:spAutoFit/>
          </a:bodyPr>
          <a:lstStyle>
            <a:lvl1pPr>
              <a:defRPr sz="7050" b="0" i="0">
                <a:solidFill>
                  <a:schemeClr val="bg1"/>
                </a:solidFill>
                <a:latin typeface="Calibri"/>
                <a:cs typeface="Calibri"/>
              </a:defRPr>
            </a:lvl1pPr>
          </a:lstStyle>
          <a:p>
            <a:endParaRPr/>
          </a:p>
        </p:txBody>
      </p:sp>
      <p:sp>
        <p:nvSpPr>
          <p:cNvPr id="3" name="Holder 3"/>
          <p:cNvSpPr>
            <a:spLocks noGrp="1"/>
          </p:cNvSpPr>
          <p:nvPr>
            <p:ph type="body" idx="1"/>
          </p:nvPr>
        </p:nvSpPr>
        <p:spPr>
          <a:xfrm>
            <a:off x="702494" y="2193845"/>
            <a:ext cx="5632450" cy="346249"/>
          </a:xfrm>
          <a:prstGeom prst="rect">
            <a:avLst/>
          </a:prstGeom>
        </p:spPr>
        <p:txBody>
          <a:bodyPr wrap="square" lIns="0" tIns="0" rIns="0" bIns="0">
            <a:spAutoFit/>
          </a:bodyPr>
          <a:lstStyle>
            <a:lvl1pPr>
              <a:defRPr sz="2250" b="0" i="0">
                <a:solidFill>
                  <a:schemeClr val="tx1"/>
                </a:solidFill>
                <a:latin typeface="Trebuchet MS"/>
                <a:cs typeface="Trebuchet MS"/>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kern="0">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kern="0">
                <a:solidFill>
                  <a:prstClr val="black">
                    <a:tint val="75000"/>
                  </a:prstClr>
                </a:solidFill>
              </a:rPr>
              <a:pPr/>
              <a:t>8/21/2023</a:t>
            </a:fld>
            <a:endParaRPr lang="en-US" kern="0">
              <a:solidFill>
                <a:prstClr val="black">
                  <a:tint val="75000"/>
                </a:prstClr>
              </a:solidFill>
            </a:endParaRPr>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kern="0">
                <a:solidFill>
                  <a:prstClr val="black">
                    <a:tint val="75000"/>
                  </a:prstClr>
                </a:solidFill>
              </a:rPr>
              <a:pPr/>
              <a:t>‹#›</a:t>
            </a:fld>
            <a:endParaRPr kern="0">
              <a:solidFill>
                <a:prstClr val="black">
                  <a:tint val="75000"/>
                </a:prstClr>
              </a:solidFill>
            </a:endParaRPr>
          </a:p>
        </p:txBody>
      </p:sp>
    </p:spTree>
    <p:extLst>
      <p:ext uri="{BB962C8B-B14F-4D97-AF65-F5344CB8AC3E}">
        <p14:creationId xmlns:p14="http://schemas.microsoft.com/office/powerpoint/2010/main" val="40654405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2787" y="225933"/>
            <a:ext cx="7167245" cy="543560"/>
          </a:xfrm>
          <a:prstGeom prst="rect">
            <a:avLst/>
          </a:prstGeom>
        </p:spPr>
        <p:txBody>
          <a:bodyPr wrap="square" lIns="0" tIns="0" rIns="0" bIns="0">
            <a:spAutoFit/>
          </a:bodyPr>
          <a:lstStyle>
            <a:lvl1pPr>
              <a:defRPr sz="3400" b="0" i="0">
                <a:solidFill>
                  <a:srgbClr val="005EB8"/>
                </a:solidFill>
                <a:latin typeface="Arial"/>
                <a:cs typeface="Arial"/>
              </a:defRPr>
            </a:lvl1pPr>
          </a:lstStyle>
          <a:p>
            <a:endParaRPr/>
          </a:p>
        </p:txBody>
      </p:sp>
      <p:sp>
        <p:nvSpPr>
          <p:cNvPr id="3" name="Holder 3"/>
          <p:cNvSpPr>
            <a:spLocks noGrp="1"/>
          </p:cNvSpPr>
          <p:nvPr>
            <p:ph type="body" idx="1"/>
          </p:nvPr>
        </p:nvSpPr>
        <p:spPr>
          <a:xfrm>
            <a:off x="929894" y="1981326"/>
            <a:ext cx="10332211" cy="3953510"/>
          </a:xfrm>
          <a:prstGeom prst="rect">
            <a:avLst/>
          </a:prstGeom>
        </p:spPr>
        <p:txBody>
          <a:bodyPr wrap="square" lIns="0" tIns="0" rIns="0" bIns="0">
            <a:spAutoFit/>
          </a:bodyPr>
          <a:lstStyle>
            <a:lvl1pPr>
              <a:defRPr sz="18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8/21/2023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3" r:id="rId1"/>
    <p:sldLayoutId id="2147483662" r:id="rId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562DF68-3089-814D-8A14-C651FE91885E}" type="datetime1">
              <a:rPr lang="en-US" smtClean="0"/>
              <a:pPr/>
              <a:t>8/21/2023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294A09A9-5501-47C1-A89A-A340965A2BE2}"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04191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2" r:id="rId14"/>
    <p:sldLayoutId id="2147483989" r:id="rId15"/>
  </p:sldLayoutIdLst>
  <p:hf hdr="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C67B13-96B6-1B22-1EE7-998D8EE831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CBB8CF-06EE-63F4-C7CD-7E6CC76BD2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1C8AFC-927F-F314-42AC-67DF72BC16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BD705-EFAF-48C3-BDB9-2769469D849F}" type="datetimeFigureOut">
              <a:rPr lang="en-GB" smtClean="0"/>
              <a:t>21/08/2023</a:t>
            </a:fld>
            <a:endParaRPr lang="en-GB"/>
          </a:p>
        </p:txBody>
      </p:sp>
      <p:sp>
        <p:nvSpPr>
          <p:cNvPr id="5" name="Footer Placeholder 4">
            <a:extLst>
              <a:ext uri="{FF2B5EF4-FFF2-40B4-BE49-F238E27FC236}">
                <a16:creationId xmlns:a16="http://schemas.microsoft.com/office/drawing/2014/main" id="{0D40DC95-C7EB-CCD8-3811-463472BA18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FD93C3-5D0D-B849-DA42-042683DDFF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C234B-1529-4066-908C-AD6F3A5755E8}" type="slidenum">
              <a:rPr lang="en-GB" smtClean="0"/>
              <a:t>‹#›</a:t>
            </a:fld>
            <a:endParaRPr lang="en-GB"/>
          </a:p>
        </p:txBody>
      </p:sp>
    </p:spTree>
    <p:extLst>
      <p:ext uri="{BB962C8B-B14F-4D97-AF65-F5344CB8AC3E}">
        <p14:creationId xmlns:p14="http://schemas.microsoft.com/office/powerpoint/2010/main" val="1167324023"/>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23A503-6831-4E3B-93D7-E221E42B20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1F8FD0-AFEA-4509-AC66-2F904BC0F7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9A2A2E-82F5-4ECC-9014-B97F8FEC71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F61C5-A3B4-4316-A906-70470B231177}" type="datetimeFigureOut">
              <a:rPr lang="en-GB" smtClean="0"/>
              <a:t>21/08/2023</a:t>
            </a:fld>
            <a:endParaRPr lang="en-GB"/>
          </a:p>
        </p:txBody>
      </p:sp>
      <p:sp>
        <p:nvSpPr>
          <p:cNvPr id="5" name="Footer Placeholder 4">
            <a:extLst>
              <a:ext uri="{FF2B5EF4-FFF2-40B4-BE49-F238E27FC236}">
                <a16:creationId xmlns:a16="http://schemas.microsoft.com/office/drawing/2014/main" id="{EC65B9F5-9829-47FC-A513-DD4DC8B8FE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4229965-D871-4B97-A444-6FD82DF059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890AE-B5A2-4327-8E29-2E9676F65EFE}" type="slidenum">
              <a:rPr lang="en-GB" smtClean="0"/>
              <a:t>‹#›</a:t>
            </a:fld>
            <a:endParaRPr lang="en-GB"/>
          </a:p>
        </p:txBody>
      </p:sp>
    </p:spTree>
    <p:extLst>
      <p:ext uri="{BB962C8B-B14F-4D97-AF65-F5344CB8AC3E}">
        <p14:creationId xmlns:p14="http://schemas.microsoft.com/office/powerpoint/2010/main" val="3079396072"/>
      </p:ext>
    </p:extLst>
  </p:cSld>
  <p:clrMap bg1="lt1" tx1="dk1" bg2="lt2" tx2="dk2" accent1="accent1" accent2="accent2" accent3="accent3" accent4="accent4" accent5="accent5" accent6="accent6" hlink="hlink" folHlink="folHlink"/>
  <p:sldLayoutIdLst>
    <p:sldLayoutId id="2147483816" r:id="rId1"/>
    <p:sldLayoutId id="2147483756" r:id="rId2"/>
    <p:sldLayoutId id="2147483817" r:id="rId3"/>
    <p:sldLayoutId id="2147483818" r:id="rId4"/>
    <p:sldLayoutId id="2147483819" r:id="rId5"/>
    <p:sldLayoutId id="2147483820" r:id="rId6"/>
    <p:sldLayoutId id="2147483814" r:id="rId7"/>
    <p:sldLayoutId id="2147483822" r:id="rId8"/>
    <p:sldLayoutId id="2147483823" r:id="rId9"/>
    <p:sldLayoutId id="2147483824" r:id="rId10"/>
    <p:sldLayoutId id="2147483825" r:id="rId11"/>
    <p:sldLayoutId id="2147483752" r:id="rId12"/>
    <p:sldLayoutId id="2147483753" r:id="rId13"/>
    <p:sldLayoutId id="214748375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658D60-B4C2-FCB2-5CA2-ABEB9D989C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294EA3-9FD0-1DDF-C122-63C54480B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1C6F2E-73C2-2E1F-EB73-9E00B0B108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0360A9-7445-4141-A0BC-8FDFBE74E659}" type="datetimeFigureOut">
              <a:rPr lang="en-GB" smtClean="0"/>
              <a:t>21/08/2023</a:t>
            </a:fld>
            <a:endParaRPr lang="en-GB"/>
          </a:p>
        </p:txBody>
      </p:sp>
      <p:sp>
        <p:nvSpPr>
          <p:cNvPr id="5" name="Footer Placeholder 4">
            <a:extLst>
              <a:ext uri="{FF2B5EF4-FFF2-40B4-BE49-F238E27FC236}">
                <a16:creationId xmlns:a16="http://schemas.microsoft.com/office/drawing/2014/main" id="{B185FB09-0605-995C-2C29-4F1D00BFA0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5D48167-8726-B9D7-F8D2-06E86A4BFC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39873-A596-4F48-B301-25E883543C9C}" type="slidenum">
              <a:rPr lang="en-GB" smtClean="0"/>
              <a:t>‹#›</a:t>
            </a:fld>
            <a:endParaRPr lang="en-GB"/>
          </a:p>
        </p:txBody>
      </p:sp>
    </p:spTree>
    <p:extLst>
      <p:ext uri="{BB962C8B-B14F-4D97-AF65-F5344CB8AC3E}">
        <p14:creationId xmlns:p14="http://schemas.microsoft.com/office/powerpoint/2010/main" val="215475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240842492"/>
      </p:ext>
    </p:extLst>
  </p:cSld>
  <p:clrMap bg1="lt1" tx1="dk1" bg2="lt2" tx2="dk2" accent1="accent1" accent2="accent2" accent3="accent3" accent4="accent4" accent5="accent5" accent6="accent6" hlink="hlink" folHlink="folHlink"/>
  <p:sldLayoutIdLst>
    <p:sldLayoutId id="2147483888" r:id="rId1"/>
    <p:sldLayoutId id="2147483856" r:id="rId2"/>
    <p:sldLayoutId id="2147483855" r:id="rId3"/>
    <p:sldLayoutId id="2147483861" r:id="rId4"/>
    <p:sldLayoutId id="2147483863" r:id="rId5"/>
    <p:sldLayoutId id="2147483864" r:id="rId6"/>
    <p:sldLayoutId id="2147483865" r:id="rId7"/>
    <p:sldLayoutId id="2147483866" r:id="rId8"/>
    <p:sldLayoutId id="2147483868" r:id="rId9"/>
    <p:sldLayoutId id="2147483871" r:id="rId10"/>
    <p:sldLayoutId id="21474838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7037A1-E146-5241-AC9E-C85C6F631C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9BDB597-D52C-0C45-87D7-023BC54E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A00E83D-ADC4-2942-AAC0-AB3C867E9D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016B89-C0AB-9F42-A951-8265C12E1F1E}" type="datetimeFigureOut">
              <a:rPr lang="en-GB" smtClean="0"/>
              <a:t>21/08/2023</a:t>
            </a:fld>
            <a:endParaRPr lang="en-GB"/>
          </a:p>
        </p:txBody>
      </p:sp>
      <p:sp>
        <p:nvSpPr>
          <p:cNvPr id="5" name="Footer Placeholder 4">
            <a:extLst>
              <a:ext uri="{FF2B5EF4-FFF2-40B4-BE49-F238E27FC236}">
                <a16:creationId xmlns:a16="http://schemas.microsoft.com/office/drawing/2014/main" id="{11445CD4-78E9-FB41-B74B-2D018D9653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2728D30-3D49-744B-9815-5E33A94B22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CFA8E-FCD1-F44B-A5AB-193FAED12B12}" type="slidenum">
              <a:rPr lang="en-GB" smtClean="0"/>
              <a:t>‹#›</a:t>
            </a:fld>
            <a:endParaRPr lang="en-GB"/>
          </a:p>
        </p:txBody>
      </p:sp>
    </p:spTree>
    <p:extLst>
      <p:ext uri="{BB962C8B-B14F-4D97-AF65-F5344CB8AC3E}">
        <p14:creationId xmlns:p14="http://schemas.microsoft.com/office/powerpoint/2010/main" val="2513669296"/>
      </p:ext>
    </p:extLst>
  </p:cSld>
  <p:clrMap bg1="lt1" tx1="dk1" bg2="lt2" tx2="dk2" accent1="accent1" accent2="accent2" accent3="accent3" accent4="accent4" accent5="accent5" accent6="accent6" hlink="hlink" folHlink="folHlink"/>
  <p:sldLayoutIdLst>
    <p:sldLayoutId id="2147483837" r:id="rId1"/>
    <p:sldLayoutId id="2147483839"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9D8AA057-B3CF-4EEF-86F2-AB142CBD1184}" type="datetimeFigureOut">
              <a:rPr lang="en-GB" smtClean="0"/>
              <a:t>21/08/2023</a:t>
            </a:fld>
            <a:endParaRPr lang="en-GB"/>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GB"/>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867BF414-3AE5-4A50-9CE2-7F73169929A9}" type="slidenum">
              <a:rPr lang="en-GB" smtClean="0"/>
              <a:t>‹#›</a:t>
            </a:fld>
            <a:endParaRPr lang="en-GB"/>
          </a:p>
        </p:txBody>
      </p:sp>
    </p:spTree>
    <p:extLst>
      <p:ext uri="{BB962C8B-B14F-4D97-AF65-F5344CB8AC3E}">
        <p14:creationId xmlns:p14="http://schemas.microsoft.com/office/powerpoint/2010/main" val="274236310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60B943-7FEE-4EBA-894D-1AFF2D304472}"/>
              </a:ext>
            </a:extLst>
          </p:cNvPr>
          <p:cNvSpPr>
            <a:spLocks noGrp="1"/>
          </p:cNvSpPr>
          <p:nvPr>
            <p:ph type="title"/>
          </p:nvPr>
        </p:nvSpPr>
        <p:spPr>
          <a:xfrm>
            <a:off x="360000" y="360000"/>
            <a:ext cx="11444072" cy="535531"/>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1BCFDC-5D94-4F0B-82D3-04481417E05B}"/>
              </a:ext>
            </a:extLst>
          </p:cNvPr>
          <p:cNvSpPr>
            <a:spLocks noGrp="1"/>
          </p:cNvSpPr>
          <p:nvPr>
            <p:ph type="body" idx="1"/>
          </p:nvPr>
        </p:nvSpPr>
        <p:spPr>
          <a:xfrm>
            <a:off x="359999" y="1440000"/>
            <a:ext cx="11444073" cy="4351338"/>
          </a:xfrm>
          <a:prstGeom prst="rect">
            <a:avLst/>
          </a:prstGeom>
        </p:spPr>
        <p:txBody>
          <a:bodyPr vert="horz" lIns="91440" tIns="45720" rIns="91440" bIns="45720" rtlCol="0">
            <a:normAutofit/>
          </a:body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Footer Placeholder 4">
            <a:extLst>
              <a:ext uri="{FF2B5EF4-FFF2-40B4-BE49-F238E27FC236}">
                <a16:creationId xmlns:a16="http://schemas.microsoft.com/office/drawing/2014/main" id="{14055446-D695-44BC-B721-FA7A3D3B3C66}"/>
              </a:ext>
            </a:extLst>
          </p:cNvPr>
          <p:cNvSpPr>
            <a:spLocks noGrp="1"/>
          </p:cNvSpPr>
          <p:nvPr>
            <p:ph type="ftr" sz="quarter" idx="3"/>
          </p:nvPr>
        </p:nvSpPr>
        <p:spPr>
          <a:xfrm>
            <a:off x="4445000" y="6356350"/>
            <a:ext cx="6380018" cy="365125"/>
          </a:xfrm>
          <a:prstGeom prst="rect">
            <a:avLst/>
          </a:prstGeom>
        </p:spPr>
        <p:txBody>
          <a:bodyPr vert="horz" lIns="91440" tIns="36000" rIns="91440" bIns="36000" rtlCol="0" anchor="b" anchorCtr="0"/>
          <a:lstStyle>
            <a:lvl1pPr algn="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680DA2C-4054-4870-AE04-3BEF0E4964D5}"/>
              </a:ext>
            </a:extLst>
          </p:cNvPr>
          <p:cNvSpPr>
            <a:spLocks noGrp="1"/>
          </p:cNvSpPr>
          <p:nvPr>
            <p:ph type="sldNum" sz="quarter" idx="4"/>
          </p:nvPr>
        </p:nvSpPr>
        <p:spPr>
          <a:xfrm>
            <a:off x="11044381" y="6356350"/>
            <a:ext cx="759691" cy="365125"/>
          </a:xfrm>
          <a:prstGeom prst="rect">
            <a:avLst/>
          </a:prstGeom>
        </p:spPr>
        <p:txBody>
          <a:bodyPr vert="horz" lIns="91440" tIns="36000" rIns="91440" bIns="36000" rtlCol="0" anchor="b" anchorCtr="0"/>
          <a:lstStyle>
            <a:lvl1pPr algn="r">
              <a:defRPr sz="1200">
                <a:solidFill>
                  <a:schemeClr val="tx1">
                    <a:tint val="75000"/>
                  </a:schemeClr>
                </a:solidFill>
              </a:defRPr>
            </a:lvl1pPr>
          </a:lstStyle>
          <a:p>
            <a:fld id="{06A44ADC-FBC0-4698-B0EC-1AD4A4060383}" type="slidenum">
              <a:rPr lang="en-GB" smtClean="0"/>
              <a:t>‹#›</a:t>
            </a:fld>
            <a:endParaRPr lang="en-GB"/>
          </a:p>
        </p:txBody>
      </p:sp>
    </p:spTree>
    <p:extLst>
      <p:ext uri="{BB962C8B-B14F-4D97-AF65-F5344CB8AC3E}">
        <p14:creationId xmlns:p14="http://schemas.microsoft.com/office/powerpoint/2010/main" val="209125148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Lst>
  <p:txStyles>
    <p:titleStyle>
      <a:lvl1pPr algn="l" defTabSz="914400" rtl="0" eaLnBrk="1" latinLnBrk="0" hangingPunct="1">
        <a:lnSpc>
          <a:spcPct val="90000"/>
        </a:lnSpc>
        <a:spcBef>
          <a:spcPct val="0"/>
        </a:spcBef>
        <a:buNone/>
        <a:defRPr lang="en-GB" sz="3200" b="1" kern="120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1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b="1"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3pPr>
      <a:lvl4pPr marL="57150" indent="-28575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4pPr>
      <a:lvl5pPr marL="517950" indent="-285750" algn="l" defTabSz="914400" rtl="0" eaLnBrk="1" latinLnBrk="0" hangingPunct="1">
        <a:lnSpc>
          <a:spcPct val="90000"/>
        </a:lnSpc>
        <a:spcBef>
          <a:spcPts val="500"/>
        </a:spcBef>
        <a:buFont typeface="Arial" panose="020B0604020202020204" pitchFamily="34" charset="0"/>
        <a:buChar char="•"/>
        <a:defRPr lang="en-GB"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85116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0F59CF-33FC-CB49-BB1F-424B2756A6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6D70D5-3005-8042-BAC8-300EC8077C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9C8EA3-ACB4-E84E-9E41-164BD7555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9B85C-135E-1D42-B644-9E37E38C40CC}" type="datetimeFigureOut">
              <a:rPr lang="en-GB" smtClean="0"/>
              <a:t>21/08/2023</a:t>
            </a:fld>
            <a:endParaRPr lang="en-GB"/>
          </a:p>
        </p:txBody>
      </p:sp>
      <p:sp>
        <p:nvSpPr>
          <p:cNvPr id="5" name="Footer Placeholder 4">
            <a:extLst>
              <a:ext uri="{FF2B5EF4-FFF2-40B4-BE49-F238E27FC236}">
                <a16:creationId xmlns:a16="http://schemas.microsoft.com/office/drawing/2014/main" id="{C6F6C007-BFEC-7F45-9CBF-7CF6E65364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699DC16-A8CE-7645-9563-0CF4E4722F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C2E4FB-93AD-9F4F-A4A7-B9E8FED6A981}" type="slidenum">
              <a:rPr lang="en-GB" smtClean="0"/>
              <a:t>‹#›</a:t>
            </a:fld>
            <a:endParaRPr lang="en-GB"/>
          </a:p>
        </p:txBody>
      </p:sp>
    </p:spTree>
    <p:extLst>
      <p:ext uri="{BB962C8B-B14F-4D97-AF65-F5344CB8AC3E}">
        <p14:creationId xmlns:p14="http://schemas.microsoft.com/office/powerpoint/2010/main" val="163703135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90" r:id="rId1"/>
    <p:sldLayoutId id="2147483862" r:id="rId2"/>
    <p:sldLayoutId id="2147483854" r:id="rId3"/>
    <p:sldLayoutId id="2147483859" r:id="rId4"/>
    <p:sldLayoutId id="2147483860" r:id="rId5"/>
    <p:sldLayoutId id="2147483857" r:id="rId6"/>
    <p:sldLayoutId id="2147483821" r:id="rId7"/>
    <p:sldLayoutId id="2147483867" r:id="rId8"/>
    <p:sldLayoutId id="2147483880" r:id="rId9"/>
    <p:sldLayoutId id="2147483891" r:id="rId10"/>
    <p:sldLayoutId id="214748389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www.citizensadvice.org.uk/Global/CitizensAdvice/Public%20services%20publications/CitizensAdvice_AVeryGeneralPractice_May2015.pd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england.nhs.uk/publication/delivery-plan-for-recovering-access-to-primary-care/" TargetMode="External"/><Relationship Id="rId2" Type="http://schemas.openxmlformats.org/officeDocument/2006/relationships/hyperlink" Target="https://www.england.nhs.uk/long-read/changes-to-the-gp-contract-in-2023-24/"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62.xml"/><Relationship Id="rId4" Type="http://schemas.openxmlformats.org/officeDocument/2006/relationships/image" Target="../media/image5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3.jpg"/><Relationship Id="rId1" Type="http://schemas.openxmlformats.org/officeDocument/2006/relationships/slideLayout" Target="../slideLayouts/slideLayout263.xml"/><Relationship Id="rId4" Type="http://schemas.openxmlformats.org/officeDocument/2006/relationships/image" Target="../media/image59.sv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3.jpg"/><Relationship Id="rId1" Type="http://schemas.openxmlformats.org/officeDocument/2006/relationships/slideLayout" Target="../slideLayouts/slideLayout26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99.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99.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99.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35.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278.xml"/></Relationships>
</file>

<file path=ppt/slides/_rels/slide36.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78.xml"/></Relationships>
</file>

<file path=ppt/slides/_rels/slide3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78.xml"/></Relationships>
</file>

<file path=ppt/slides/_rels/slide3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7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7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7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7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278.xml"/><Relationship Id="rId4" Type="http://schemas.openxmlformats.org/officeDocument/2006/relationships/image" Target="../media/image99.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7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7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4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89.xml"/></Relationships>
</file>

<file path=ppt/slides/_rels/slide4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8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89.xml"/></Relationships>
</file>

<file path=ppt/slides/_rels/slide5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89.xml"/></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mailto:practice.support@econsult.health" TargetMode="External"/><Relationship Id="rId1" Type="http://schemas.openxmlformats.org/officeDocument/2006/relationships/slideLayout" Target="../slideLayouts/slideLayout289.xml"/></Relationships>
</file>

<file path=ppt/slides/_rels/slide5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89.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8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9.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28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8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8.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image" Target="../media/image136.png"/><Relationship Id="rId1" Type="http://schemas.openxmlformats.org/officeDocument/2006/relationships/slideLayout" Target="../slideLayouts/slideLayout28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5.xml"/><Relationship Id="rId5" Type="http://schemas.openxmlformats.org/officeDocument/2006/relationships/image" Target="../media/image141.jpeg"/><Relationship Id="rId4" Type="http://schemas.openxmlformats.org/officeDocument/2006/relationships/image" Target="../media/image14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s://www.bma.org.uk/advice-and-support/nhs-delivery-and-workforce/pressures/pressures-in-general-practice-data-analysis"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1E27-888D-CE42-A541-F5A60BCD3933}"/>
              </a:ext>
            </a:extLst>
          </p:cNvPr>
          <p:cNvSpPr>
            <a:spLocks noGrp="1"/>
          </p:cNvSpPr>
          <p:nvPr>
            <p:ph type="ctrTitle"/>
          </p:nvPr>
        </p:nvSpPr>
        <p:spPr>
          <a:xfrm>
            <a:off x="496259" y="3154209"/>
            <a:ext cx="11213804" cy="701054"/>
          </a:xfrm>
        </p:spPr>
        <p:txBody>
          <a:bodyPr/>
          <a:lstStyle/>
          <a:p>
            <a:r>
              <a:rPr lang="en-US" sz="3200" dirty="0">
                <a:solidFill>
                  <a:srgbClr val="006EAB"/>
                </a:solidFill>
                <a:latin typeface="Trebuchet MS"/>
              </a:rPr>
              <a:t>NASP webinar: Improving Access to Social Prescribing through Care Navigation and Online Consultation</a:t>
            </a:r>
            <a:endParaRPr lang="en-US" sz="3200">
              <a:solidFill>
                <a:srgbClr val="006EAB"/>
              </a:solidFill>
              <a:latin typeface="Trebuchet MS"/>
              <a:cs typeface="Arial"/>
            </a:endParaRPr>
          </a:p>
        </p:txBody>
      </p:sp>
      <p:sp>
        <p:nvSpPr>
          <p:cNvPr id="3" name="Subtitle 2">
            <a:extLst>
              <a:ext uri="{FF2B5EF4-FFF2-40B4-BE49-F238E27FC236}">
                <a16:creationId xmlns:a16="http://schemas.microsoft.com/office/drawing/2014/main" id="{F349D048-292A-F443-9F15-3F0A1521906C}"/>
              </a:ext>
            </a:extLst>
          </p:cNvPr>
          <p:cNvSpPr>
            <a:spLocks noGrp="1"/>
          </p:cNvSpPr>
          <p:nvPr>
            <p:ph type="subTitle" idx="1"/>
          </p:nvPr>
        </p:nvSpPr>
        <p:spPr>
          <a:xfrm>
            <a:off x="253805" y="4136820"/>
            <a:ext cx="8258133" cy="2037357"/>
          </a:xfrm>
        </p:spPr>
        <p:txBody>
          <a:bodyPr vert="horz" lIns="91440" tIns="45720" rIns="91440" bIns="45720" rtlCol="0" anchor="t">
            <a:noAutofit/>
          </a:bodyPr>
          <a:lstStyle/>
          <a:p>
            <a:pPr marL="171450" indent="-171450">
              <a:lnSpc>
                <a:spcPct val="100000"/>
              </a:lnSpc>
              <a:buFont typeface="Arial"/>
              <a:buChar char="•"/>
              <a:tabLst>
                <a:tab pos="457200" algn="l"/>
              </a:tabLst>
            </a:pPr>
            <a:r>
              <a:rPr lang="en-GB" sz="1400" i="1" dirty="0">
                <a:solidFill>
                  <a:schemeClr val="tx1"/>
                </a:solidFill>
                <a:latin typeface="Trebuchet MS"/>
                <a:cs typeface="Arial" panose="020B0604020202020204"/>
              </a:rPr>
              <a:t>David Cowan, Thriving Communities Regional Lead Northeast &amp; Yorkshire, VONNE</a:t>
            </a:r>
            <a:endParaRPr lang="en-US" sz="1400" i="1" dirty="0">
              <a:solidFill>
                <a:schemeClr val="tx1"/>
              </a:solidFill>
              <a:latin typeface="Trebuchet MS"/>
              <a:cs typeface="Arial"/>
            </a:endParaRPr>
          </a:p>
          <a:p>
            <a:pPr marL="171450" indent="-171450">
              <a:lnSpc>
                <a:spcPct val="100000"/>
              </a:lnSpc>
              <a:buFont typeface="Arial"/>
              <a:buChar char="•"/>
              <a:tabLst>
                <a:tab pos="457200" algn="l"/>
              </a:tabLst>
            </a:pPr>
            <a:r>
              <a:rPr lang="en-GB" sz="1400" i="1" dirty="0">
                <a:solidFill>
                  <a:schemeClr val="tx1"/>
                </a:solidFill>
                <a:latin typeface="Trebuchet MS"/>
                <a:cs typeface="Arial" panose="020B0604020202020204"/>
              </a:rPr>
              <a:t>Tracey Burton, </a:t>
            </a:r>
            <a:r>
              <a:rPr lang="en-US" sz="1400" i="1" dirty="0">
                <a:solidFill>
                  <a:schemeClr val="tx1"/>
                </a:solidFill>
                <a:latin typeface="Trebuchet MS"/>
                <a:ea typeface="+mn-lt"/>
                <a:cs typeface="+mn-lt"/>
              </a:rPr>
              <a:t>Practice Manager from Newsome Surgery Huddersfield and a Business Consultant.</a:t>
            </a:r>
            <a:endParaRPr lang="en-US" sz="1400" i="1">
              <a:solidFill>
                <a:schemeClr val="tx1"/>
              </a:solidFill>
              <a:latin typeface="Trebuchet MS"/>
              <a:cs typeface="Arial"/>
            </a:endParaRPr>
          </a:p>
          <a:p>
            <a:pPr marL="171450" indent="-171450">
              <a:lnSpc>
                <a:spcPct val="100000"/>
              </a:lnSpc>
              <a:buFont typeface="Arial"/>
              <a:buChar char="•"/>
              <a:tabLst>
                <a:tab pos="457200" algn="l"/>
              </a:tabLst>
            </a:pPr>
            <a:r>
              <a:rPr lang="en-GB" sz="1400" i="1" dirty="0">
                <a:solidFill>
                  <a:schemeClr val="tx1"/>
                </a:solidFill>
                <a:latin typeface="Trebuchet MS"/>
                <a:ea typeface="Calibri" panose="020F0502020204030204" pitchFamily="34" charset="0"/>
              </a:rPr>
              <a:t>Matthew Taylor, Managing Director, Sano Physiotherapy Ltd</a:t>
            </a:r>
            <a:endParaRPr lang="en-GB" sz="1400" i="1" dirty="0">
              <a:solidFill>
                <a:schemeClr val="tx1"/>
              </a:solidFill>
              <a:effectLst/>
              <a:latin typeface="Trebuchet MS"/>
              <a:ea typeface="Calibri" panose="020F0502020204030204" pitchFamily="34" charset="0"/>
            </a:endParaRPr>
          </a:p>
          <a:p>
            <a:pPr marL="171450" indent="-171450">
              <a:lnSpc>
                <a:spcPct val="100000"/>
              </a:lnSpc>
              <a:buFont typeface="Arial"/>
              <a:buChar char="•"/>
              <a:tabLst>
                <a:tab pos="457200" algn="l"/>
              </a:tabLst>
            </a:pPr>
            <a:r>
              <a:rPr lang="en-GB" sz="1400" i="1" dirty="0">
                <a:solidFill>
                  <a:schemeClr val="tx1"/>
                </a:solidFill>
                <a:latin typeface="Trebuchet MS"/>
              </a:rPr>
              <a:t>Rebecca Scott</a:t>
            </a:r>
            <a:r>
              <a:rPr lang="en-GB" sz="1400" i="1" dirty="0">
                <a:solidFill>
                  <a:schemeClr val="tx1"/>
                </a:solidFill>
                <a:latin typeface="Trebuchet MS"/>
                <a:ea typeface="Times New Roman" panose="02020603050405020304" pitchFamily="18" charset="0"/>
              </a:rPr>
              <a:t>, </a:t>
            </a:r>
            <a:r>
              <a:rPr lang="en-GB" sz="1400" i="1" dirty="0">
                <a:solidFill>
                  <a:schemeClr val="tx1"/>
                </a:solidFill>
                <a:latin typeface="Trebuchet MS"/>
                <a:ea typeface="Times New Roman" panose="02020603050405020304" pitchFamily="18" charset="0"/>
                <a:cs typeface="Calibri"/>
              </a:rPr>
              <a:t>Social Prescribing Link Worker York Rd PCN</a:t>
            </a:r>
            <a:endParaRPr lang="en-GB" sz="1400" i="1">
              <a:solidFill>
                <a:schemeClr val="tx1"/>
              </a:solidFill>
              <a:latin typeface="Trebuchet MS"/>
              <a:ea typeface="Times New Roman" panose="02020603050405020304" pitchFamily="18" charset="0"/>
              <a:cs typeface="Arial" panose="020B0604020202020204"/>
            </a:endParaRPr>
          </a:p>
          <a:p>
            <a:pPr marL="171450" indent="-171450">
              <a:lnSpc>
                <a:spcPct val="100000"/>
              </a:lnSpc>
              <a:buFont typeface="Arial"/>
              <a:buChar char="•"/>
              <a:tabLst>
                <a:tab pos="457200" algn="l"/>
              </a:tabLst>
            </a:pPr>
            <a:r>
              <a:rPr lang="en-GB" sz="1400" i="1" dirty="0">
                <a:solidFill>
                  <a:schemeClr val="tx1"/>
                </a:solidFill>
                <a:latin typeface="Trebuchet MS"/>
              </a:rPr>
              <a:t>Catherine Joyce, </a:t>
            </a:r>
            <a:r>
              <a:rPr lang="en-GB" sz="1400" i="1" dirty="0">
                <a:solidFill>
                  <a:schemeClr val="tx1"/>
                </a:solidFill>
                <a:latin typeface="Trebuchet MS"/>
                <a:cs typeface="Calibri"/>
              </a:rPr>
              <a:t>Social Prescribing Link Worker York Rd PCN</a:t>
            </a:r>
            <a:endParaRPr lang="en-GB" sz="1400" i="1">
              <a:solidFill>
                <a:schemeClr val="tx1"/>
              </a:solidFill>
              <a:latin typeface="Trebuchet MS"/>
              <a:cs typeface="Arial" panose="020B0604020202020204"/>
            </a:endParaRPr>
          </a:p>
          <a:p>
            <a:pPr marL="171450" indent="-171450">
              <a:lnSpc>
                <a:spcPct val="100000"/>
              </a:lnSpc>
              <a:buFont typeface="Arial"/>
              <a:buChar char="•"/>
              <a:tabLst>
                <a:tab pos="457200" algn="l"/>
              </a:tabLst>
            </a:pPr>
            <a:r>
              <a:rPr lang="en-GB" sz="1400" i="1" dirty="0">
                <a:solidFill>
                  <a:schemeClr val="tx1"/>
                </a:solidFill>
                <a:latin typeface="Trebuchet MS"/>
              </a:rPr>
              <a:t>Robynne Orton, </a:t>
            </a:r>
            <a:r>
              <a:rPr lang="en-GB" sz="1400" i="1" dirty="0">
                <a:solidFill>
                  <a:schemeClr val="tx1"/>
                </a:solidFill>
                <a:latin typeface="Trebuchet MS"/>
                <a:cs typeface="Calibri"/>
              </a:rPr>
              <a:t>Senior Social Prescribing Link Worker Hartlepool PCN</a:t>
            </a:r>
            <a:endParaRPr lang="en-GB" sz="1400" i="1" dirty="0">
              <a:solidFill>
                <a:schemeClr val="tx1"/>
              </a:solidFill>
              <a:latin typeface="Trebuchet MS"/>
              <a:cs typeface="Arial"/>
            </a:endParaRPr>
          </a:p>
          <a:p>
            <a:pPr lvl="0">
              <a:spcAft>
                <a:spcPts val="1200"/>
              </a:spcAft>
              <a:buSzPts val="1000"/>
              <a:tabLst>
                <a:tab pos="457200" algn="l"/>
              </a:tabLst>
            </a:pPr>
            <a:endParaRPr lang="en-GB" sz="1400">
              <a:solidFill>
                <a:srgbClr val="242424"/>
              </a:solidFill>
              <a:effectLst/>
              <a:latin typeface="Calibri" panose="020F0502020204030204" pitchFamily="34" charset="0"/>
              <a:ea typeface="Calibri" panose="020F0502020204030204" pitchFamily="34" charset="0"/>
            </a:endParaRPr>
          </a:p>
          <a:p>
            <a:endParaRPr lang="en-GB" sz="1400">
              <a:effectLst/>
              <a:latin typeface="Calibri" panose="020F0502020204030204" pitchFamily="34" charset="0"/>
              <a:ea typeface="Calibri" panose="020F0502020204030204" pitchFamily="34" charset="0"/>
            </a:endParaRPr>
          </a:p>
          <a:p>
            <a:pPr lvl="0">
              <a:spcAft>
                <a:spcPts val="1200"/>
              </a:spcAft>
              <a:buSzPts val="1000"/>
              <a:tabLst>
                <a:tab pos="457200" algn="l"/>
              </a:tabLst>
            </a:pPr>
            <a:endParaRPr lang="en-GB" sz="1400">
              <a:solidFill>
                <a:srgbClr val="242424"/>
              </a:solidFill>
              <a:effectLst/>
              <a:latin typeface="Calibri" panose="020F0502020204030204" pitchFamily="34" charset="0"/>
              <a:ea typeface="Calibri" panose="020F0502020204030204" pitchFamily="34" charset="0"/>
            </a:endParaRPr>
          </a:p>
          <a:p>
            <a:endParaRPr lang="en-GB" sz="1800">
              <a:effectLst/>
              <a:latin typeface="Calibri" panose="020F0502020204030204" pitchFamily="34" charset="0"/>
              <a:ea typeface="Calibri" panose="020F0502020204030204" pitchFamily="34" charset="0"/>
            </a:endParaRPr>
          </a:p>
          <a:p>
            <a:pPr>
              <a:defRPr/>
            </a:pPr>
            <a:endParaRPr lang="en-US" sz="1400" b="0" i="0" u="none" strike="noStrike" kern="1200" cap="none" spc="0" normalizeH="0" baseline="0" noProof="0">
              <a:ln>
                <a:noFill/>
              </a:ln>
              <a:solidFill>
                <a:srgbClr val="2E3A4D"/>
              </a:solidFill>
              <a:effectLst/>
              <a:uLnTx/>
              <a:uFillTx/>
              <a:latin typeface="Trebuchet MS" panose="020B0703020202090204" pitchFamily="34" charset="0"/>
            </a:endParaRPr>
          </a:p>
          <a:p>
            <a:pPr>
              <a:defRPr/>
            </a:pPr>
            <a:endParaRPr lang="en-US" sz="1400">
              <a:latin typeface="Trebuchet MS" panose="020B0703020202090204" pitchFamily="34" charset="0"/>
            </a:endParaRPr>
          </a:p>
        </p:txBody>
      </p:sp>
    </p:spTree>
    <p:extLst>
      <p:ext uri="{BB962C8B-B14F-4D97-AF65-F5344CB8AC3E}">
        <p14:creationId xmlns:p14="http://schemas.microsoft.com/office/powerpoint/2010/main" val="3237793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60884F-B086-04D8-009E-35FD2CB30BB3}"/>
              </a:ext>
            </a:extLst>
          </p:cNvPr>
          <p:cNvSpPr>
            <a:spLocks noGrp="1"/>
          </p:cNvSpPr>
          <p:nvPr>
            <p:ph idx="1"/>
          </p:nvPr>
        </p:nvSpPr>
        <p:spPr/>
        <p:txBody>
          <a:bodyPr/>
          <a:lstStyle/>
          <a:p>
            <a:pPr>
              <a:lnSpc>
                <a:spcPct val="107000"/>
              </a:lnSpc>
              <a:spcBef>
                <a:spcPts val="600"/>
              </a:spcBef>
              <a:spcAft>
                <a:spcPts val="600"/>
              </a:spcAft>
            </a:pPr>
            <a:r>
              <a:rPr lang="en-GB" sz="2000" kern="100" dirty="0">
                <a:solidFill>
                  <a:srgbClr val="333333"/>
                </a:solidFill>
                <a:effectLst/>
                <a:latin typeface="Trebuchet MS" panose="020B0603020202020204" pitchFamily="34" charset="0"/>
                <a:ea typeface="Calibri" panose="020F0502020204030204" pitchFamily="34" charset="0"/>
                <a:cs typeface="Calibri" panose="020F0502020204030204" pitchFamily="34" charset="0"/>
              </a:rPr>
              <a:t>The increasing population combined with the decline in the number of GPs has – in some cases - resulted in overwhelmed GP surgeries, relied on for more than just healthcare. A report by </a:t>
            </a:r>
            <a:r>
              <a:rPr lang="en-GB" sz="2000" u="sng" kern="100" dirty="0">
                <a:solidFill>
                  <a:srgbClr val="538135"/>
                </a:solidFill>
                <a:effectLst/>
                <a:latin typeface="Trebuchet MS" panose="020B0603020202020204" pitchFamily="34" charset="0"/>
                <a:ea typeface="Calibri" panose="020F0502020204030204" pitchFamily="34" charset="0"/>
                <a:cs typeface="Calibri" panose="020F0502020204030204" pitchFamily="34" charset="0"/>
                <a:hlinkClick r:id="rId2"/>
              </a:rPr>
              <a:t>Citizens Advice</a:t>
            </a:r>
            <a:r>
              <a:rPr lang="en-GB" sz="2000" kern="100" dirty="0">
                <a:solidFill>
                  <a:srgbClr val="333333"/>
                </a:solidFill>
                <a:effectLst/>
                <a:latin typeface="Trebuchet MS" panose="020B0603020202020204" pitchFamily="34" charset="0"/>
                <a:ea typeface="Calibri" panose="020F0502020204030204" pitchFamily="34" charset="0"/>
                <a:cs typeface="Calibri" panose="020F0502020204030204" pitchFamily="34" charset="0"/>
              </a:rPr>
              <a:t> suggested that almost a fifth of  GP appointment time is used for primarily social rather than medical problems. </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fontAlgn="base">
              <a:spcBef>
                <a:spcPts val="600"/>
              </a:spcBef>
              <a:spcAft>
                <a:spcPts val="600"/>
              </a:spcAft>
            </a:pPr>
            <a:r>
              <a:rPr lang="en-GB" sz="2000" dirty="0">
                <a:solidFill>
                  <a:srgbClr val="333333"/>
                </a:solidFill>
                <a:effectLst/>
                <a:latin typeface="Trebuchet MS" panose="020B0603020202020204" pitchFamily="34" charset="0"/>
                <a:ea typeface="Times New Roman" panose="02020603050405020304" pitchFamily="18" charset="0"/>
                <a:cs typeface="Calibri" panose="020F0502020204030204" pitchFamily="34" charset="0"/>
              </a:rPr>
              <a:t>Social prescribing helps reduce pressure on health and care services by referring patients seeking this kind of help to community based non-clinical services. However, many of these patients need to see a GP first, which uses up a clinical appointment for a non-medical need and requires two appointments for the patient, not one.</a:t>
            </a:r>
            <a:endParaRPr lang="en-GB" sz="2000" dirty="0">
              <a:effectLst/>
              <a:latin typeface="Times New Roman" panose="02020603050405020304" pitchFamily="18" charset="0"/>
              <a:ea typeface="Times New Roman" panose="02020603050405020304" pitchFamily="18" charset="0"/>
            </a:endParaRPr>
          </a:p>
          <a:p>
            <a:endParaRPr lang="en-GB" dirty="0"/>
          </a:p>
        </p:txBody>
      </p:sp>
      <p:sp>
        <p:nvSpPr>
          <p:cNvPr id="3" name="Title 2">
            <a:extLst>
              <a:ext uri="{FF2B5EF4-FFF2-40B4-BE49-F238E27FC236}">
                <a16:creationId xmlns:a16="http://schemas.microsoft.com/office/drawing/2014/main" id="{442C9D86-100F-017D-8710-2BA96F6EF08C}"/>
              </a:ext>
            </a:extLst>
          </p:cNvPr>
          <p:cNvSpPr>
            <a:spLocks noGrp="1"/>
          </p:cNvSpPr>
          <p:nvPr>
            <p:ph type="title"/>
          </p:nvPr>
        </p:nvSpPr>
        <p:spPr/>
        <p:txBody>
          <a:bodyPr/>
          <a:lstStyle/>
          <a:p>
            <a:r>
              <a:rPr lang="en-US" b="1" dirty="0"/>
              <a:t>Social Prescribing on the day demand</a:t>
            </a:r>
            <a:endParaRPr lang="en-GB" dirty="0"/>
          </a:p>
        </p:txBody>
      </p:sp>
      <p:sp>
        <p:nvSpPr>
          <p:cNvPr id="4" name="Footer Placeholder 3">
            <a:extLst>
              <a:ext uri="{FF2B5EF4-FFF2-40B4-BE49-F238E27FC236}">
                <a16:creationId xmlns:a16="http://schemas.microsoft.com/office/drawing/2014/main" id="{7382E060-339B-6C55-DB21-18F48E6A06A0}"/>
              </a:ext>
            </a:extLst>
          </p:cNvPr>
          <p:cNvSpPr>
            <a:spLocks noGrp="1"/>
          </p:cNvSpPr>
          <p:nvPr>
            <p:ph type="ftr" sz="quarter" idx="11"/>
          </p:nvPr>
        </p:nvSpPr>
        <p:spPr/>
        <p:txBody>
          <a:bodyPr/>
          <a:lstStyle/>
          <a:p>
            <a:pPr algn="l"/>
            <a:r>
              <a:rPr lang="en-US"/>
              <a:t>Title of section in the footer for accessible purposes</a:t>
            </a:r>
          </a:p>
        </p:txBody>
      </p:sp>
      <p:sp>
        <p:nvSpPr>
          <p:cNvPr id="5" name="Slide Number Placeholder 4">
            <a:extLst>
              <a:ext uri="{FF2B5EF4-FFF2-40B4-BE49-F238E27FC236}">
                <a16:creationId xmlns:a16="http://schemas.microsoft.com/office/drawing/2014/main" id="{1999395B-E8E2-8E2C-913B-7F0B38AE3BB8}"/>
              </a:ext>
            </a:extLst>
          </p:cNvPr>
          <p:cNvSpPr>
            <a:spLocks noGrp="1"/>
          </p:cNvSpPr>
          <p:nvPr>
            <p:ph type="sldNum" sz="quarter" idx="12"/>
          </p:nvPr>
        </p:nvSpPr>
        <p:spPr/>
        <p:txBody>
          <a:bodyPr/>
          <a:lstStyle/>
          <a:p>
            <a:r>
              <a:rPr lang="en-US"/>
              <a:t>Page </a:t>
            </a:r>
            <a:fld id="{6CD04867-206E-8E42-A1B6-AF5E95E31B30}" type="slidenum">
              <a:rPr lang="en-US" smtClean="0"/>
              <a:pPr/>
              <a:t>10</a:t>
            </a:fld>
            <a:endParaRPr lang="en-US" sz="1000"/>
          </a:p>
        </p:txBody>
      </p:sp>
    </p:spTree>
    <p:extLst>
      <p:ext uri="{BB962C8B-B14F-4D97-AF65-F5344CB8AC3E}">
        <p14:creationId xmlns:p14="http://schemas.microsoft.com/office/powerpoint/2010/main" val="682259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43B4E3-A8C4-9466-890C-B5C9C0FECC84}"/>
              </a:ext>
            </a:extLst>
          </p:cNvPr>
          <p:cNvSpPr>
            <a:spLocks noGrp="1"/>
          </p:cNvSpPr>
          <p:nvPr>
            <p:ph idx="1"/>
          </p:nvPr>
        </p:nvSpPr>
        <p:spPr/>
        <p:txBody>
          <a:bodyPr/>
          <a:lstStyle/>
          <a:p>
            <a:pPr>
              <a:lnSpc>
                <a:spcPct val="107000"/>
              </a:lnSpc>
              <a:spcAft>
                <a:spcPts val="800"/>
              </a:spcAft>
            </a:pPr>
            <a:r>
              <a:rPr lang="en-US" sz="1800" dirty="0"/>
              <a:t>In previous years payments were made to PCNs for referral to Social Prescribing – Investment and Impact Fund (IIF)</a:t>
            </a:r>
            <a:endParaRPr lang="en-GB" sz="1800" dirty="0"/>
          </a:p>
          <a:p>
            <a:pPr>
              <a:lnSpc>
                <a:spcPct val="107000"/>
              </a:lnSpc>
              <a:spcAft>
                <a:spcPts val="800"/>
              </a:spcAft>
            </a:pPr>
            <a:r>
              <a:rPr lang="en-GB" sz="1800" dirty="0">
                <a:effectLst/>
                <a:ea typeface="Calibri" panose="020F0502020204030204" pitchFamily="34" charset="0"/>
                <a:cs typeface="Times New Roman" panose="02020603050405020304" pitchFamily="18" charset="0"/>
              </a:rPr>
              <a:t>ICBs and PCNs now use a Capacity and Access Improvement Payment (CAIP) template in their preparatory work for access improvement in financial year 2023/24.  The starting point set out in the template will help to inform a decision by the ICB about the Capacity and Access Improvement Payment.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F113480E-76E5-8126-0998-DFBB4CB561BC}"/>
              </a:ext>
            </a:extLst>
          </p:cNvPr>
          <p:cNvSpPr>
            <a:spLocks noGrp="1"/>
          </p:cNvSpPr>
          <p:nvPr>
            <p:ph type="title"/>
          </p:nvPr>
        </p:nvSpPr>
        <p:spPr/>
        <p:txBody>
          <a:bodyPr/>
          <a:lstStyle/>
          <a:p>
            <a:r>
              <a:rPr lang="en-GB" b="1" dirty="0">
                <a:latin typeface="+mn-lt"/>
                <a:ea typeface="Calibri" panose="020F0502020204030204" pitchFamily="34" charset="0"/>
                <a:cs typeface="Times New Roman" panose="02020603050405020304" pitchFamily="18" charset="0"/>
              </a:rPr>
              <a:t>Capacity</a:t>
            </a:r>
            <a:r>
              <a:rPr lang="en-GB" sz="3600" b="1" dirty="0">
                <a:latin typeface="+mn-lt"/>
                <a:ea typeface="Calibri" panose="020F0502020204030204" pitchFamily="34" charset="0"/>
                <a:cs typeface="Times New Roman" panose="02020603050405020304" pitchFamily="18" charset="0"/>
              </a:rPr>
              <a:t> and Access Improvement</a:t>
            </a:r>
            <a:endParaRPr lang="en-GB" dirty="0">
              <a:latin typeface="+mn-lt"/>
            </a:endParaRPr>
          </a:p>
        </p:txBody>
      </p:sp>
      <p:sp>
        <p:nvSpPr>
          <p:cNvPr id="4" name="Footer Placeholder 3">
            <a:extLst>
              <a:ext uri="{FF2B5EF4-FFF2-40B4-BE49-F238E27FC236}">
                <a16:creationId xmlns:a16="http://schemas.microsoft.com/office/drawing/2014/main" id="{30199F9C-E068-50F8-8BB7-ABC0FF9B8F96}"/>
              </a:ext>
            </a:extLst>
          </p:cNvPr>
          <p:cNvSpPr>
            <a:spLocks noGrp="1"/>
          </p:cNvSpPr>
          <p:nvPr>
            <p:ph type="ftr" sz="quarter" idx="11"/>
          </p:nvPr>
        </p:nvSpPr>
        <p:spPr/>
        <p:txBody>
          <a:bodyPr/>
          <a:lstStyle/>
          <a:p>
            <a:pPr algn="l"/>
            <a:r>
              <a:rPr lang="en-US"/>
              <a:t>Title of section in the footer for accessible purposes</a:t>
            </a:r>
          </a:p>
        </p:txBody>
      </p:sp>
      <p:sp>
        <p:nvSpPr>
          <p:cNvPr id="5" name="Slide Number Placeholder 4">
            <a:extLst>
              <a:ext uri="{FF2B5EF4-FFF2-40B4-BE49-F238E27FC236}">
                <a16:creationId xmlns:a16="http://schemas.microsoft.com/office/drawing/2014/main" id="{4384CB13-73BB-7BB2-C040-6F2761A7C156}"/>
              </a:ext>
            </a:extLst>
          </p:cNvPr>
          <p:cNvSpPr>
            <a:spLocks noGrp="1"/>
          </p:cNvSpPr>
          <p:nvPr>
            <p:ph type="sldNum" sz="quarter" idx="12"/>
          </p:nvPr>
        </p:nvSpPr>
        <p:spPr/>
        <p:txBody>
          <a:bodyPr/>
          <a:lstStyle/>
          <a:p>
            <a:r>
              <a:rPr lang="en-US"/>
              <a:t>Page </a:t>
            </a:r>
            <a:fld id="{6CD04867-206E-8E42-A1B6-AF5E95E31B30}" type="slidenum">
              <a:rPr lang="en-US" smtClean="0"/>
              <a:pPr/>
              <a:t>11</a:t>
            </a:fld>
            <a:endParaRPr lang="en-US" sz="1000"/>
          </a:p>
        </p:txBody>
      </p:sp>
    </p:spTree>
    <p:extLst>
      <p:ext uri="{BB962C8B-B14F-4D97-AF65-F5344CB8AC3E}">
        <p14:creationId xmlns:p14="http://schemas.microsoft.com/office/powerpoint/2010/main" val="456913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B63692-E88C-3E8F-B9BB-D8A4C1338429}"/>
              </a:ext>
            </a:extLst>
          </p:cNvPr>
          <p:cNvSpPr>
            <a:spLocks noGrp="1"/>
          </p:cNvSpPr>
          <p:nvPr>
            <p:ph idx="1"/>
          </p:nvPr>
        </p:nvSpPr>
        <p:spPr/>
        <p:txBody>
          <a:bodyPr/>
          <a:lstStyle/>
          <a:p>
            <a:pPr>
              <a:lnSpc>
                <a:spcPct val="107000"/>
              </a:lnSpc>
              <a:spcBef>
                <a:spcPts val="600"/>
              </a:spcBef>
              <a:spcAft>
                <a:spcPts val="600"/>
              </a:spcAft>
            </a:pPr>
            <a:r>
              <a:rPr lang="en-GB" sz="1800" u="sng" kern="1200" dirty="0">
                <a:solidFill>
                  <a:srgbClr val="538135"/>
                </a:solidFill>
                <a:effectLst/>
                <a:latin typeface="Trebuchet MS" panose="020B0603020202020204" pitchFamily="34" charset="0"/>
                <a:ea typeface="Times New Roman" panose="02020603050405020304" pitchFamily="18" charset="0"/>
                <a:cs typeface="Calibri" panose="020F0502020204030204" pitchFamily="34" charset="0"/>
                <a:hlinkClick r:id="rId2"/>
              </a:rPr>
              <a:t>The new 2023/4 GP contract</a:t>
            </a:r>
            <a:r>
              <a:rPr lang="en-GB" sz="1800" kern="1200" dirty="0">
                <a:effectLst/>
                <a:latin typeface="Trebuchet MS" panose="020B0603020202020204" pitchFamily="34" charset="0"/>
                <a:ea typeface="Times New Roman" panose="02020603050405020304" pitchFamily="18" charset="0"/>
                <a:cs typeface="Calibri" panose="020F0502020204030204" pitchFamily="34" charset="0"/>
              </a:rPr>
              <a:t> could help address this problem. </a:t>
            </a:r>
            <a:r>
              <a:rPr lang="en-GB" sz="1800" kern="100" dirty="0">
                <a:effectLst/>
                <a:latin typeface="Trebuchet MS" panose="020B0603020202020204" pitchFamily="34" charset="0"/>
                <a:ea typeface="Calibri" panose="020F0502020204030204" pitchFamily="34" charset="0"/>
                <a:cs typeface="Calibri" panose="020F0502020204030204" pitchFamily="34" charset="0"/>
              </a:rPr>
              <a:t>It stipulates patients should be offered an assessment of need, or signposted to an appropriate service, at first contact with the practice.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GB" sz="1800" kern="100" dirty="0">
                <a:effectLst/>
                <a:latin typeface="Trebuchet MS" panose="020B0603020202020204" pitchFamily="34" charset="0"/>
                <a:ea typeface="Calibri" panose="020F0502020204030204" pitchFamily="34" charset="0"/>
                <a:cs typeface="Calibri" panose="020F0502020204030204" pitchFamily="34" charset="0"/>
              </a:rPr>
              <a:t>70% of Primary Care Network (PCN) funding is now paid out to PCNs automatically monthly. The remaining 30% will go on access. This presents an opportunity for social prescribing teams to work with reception and through care navigation, improving access to social prescribing as long as demand is matched by capacity.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tabLst>
                <a:tab pos="4480560" algn="l"/>
              </a:tabLst>
            </a:pPr>
            <a:r>
              <a:rPr lang="en-GB" sz="1800" kern="100" dirty="0">
                <a:effectLst/>
                <a:latin typeface="Trebuchet MS" panose="020B0603020202020204" pitchFamily="34" charset="0"/>
                <a:ea typeface="Calibri" panose="020F0502020204030204" pitchFamily="34" charset="0"/>
                <a:cs typeface="Calibri" panose="020F0502020204030204" pitchFamily="34" charset="0"/>
              </a:rPr>
              <a:t>The NHS </a:t>
            </a:r>
            <a:r>
              <a:rPr lang="en-GB" sz="1800" u="sng" kern="100" dirty="0">
                <a:solidFill>
                  <a:srgbClr val="538135"/>
                </a:solidFill>
                <a:effectLst/>
                <a:latin typeface="Trebuchet MS" panose="020B0603020202020204" pitchFamily="34" charset="0"/>
                <a:ea typeface="Calibri" panose="020F0502020204030204" pitchFamily="34" charset="0"/>
                <a:cs typeface="Calibri" panose="020F0502020204030204" pitchFamily="34" charset="0"/>
                <a:hlinkClick r:id="rId3"/>
              </a:rPr>
              <a:t>delivery plan for recovering access to primary care</a:t>
            </a:r>
            <a:r>
              <a:rPr lang="en-GB" sz="1800" kern="100" dirty="0">
                <a:effectLst/>
                <a:latin typeface="Trebuchet MS" panose="020B0603020202020204" pitchFamily="34" charset="0"/>
                <a:ea typeface="Calibri" panose="020F0502020204030204" pitchFamily="34" charset="0"/>
                <a:cs typeface="Calibri" panose="020F0502020204030204" pitchFamily="34" charset="0"/>
              </a:rPr>
              <a:t>, lays out a plan for PCNs looking to do this and I have witnessed its benefits first hand in Newsome Surgery.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3" name="Title 2">
            <a:extLst>
              <a:ext uri="{FF2B5EF4-FFF2-40B4-BE49-F238E27FC236}">
                <a16:creationId xmlns:a16="http://schemas.microsoft.com/office/drawing/2014/main" id="{9F400A25-A050-FFF5-1645-3BF41A47CB05}"/>
              </a:ext>
            </a:extLst>
          </p:cNvPr>
          <p:cNvSpPr>
            <a:spLocks noGrp="1"/>
          </p:cNvSpPr>
          <p:nvPr>
            <p:ph type="title"/>
          </p:nvPr>
        </p:nvSpPr>
        <p:spPr/>
        <p:txBody>
          <a:bodyPr/>
          <a:lstStyle/>
          <a:p>
            <a:r>
              <a:rPr lang="en-US" b="1" dirty="0"/>
              <a:t>Policy Context</a:t>
            </a:r>
            <a:endParaRPr lang="en-GB" b="1" dirty="0"/>
          </a:p>
        </p:txBody>
      </p:sp>
      <p:sp>
        <p:nvSpPr>
          <p:cNvPr id="4" name="Footer Placeholder 3">
            <a:extLst>
              <a:ext uri="{FF2B5EF4-FFF2-40B4-BE49-F238E27FC236}">
                <a16:creationId xmlns:a16="http://schemas.microsoft.com/office/drawing/2014/main" id="{D7CD22F1-554E-4CBC-1A23-5114B3CD949F}"/>
              </a:ext>
            </a:extLst>
          </p:cNvPr>
          <p:cNvSpPr>
            <a:spLocks noGrp="1"/>
          </p:cNvSpPr>
          <p:nvPr>
            <p:ph type="ftr" sz="quarter" idx="11"/>
          </p:nvPr>
        </p:nvSpPr>
        <p:spPr/>
        <p:txBody>
          <a:bodyPr/>
          <a:lstStyle/>
          <a:p>
            <a:pPr algn="l"/>
            <a:r>
              <a:rPr lang="en-US"/>
              <a:t>Title of section in the footer for accessible purposes</a:t>
            </a:r>
          </a:p>
        </p:txBody>
      </p:sp>
      <p:sp>
        <p:nvSpPr>
          <p:cNvPr id="5" name="Slide Number Placeholder 4">
            <a:extLst>
              <a:ext uri="{FF2B5EF4-FFF2-40B4-BE49-F238E27FC236}">
                <a16:creationId xmlns:a16="http://schemas.microsoft.com/office/drawing/2014/main" id="{D018B1C1-B815-14D6-CC54-28832FECC348}"/>
              </a:ext>
            </a:extLst>
          </p:cNvPr>
          <p:cNvSpPr>
            <a:spLocks noGrp="1"/>
          </p:cNvSpPr>
          <p:nvPr>
            <p:ph type="sldNum" sz="quarter" idx="12"/>
          </p:nvPr>
        </p:nvSpPr>
        <p:spPr/>
        <p:txBody>
          <a:bodyPr/>
          <a:lstStyle/>
          <a:p>
            <a:r>
              <a:rPr lang="en-US"/>
              <a:t>Page </a:t>
            </a:r>
            <a:fld id="{6CD04867-206E-8E42-A1B6-AF5E95E31B30}" type="slidenum">
              <a:rPr lang="en-US" smtClean="0"/>
              <a:pPr/>
              <a:t>12</a:t>
            </a:fld>
            <a:endParaRPr lang="en-US" sz="1000"/>
          </a:p>
        </p:txBody>
      </p:sp>
    </p:spTree>
    <p:extLst>
      <p:ext uri="{BB962C8B-B14F-4D97-AF65-F5344CB8AC3E}">
        <p14:creationId xmlns:p14="http://schemas.microsoft.com/office/powerpoint/2010/main" val="3811756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838200" y="4037472"/>
            <a:ext cx="10515600" cy="2817628"/>
          </a:xfrm>
        </p:spPr>
        <p:txBody>
          <a:bodyPr vert="horz" lIns="91440" tIns="45720" rIns="91440" bIns="45720" rtlCol="0" anchor="t">
            <a:noAutofit/>
          </a:bodyPr>
          <a:lstStyle/>
          <a:p>
            <a:pPr algn="ctr">
              <a:buNone/>
            </a:pPr>
            <a:r>
              <a:rPr lang="en-US" sz="2800" b="1" dirty="0">
                <a:latin typeface="Arial Nova"/>
                <a:ea typeface="+mn-lt"/>
                <a:cs typeface="+mn-lt"/>
              </a:rPr>
              <a:t>Practice Manager from Newsome Surgery Huddersfield and a Business Consultant.</a:t>
            </a:r>
          </a:p>
          <a:p>
            <a:pPr marL="0" indent="0" algn="ctr">
              <a:buNone/>
            </a:pPr>
            <a:endParaRPr lang="en-GB" sz="2800" b="1" dirty="0">
              <a:solidFill>
                <a:srgbClr val="242424"/>
              </a:solidFill>
              <a:latin typeface="Arial" panose="020B0604020202020204"/>
              <a:cs typeface="Arial"/>
            </a:endParaRP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838200" y="1918188"/>
            <a:ext cx="10515600" cy="1258262"/>
          </a:xfrm>
        </p:spPr>
        <p:txBody>
          <a:bodyPr/>
          <a:lstStyle/>
          <a:p>
            <a:pPr algn="ctr"/>
            <a:r>
              <a:rPr lang="en-GB" sz="6000" b="1" dirty="0">
                <a:latin typeface="Arialle Bold"/>
                <a:cs typeface="Arial"/>
              </a:rPr>
              <a:t>Tracey Burton</a:t>
            </a:r>
            <a:endParaRPr lang="en-US" dirty="0"/>
          </a:p>
        </p:txBody>
      </p:sp>
      <p:sp>
        <p:nvSpPr>
          <p:cNvPr id="4" name="Slide Number Placeholder 3">
            <a:extLst>
              <a:ext uri="{FF2B5EF4-FFF2-40B4-BE49-F238E27FC236}">
                <a16:creationId xmlns:a16="http://schemas.microsoft.com/office/drawing/2014/main" id="{B56222ED-380D-E918-F15B-C6C90E8188F1}"/>
              </a:ext>
            </a:extLst>
          </p:cNvPr>
          <p:cNvSpPr>
            <a:spLocks noGrp="1"/>
          </p:cNvSpPr>
          <p:nvPr>
            <p:ph type="sldNum" sz="quarter" idx="12"/>
          </p:nvPr>
        </p:nvSpPr>
        <p:spPr/>
        <p:txBody>
          <a:bodyPr/>
          <a:lstStyle/>
          <a:p>
            <a:r>
              <a:rPr lang="en-US"/>
              <a:t>Page </a:t>
            </a:r>
            <a:fld id="{6CD04867-206E-8E42-A1B6-AF5E95E31B30}" type="slidenum">
              <a:rPr lang="en-US" dirty="0" smtClean="0"/>
              <a:pPr/>
              <a:t>13</a:t>
            </a:fld>
            <a:endParaRPr lang="en-US" sz="1000"/>
          </a:p>
        </p:txBody>
      </p:sp>
      <p:sp>
        <p:nvSpPr>
          <p:cNvPr id="5" name="Footer Placeholder 4">
            <a:extLst>
              <a:ext uri="{FF2B5EF4-FFF2-40B4-BE49-F238E27FC236}">
                <a16:creationId xmlns:a16="http://schemas.microsoft.com/office/drawing/2014/main" id="{F829E093-D6E9-3374-8CA0-81A3190E1A34}"/>
              </a:ext>
            </a:extLst>
          </p:cNvPr>
          <p:cNvSpPr>
            <a:spLocks noGrp="1"/>
          </p:cNvSpPr>
          <p:nvPr>
            <p:ph type="ftr" sz="quarter" idx="11"/>
          </p:nvPr>
        </p:nvSpPr>
        <p:spPr/>
        <p:txBody>
          <a:bodyPr/>
          <a:lstStyle/>
          <a:p>
            <a:pPr algn="l"/>
            <a:r>
              <a:rPr lang="en-US"/>
              <a:t>Title of section in the footer for accessible purposes</a:t>
            </a:r>
          </a:p>
        </p:txBody>
      </p:sp>
    </p:spTree>
    <p:extLst>
      <p:ext uri="{BB962C8B-B14F-4D97-AF65-F5344CB8AC3E}">
        <p14:creationId xmlns:p14="http://schemas.microsoft.com/office/powerpoint/2010/main" val="1238317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351949" y="1147715"/>
            <a:ext cx="4176384" cy="2380828"/>
          </a:xfrm>
        </p:spPr>
        <p:txBody>
          <a:bodyPr>
            <a:normAutofit/>
          </a:bodyPr>
          <a:lstStyle/>
          <a:p>
            <a:r>
              <a:rPr lang="en-US" sz="3400" dirty="0"/>
              <a:t>IMPROVING ACCESS THROUGH SOCIAL PRESCRBING AND CARE NAVIGATION</a:t>
            </a:r>
          </a:p>
        </p:txBody>
      </p:sp>
      <p:cxnSp>
        <p:nvCxnSpPr>
          <p:cNvPr id="14" name="Straight Connector 13">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7" name="Graphic 6" descr="Brain in head">
            <a:extLst>
              <a:ext uri="{FF2B5EF4-FFF2-40B4-BE49-F238E27FC236}">
                <a16:creationId xmlns:a16="http://schemas.microsoft.com/office/drawing/2014/main" id="{BFC406F1-ADAF-FCBD-7E53-714F1DF004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4251" y="805583"/>
            <a:ext cx="4660762" cy="4660762"/>
          </a:xfrm>
          <a:prstGeom prst="rect">
            <a:avLst/>
          </a:prstGeom>
        </p:spPr>
      </p:pic>
      <p:pic>
        <p:nvPicPr>
          <p:cNvPr id="16" name="Picture 15">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 name="Straight Connector 17">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F75E9C3-032B-F3F4-9C57-A4680934C0B3}"/>
              </a:ext>
            </a:extLst>
          </p:cNvPr>
          <p:cNvSpPr txBox="1"/>
          <p:nvPr/>
        </p:nvSpPr>
        <p:spPr>
          <a:xfrm>
            <a:off x="1286987" y="4929686"/>
            <a:ext cx="4171479" cy="369096"/>
          </a:xfrm>
          <a:prstGeom prst="rect">
            <a:avLst/>
          </a:prstGeom>
          <a:noFill/>
        </p:spPr>
        <p:txBody>
          <a:bodyPr wrap="square" rtlCol="0">
            <a:spAutoFit/>
          </a:bodyPr>
          <a:lstStyle/>
          <a:p>
            <a:r>
              <a:rPr lang="en-GB" dirty="0"/>
              <a:t>Tracy Burton </a:t>
            </a:r>
            <a:r>
              <a:rPr lang="en-GB" sz="1200" dirty="0"/>
              <a:t>MIGPM</a:t>
            </a:r>
          </a:p>
        </p:txBody>
      </p:sp>
    </p:spTree>
    <p:extLst>
      <p:ext uri="{BB962C8B-B14F-4D97-AF65-F5344CB8AC3E}">
        <p14:creationId xmlns:p14="http://schemas.microsoft.com/office/powerpoint/2010/main" val="3184510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239635" y="1047003"/>
            <a:ext cx="8643154" cy="1887950"/>
          </a:xfrm>
        </p:spPr>
        <p:txBody>
          <a:bodyPr/>
          <a:lstStyle/>
          <a:p>
            <a:r>
              <a:rPr lang="en-US" dirty="0"/>
              <a:t>Introduction</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354562" y="3031755"/>
            <a:ext cx="11467323" cy="3425029"/>
          </a:xfrm>
        </p:spPr>
        <p:txBody>
          <a:bodyPr vert="horz" lIns="91440" tIns="45720" rIns="91440" bIns="45720" rtlCol="0" anchor="t">
            <a:normAutofit/>
          </a:bodyPr>
          <a:lstStyle/>
          <a:p>
            <a:r>
              <a:rPr lang="en-US" dirty="0"/>
              <a:t>I am Tracy Burton a Practice Manager from Newsome Surgery Huddersfield and a Business Consultant.</a:t>
            </a:r>
          </a:p>
          <a:p>
            <a:r>
              <a:rPr lang="en-US" dirty="0"/>
              <a:t>I have 19 years NHS Experience from Medical Receptionist, right up to Business Manager of a large GP Practice.  </a:t>
            </a:r>
          </a:p>
          <a:p>
            <a:r>
              <a:rPr lang="en-US" dirty="0"/>
              <a:t>I am very passionate about good quality Practice Management and improving all aspects of Primary Care including patient safety, employee wellbeing and patients being able to access care “Right Place – Right Time”.</a:t>
            </a:r>
          </a:p>
          <a:p>
            <a:endParaRPr lang="en-US" dirty="0"/>
          </a:p>
          <a:p>
            <a:r>
              <a:rPr lang="en-US" dirty="0"/>
              <a:t>Though my passion and the NHS England Accelerate Program I have had the time to step back, look at the issues staff and the surgery were experiencing, and the lack of Care Navigation and Signposting was having a huge impact, so I decided late into 2022 to tackle this head on. </a:t>
            </a:r>
          </a:p>
        </p:txBody>
      </p:sp>
    </p:spTree>
    <p:extLst>
      <p:ext uri="{BB962C8B-B14F-4D97-AF65-F5344CB8AC3E}">
        <p14:creationId xmlns:p14="http://schemas.microsoft.com/office/powerpoint/2010/main" val="3313912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ctrTitle"/>
          </p:nvPr>
        </p:nvSpPr>
        <p:spPr>
          <a:xfrm>
            <a:off x="225086" y="149155"/>
            <a:ext cx="8637073" cy="550641"/>
          </a:xfrm>
        </p:spPr>
        <p:txBody>
          <a:bodyPr>
            <a:normAutofit/>
          </a:bodyPr>
          <a:lstStyle/>
          <a:p>
            <a:r>
              <a:rPr lang="en-US" sz="3600" dirty="0"/>
              <a:t>Primary goals</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subTitle" idx="1"/>
          </p:nvPr>
        </p:nvSpPr>
        <p:spPr>
          <a:xfrm>
            <a:off x="225086" y="788005"/>
            <a:ext cx="11102278" cy="3756003"/>
          </a:xfrm>
        </p:spPr>
        <p:txBody>
          <a:bodyPr vert="horz" lIns="91440" tIns="45720" rIns="91440" bIns="45720" rtlCol="0" anchor="t">
            <a:normAutofit fontScale="92500" lnSpcReduction="20000"/>
          </a:bodyPr>
          <a:lstStyle/>
          <a:p>
            <a:r>
              <a:rPr lang="en-US" b="1" u="sng" dirty="0"/>
              <a:t>THROUGH THESE SLIDES I AIM TO:</a:t>
            </a:r>
          </a:p>
          <a:p>
            <a:endParaRPr lang="en-US" b="1" u="sng" dirty="0"/>
          </a:p>
          <a:p>
            <a:r>
              <a:rPr lang="en-US" dirty="0"/>
              <a:t>Give brief details on the accelerate program </a:t>
            </a:r>
          </a:p>
          <a:p>
            <a:r>
              <a:rPr lang="en-US" dirty="0"/>
              <a:t>Let you know the problems I identified </a:t>
            </a:r>
          </a:p>
          <a:p>
            <a:r>
              <a:rPr lang="en-US" dirty="0"/>
              <a:t>Explain how I managed to onboard staff into making changes</a:t>
            </a:r>
          </a:p>
          <a:p>
            <a:r>
              <a:rPr lang="en-US" dirty="0"/>
              <a:t>Discuss frankly The persistence and grit needed</a:t>
            </a:r>
          </a:p>
          <a:p>
            <a:endParaRPr lang="en-US" dirty="0"/>
          </a:p>
          <a:p>
            <a:r>
              <a:rPr lang="en-US" dirty="0"/>
              <a:t>The results do speak for themselves AND To give you a sneaky peak we achieved a 15% saving per day of GP appointments, BECOME THE HIGHEST REFERERS INTO OUR SOCIAL PRESCRIBER SERVICE and as stress on employees went down, this also led to a  49% reduction in staff sickness.</a:t>
            </a:r>
          </a:p>
        </p:txBody>
      </p:sp>
    </p:spTree>
    <p:extLst>
      <p:ext uri="{BB962C8B-B14F-4D97-AF65-F5344CB8AC3E}">
        <p14:creationId xmlns:p14="http://schemas.microsoft.com/office/powerpoint/2010/main" val="2586926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43047E-FBFD-4F79-BCA5-10E69740F030}"/>
              </a:ext>
            </a:extLst>
          </p:cNvPr>
          <p:cNvSpPr>
            <a:spLocks noGrp="1"/>
          </p:cNvSpPr>
          <p:nvPr>
            <p:ph type="title"/>
          </p:nvPr>
        </p:nvSpPr>
        <p:spPr>
          <a:xfrm>
            <a:off x="849683" y="1240076"/>
            <a:ext cx="2727813" cy="4584527"/>
          </a:xfrm>
        </p:spPr>
        <p:txBody>
          <a:bodyPr vert="horz" lIns="91440" tIns="45720" rIns="91440" bIns="45720" rtlCol="0" anchor="t">
            <a:normAutofit/>
          </a:bodyPr>
          <a:lstStyle/>
          <a:p>
            <a:r>
              <a:rPr lang="en-US" b="0" i="0" kern="1200" cap="all">
                <a:solidFill>
                  <a:srgbClr val="FFFFFF"/>
                </a:solidFill>
                <a:effectLst/>
                <a:latin typeface="+mj-lt"/>
                <a:ea typeface="+mj-ea"/>
                <a:cs typeface="+mj-cs"/>
              </a:rPr>
              <a:t>NHS England Accelerate programme</a:t>
            </a:r>
          </a:p>
        </p:txBody>
      </p:sp>
      <p:sp>
        <p:nvSpPr>
          <p:cNvPr id="10" name="TextBox 9">
            <a:extLst>
              <a:ext uri="{FF2B5EF4-FFF2-40B4-BE49-F238E27FC236}">
                <a16:creationId xmlns:a16="http://schemas.microsoft.com/office/drawing/2014/main" id="{A31DC3DA-D25A-9B21-3D21-60F18F8B5631}"/>
              </a:ext>
            </a:extLst>
          </p:cNvPr>
          <p:cNvSpPr txBox="1"/>
          <p:nvPr/>
        </p:nvSpPr>
        <p:spPr>
          <a:xfrm>
            <a:off x="4705594" y="1240077"/>
            <a:ext cx="6034827" cy="4916465"/>
          </a:xfrm>
          <a:prstGeom prst="rect">
            <a:avLst/>
          </a:prstGeom>
        </p:spPr>
        <p:txBody>
          <a:bodyPr vert="horz" lIns="91440" tIns="45720" rIns="91440" bIns="45720" rtlCol="0" anchor="t">
            <a:normAutofit/>
          </a:bodyPr>
          <a:lstStyle/>
          <a:p>
            <a:pPr indent="-228600" defTabSz="914400">
              <a:lnSpc>
                <a:spcPct val="110000"/>
              </a:lnSpc>
              <a:spcAft>
                <a:spcPts val="600"/>
              </a:spcAft>
              <a:buClr>
                <a:schemeClr val="accent1"/>
              </a:buClr>
              <a:buSzPct val="100000"/>
              <a:buFont typeface="Arial" panose="020B0604020202020204" pitchFamily="34" charset="0"/>
              <a:buChar char="•"/>
            </a:pPr>
            <a:r>
              <a:rPr lang="en-US" sz="1500" dirty="0"/>
              <a:t>There were 12 practice visits and 4 group based learning sessions.</a:t>
            </a:r>
          </a:p>
          <a:p>
            <a:pPr indent="-228600" defTabSz="914400">
              <a:lnSpc>
                <a:spcPct val="110000"/>
              </a:lnSpc>
              <a:spcAft>
                <a:spcPts val="600"/>
              </a:spcAft>
              <a:buClr>
                <a:schemeClr val="accent1"/>
              </a:buClr>
              <a:buSzPct val="100000"/>
              <a:buFont typeface="Arial" panose="020B0604020202020204" pitchFamily="34" charset="0"/>
              <a:buChar char="•"/>
            </a:pPr>
            <a:endParaRPr lang="en-US" sz="1500" dirty="0"/>
          </a:p>
          <a:p>
            <a:pPr indent="-228600" defTabSz="914400">
              <a:lnSpc>
                <a:spcPct val="110000"/>
              </a:lnSpc>
              <a:spcAft>
                <a:spcPts val="600"/>
              </a:spcAft>
              <a:buClr>
                <a:schemeClr val="accent1"/>
              </a:buClr>
              <a:buSzPct val="100000"/>
              <a:buFont typeface="Arial" panose="020B0604020202020204" pitchFamily="34" charset="0"/>
              <a:buChar char="•"/>
            </a:pPr>
            <a:r>
              <a:rPr lang="en-US" sz="1500" dirty="0"/>
              <a:t>The accelerate program was funded so allows back fill to get the time and space needed to tackle issues and for effective change management.</a:t>
            </a:r>
          </a:p>
          <a:p>
            <a:pPr indent="-228600" defTabSz="914400">
              <a:lnSpc>
                <a:spcPct val="110000"/>
              </a:lnSpc>
              <a:spcAft>
                <a:spcPts val="600"/>
              </a:spcAft>
              <a:buClr>
                <a:schemeClr val="accent1"/>
              </a:buClr>
              <a:buSzPct val="100000"/>
              <a:buFont typeface="Arial" panose="020B0604020202020204" pitchFamily="34" charset="0"/>
              <a:buChar char="•"/>
            </a:pPr>
            <a:endParaRPr lang="en-US" sz="1500" dirty="0"/>
          </a:p>
          <a:p>
            <a:pPr indent="-228600" defTabSz="914400">
              <a:lnSpc>
                <a:spcPct val="110000"/>
              </a:lnSpc>
              <a:spcAft>
                <a:spcPts val="600"/>
              </a:spcAft>
              <a:buClr>
                <a:schemeClr val="accent1"/>
              </a:buClr>
              <a:buSzPct val="100000"/>
              <a:buFont typeface="Arial" panose="020B0604020202020204" pitchFamily="34" charset="0"/>
              <a:buChar char="•"/>
            </a:pPr>
            <a:r>
              <a:rPr lang="en-US" sz="1500" dirty="0"/>
              <a:t>Support from the facilitator guided me through the program and allowed me to have to head space to tackle the issues the surgery was experiencing.</a:t>
            </a:r>
          </a:p>
          <a:p>
            <a:pPr indent="-228600" defTabSz="914400">
              <a:lnSpc>
                <a:spcPct val="110000"/>
              </a:lnSpc>
              <a:spcAft>
                <a:spcPts val="600"/>
              </a:spcAft>
              <a:buClr>
                <a:schemeClr val="accent1"/>
              </a:buClr>
              <a:buSzPct val="100000"/>
              <a:buFont typeface="Arial" panose="020B0604020202020204" pitchFamily="34" charset="0"/>
              <a:buChar char="•"/>
            </a:pPr>
            <a:endParaRPr lang="en-US" sz="1500" dirty="0"/>
          </a:p>
          <a:p>
            <a:pPr indent="-228600" defTabSz="914400">
              <a:lnSpc>
                <a:spcPct val="110000"/>
              </a:lnSpc>
              <a:spcAft>
                <a:spcPts val="600"/>
              </a:spcAft>
              <a:buClr>
                <a:schemeClr val="accent1"/>
              </a:buClr>
              <a:buSzPct val="100000"/>
              <a:buFont typeface="Arial" panose="020B0604020202020204" pitchFamily="34" charset="0"/>
              <a:buChar char="•"/>
            </a:pPr>
            <a:r>
              <a:rPr lang="en-US" sz="1500" dirty="0"/>
              <a:t>Support to accessing practice data if needed to identify your key issue areas.</a:t>
            </a:r>
          </a:p>
          <a:p>
            <a:pPr indent="-228600" defTabSz="914400">
              <a:lnSpc>
                <a:spcPct val="110000"/>
              </a:lnSpc>
              <a:spcAft>
                <a:spcPts val="600"/>
              </a:spcAft>
              <a:buClr>
                <a:schemeClr val="accent1"/>
              </a:buClr>
              <a:buSzPct val="100000"/>
              <a:buFont typeface="Arial" panose="020B0604020202020204" pitchFamily="34" charset="0"/>
              <a:buChar char="•"/>
            </a:pPr>
            <a:endParaRPr lang="en-US" sz="1500" dirty="0"/>
          </a:p>
          <a:p>
            <a:pPr indent="-228600" defTabSz="914400">
              <a:lnSpc>
                <a:spcPct val="110000"/>
              </a:lnSpc>
              <a:spcAft>
                <a:spcPts val="600"/>
              </a:spcAft>
              <a:buClr>
                <a:schemeClr val="accent1"/>
              </a:buClr>
              <a:buSzPct val="100000"/>
              <a:buFont typeface="Arial" panose="020B0604020202020204" pitchFamily="34" charset="0"/>
              <a:buChar char="•"/>
            </a:pPr>
            <a:r>
              <a:rPr lang="en-US" sz="1500" dirty="0"/>
              <a:t>Ongoing support via the Primary Care Improvement Community.</a:t>
            </a:r>
          </a:p>
          <a:p>
            <a:pPr indent="-228600" defTabSz="914400">
              <a:lnSpc>
                <a:spcPct val="110000"/>
              </a:lnSpc>
              <a:spcAft>
                <a:spcPts val="600"/>
              </a:spcAft>
              <a:buClr>
                <a:schemeClr val="accent1"/>
              </a:buClr>
              <a:buSzPct val="100000"/>
              <a:buFont typeface="Arial" panose="020B0604020202020204" pitchFamily="34" charset="0"/>
              <a:buChar char="•"/>
            </a:pPr>
            <a:endParaRPr lang="en-US" sz="1500" dirty="0"/>
          </a:p>
          <a:p>
            <a:pPr indent="-228600" defTabSz="914400">
              <a:lnSpc>
                <a:spcPct val="110000"/>
              </a:lnSpc>
              <a:spcAft>
                <a:spcPts val="600"/>
              </a:spcAft>
              <a:buClr>
                <a:schemeClr val="accent1"/>
              </a:buClr>
              <a:buSzPct val="100000"/>
              <a:buFont typeface="Arial" panose="020B0604020202020204" pitchFamily="34" charset="0"/>
              <a:buChar char="•"/>
            </a:pPr>
            <a:r>
              <a:rPr lang="en-US" sz="1500" dirty="0"/>
              <a:t>Do have a look on the PCIC. Connect Webspace for details of latest offers to practices.  </a:t>
            </a:r>
          </a:p>
          <a:p>
            <a:pPr indent="-228600" defTabSz="914400">
              <a:lnSpc>
                <a:spcPct val="110000"/>
              </a:lnSpc>
              <a:spcAft>
                <a:spcPts val="600"/>
              </a:spcAft>
              <a:buClr>
                <a:schemeClr val="accent1"/>
              </a:buClr>
              <a:buSzPct val="100000"/>
              <a:buFont typeface="Arial" panose="020B0604020202020204" pitchFamily="34" charset="0"/>
              <a:buChar char="•"/>
            </a:pPr>
            <a:endParaRPr lang="en-US" sz="1500" dirty="0"/>
          </a:p>
          <a:p>
            <a:pPr indent="-228600" defTabSz="914400">
              <a:lnSpc>
                <a:spcPct val="110000"/>
              </a:lnSpc>
              <a:spcAft>
                <a:spcPts val="600"/>
              </a:spcAft>
              <a:buClr>
                <a:schemeClr val="accent1"/>
              </a:buClr>
              <a:buSzPct val="100000"/>
              <a:buFont typeface="Arial" panose="020B0604020202020204" pitchFamily="34" charset="0"/>
              <a:buChar char="•"/>
            </a:pPr>
            <a:endParaRPr lang="en-US" sz="1500" dirty="0"/>
          </a:p>
        </p:txBody>
      </p:sp>
    </p:spTree>
    <p:extLst>
      <p:ext uri="{BB962C8B-B14F-4D97-AF65-F5344CB8AC3E}">
        <p14:creationId xmlns:p14="http://schemas.microsoft.com/office/powerpoint/2010/main" val="1751931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543047E-FBFD-4F79-BCA5-10E69740F030}"/>
              </a:ext>
            </a:extLst>
          </p:cNvPr>
          <p:cNvSpPr>
            <a:spLocks noGrp="1"/>
          </p:cNvSpPr>
          <p:nvPr>
            <p:ph type="title"/>
          </p:nvPr>
        </p:nvSpPr>
        <p:spPr>
          <a:xfrm>
            <a:off x="454239" y="366580"/>
            <a:ext cx="9128299" cy="726012"/>
          </a:xfrm>
        </p:spPr>
        <p:txBody>
          <a:bodyPr vert="horz" lIns="91440" tIns="45720" rIns="91440" bIns="0" rtlCol="0" anchor="b">
            <a:normAutofit/>
          </a:bodyPr>
          <a:lstStyle/>
          <a:p>
            <a:r>
              <a:rPr lang="en-US" sz="4800" dirty="0"/>
              <a:t>What needs accomplishing?</a:t>
            </a:r>
          </a:p>
        </p:txBody>
      </p:sp>
      <p:cxnSp>
        <p:nvCxnSpPr>
          <p:cNvPr id="22" name="Straight Connector 21">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Graphic 6" descr="Warning">
            <a:extLst>
              <a:ext uri="{FF2B5EF4-FFF2-40B4-BE49-F238E27FC236}">
                <a16:creationId xmlns:a16="http://schemas.microsoft.com/office/drawing/2014/main" id="{2B25EDA8-DA68-F61E-191E-1E8BE85B08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34465" y="285986"/>
            <a:ext cx="1984948" cy="1984948"/>
          </a:xfrm>
          <a:prstGeom prst="rect">
            <a:avLst/>
          </a:prstGeom>
        </p:spPr>
      </p:pic>
      <p:pic>
        <p:nvPicPr>
          <p:cNvPr id="24" name="Picture 23">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6" name="Straight Connector 25">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394181-C148-5E83-FDAD-FBD7B1ED323B}"/>
              </a:ext>
            </a:extLst>
          </p:cNvPr>
          <p:cNvSpPr txBox="1"/>
          <p:nvPr/>
        </p:nvSpPr>
        <p:spPr>
          <a:xfrm>
            <a:off x="521069" y="1259870"/>
            <a:ext cx="8966719" cy="369332"/>
          </a:xfrm>
          <a:prstGeom prst="rect">
            <a:avLst/>
          </a:prstGeom>
          <a:noFill/>
        </p:spPr>
        <p:txBody>
          <a:bodyPr wrap="square" rtlCol="0">
            <a:spAutoFit/>
          </a:bodyPr>
          <a:lstStyle/>
          <a:p>
            <a:r>
              <a:rPr lang="en-GB" dirty="0"/>
              <a:t>I identified a lack of training for staff.  This was having a huge impact:</a:t>
            </a:r>
          </a:p>
        </p:txBody>
      </p:sp>
      <p:sp>
        <p:nvSpPr>
          <p:cNvPr id="13" name="TextBox 12">
            <a:extLst>
              <a:ext uri="{FF2B5EF4-FFF2-40B4-BE49-F238E27FC236}">
                <a16:creationId xmlns:a16="http://schemas.microsoft.com/office/drawing/2014/main" id="{191308E8-06E5-5CD3-F8B0-D6452BB38657}"/>
              </a:ext>
            </a:extLst>
          </p:cNvPr>
          <p:cNvSpPr txBox="1"/>
          <p:nvPr/>
        </p:nvSpPr>
        <p:spPr>
          <a:xfrm>
            <a:off x="765110" y="1850391"/>
            <a:ext cx="8697071" cy="1477328"/>
          </a:xfrm>
          <a:prstGeom prst="rect">
            <a:avLst/>
          </a:prstGeom>
          <a:noFill/>
        </p:spPr>
        <p:txBody>
          <a:bodyPr wrap="square" rtlCol="0">
            <a:spAutoFit/>
          </a:bodyPr>
          <a:lstStyle/>
          <a:p>
            <a:r>
              <a:rPr lang="en-GB" dirty="0"/>
              <a:t>Care Navigation was non-existent.</a:t>
            </a:r>
          </a:p>
          <a:p>
            <a:r>
              <a:rPr lang="en-GB" dirty="0"/>
              <a:t>Appointments needed using more appropriately.</a:t>
            </a:r>
          </a:p>
          <a:p>
            <a:r>
              <a:rPr lang="en-GB" dirty="0"/>
              <a:t>Staff moral needed improving.</a:t>
            </a:r>
          </a:p>
          <a:p>
            <a:r>
              <a:rPr lang="en-GB" dirty="0"/>
              <a:t>Sickness rates needed to lower.</a:t>
            </a:r>
          </a:p>
          <a:p>
            <a:r>
              <a:rPr lang="en-GB" dirty="0"/>
              <a:t>Staff needed less pressure so can start to see the wood from the trees again.</a:t>
            </a:r>
          </a:p>
        </p:txBody>
      </p:sp>
      <p:sp>
        <p:nvSpPr>
          <p:cNvPr id="15" name="TextBox 14">
            <a:extLst>
              <a:ext uri="{FF2B5EF4-FFF2-40B4-BE49-F238E27FC236}">
                <a16:creationId xmlns:a16="http://schemas.microsoft.com/office/drawing/2014/main" id="{85591F95-C052-CCF0-FB5C-E84588C0C0FF}"/>
              </a:ext>
            </a:extLst>
          </p:cNvPr>
          <p:cNvSpPr txBox="1"/>
          <p:nvPr/>
        </p:nvSpPr>
        <p:spPr>
          <a:xfrm>
            <a:off x="615820" y="3658281"/>
            <a:ext cx="11084768" cy="1754326"/>
          </a:xfrm>
          <a:prstGeom prst="rect">
            <a:avLst/>
          </a:prstGeom>
          <a:noFill/>
        </p:spPr>
        <p:txBody>
          <a:bodyPr wrap="square" rtlCol="0">
            <a:spAutoFit/>
          </a:bodyPr>
          <a:lstStyle/>
          <a:p>
            <a:r>
              <a:rPr lang="en-GB" dirty="0"/>
              <a:t>So Why?</a:t>
            </a:r>
          </a:p>
          <a:p>
            <a:endParaRPr lang="en-GB" dirty="0"/>
          </a:p>
          <a:p>
            <a:r>
              <a:rPr lang="en-GB" dirty="0"/>
              <a:t>There was no signposting as staff said “it was too hard” – this needed to change.</a:t>
            </a:r>
          </a:p>
          <a:p>
            <a:r>
              <a:rPr lang="en-GB" dirty="0"/>
              <a:t>There were no consistent processes for reception work streams such as tasks so even simple tasks “were a battle” – protocols to follow were desperately needed. </a:t>
            </a:r>
          </a:p>
          <a:p>
            <a:r>
              <a:rPr lang="en-GB" dirty="0"/>
              <a:t>Appointments were all gone by 9-9.30am everyday making answering the phones stressful.</a:t>
            </a:r>
          </a:p>
        </p:txBody>
      </p:sp>
    </p:spTree>
    <p:extLst>
      <p:ext uri="{BB962C8B-B14F-4D97-AF65-F5344CB8AC3E}">
        <p14:creationId xmlns:p14="http://schemas.microsoft.com/office/powerpoint/2010/main" val="2922638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1451579" y="2303047"/>
            <a:ext cx="3272093" cy="2674198"/>
          </a:xfrm>
        </p:spPr>
        <p:txBody>
          <a:bodyPr vert="horz" lIns="91440" tIns="45720" rIns="91440" bIns="45720" rtlCol="0" anchor="t">
            <a:normAutofit/>
          </a:bodyPr>
          <a:lstStyle/>
          <a:p>
            <a:r>
              <a:rPr lang="en-US" dirty="0"/>
              <a:t>Lack of active signposting</a:t>
            </a:r>
          </a:p>
        </p:txBody>
      </p:sp>
      <p:sp>
        <p:nvSpPr>
          <p:cNvPr id="3" name="Date Placeholder 2">
            <a:extLst>
              <a:ext uri="{FF2B5EF4-FFF2-40B4-BE49-F238E27FC236}">
                <a16:creationId xmlns:a16="http://schemas.microsoft.com/office/drawing/2014/main" id="{4E809DF5-56B4-304A-8777-BB8576005AF2}"/>
              </a:ext>
            </a:extLst>
          </p:cNvPr>
          <p:cNvSpPr>
            <a:spLocks noGrp="1"/>
          </p:cNvSpPr>
          <p:nvPr>
            <p:ph type="dt" sz="half" idx="10"/>
          </p:nvPr>
        </p:nvSpPr>
        <p:spPr>
          <a:xfrm>
            <a:off x="7554138" y="330370"/>
            <a:ext cx="3500715" cy="309201"/>
          </a:xfrm>
        </p:spPr>
        <p:txBody>
          <a:bodyPr vert="horz" lIns="91440" tIns="45720" rIns="91440" bIns="45720" rtlCol="0">
            <a:normAutofit/>
          </a:bodyPr>
          <a:lstStyle/>
          <a:p>
            <a:pPr>
              <a:spcAft>
                <a:spcPts val="600"/>
              </a:spcAft>
            </a:pPr>
            <a:fld id="{7699C8CE-7534-A244-ABE9-5BED2DFEFBDF}" type="datetime1">
              <a:rPr lang="en-US" smtClean="0"/>
              <a:pPr>
                <a:spcAft>
                  <a:spcPts val="600"/>
                </a:spcAft>
              </a:pPr>
              <a:t>8/21/2023</a:t>
            </a:fld>
            <a:endParaRPr lang="en-US"/>
          </a:p>
        </p:txBody>
      </p:sp>
      <p:cxnSp>
        <p:nvCxnSpPr>
          <p:cNvPr id="34" name="Straight Connector 33">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6"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38" name="Picture 37">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0" name="Straight Connector 39">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11" name="TextBox 8">
            <a:extLst>
              <a:ext uri="{FF2B5EF4-FFF2-40B4-BE49-F238E27FC236}">
                <a16:creationId xmlns:a16="http://schemas.microsoft.com/office/drawing/2014/main" id="{46FABC7C-D597-876C-CEA1-ADE10BCCE663}"/>
              </a:ext>
            </a:extLst>
          </p:cNvPr>
          <p:cNvGraphicFramePr/>
          <p:nvPr>
            <p:extLst>
              <p:ext uri="{D42A27DB-BD31-4B8C-83A1-F6EECF244321}">
                <p14:modId xmlns:p14="http://schemas.microsoft.com/office/powerpoint/2010/main" val="1703412648"/>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7E06DF99-FA35-90A7-372B-E6B92268C6E8}"/>
              </a:ext>
            </a:extLst>
          </p:cNvPr>
          <p:cNvSpPr txBox="1"/>
          <p:nvPr/>
        </p:nvSpPr>
        <p:spPr>
          <a:xfrm>
            <a:off x="855677" y="3514987"/>
            <a:ext cx="4126060" cy="1200329"/>
          </a:xfrm>
          <a:prstGeom prst="rect">
            <a:avLst/>
          </a:prstGeom>
          <a:noFill/>
        </p:spPr>
        <p:txBody>
          <a:bodyPr wrap="square" rtlCol="0">
            <a:spAutoFit/>
          </a:bodyPr>
          <a:lstStyle/>
          <a:p>
            <a:r>
              <a:rPr lang="en-GB" dirty="0"/>
              <a:t>I performed an appropriate appointment audit using my Accelerate facilitator which was alarming to see the lack of even basic signposting. </a:t>
            </a:r>
          </a:p>
        </p:txBody>
      </p:sp>
    </p:spTree>
    <p:extLst>
      <p:ext uri="{BB962C8B-B14F-4D97-AF65-F5344CB8AC3E}">
        <p14:creationId xmlns:p14="http://schemas.microsoft.com/office/powerpoint/2010/main" val="260310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4" name="Google Shape;124;p2" descr="Hand shake icon"/>
          <p:cNvPicPr preferRelativeResize="0"/>
          <p:nvPr/>
        </p:nvPicPr>
        <p:blipFill rotWithShape="1">
          <a:blip r:embed="rId3">
            <a:alphaModFix/>
          </a:blip>
          <a:srcRect/>
          <a:stretch/>
        </p:blipFill>
        <p:spPr>
          <a:xfrm>
            <a:off x="10064159" y="5231809"/>
            <a:ext cx="1866900" cy="1168400"/>
          </a:xfrm>
          <a:prstGeom prst="rect">
            <a:avLst/>
          </a:prstGeom>
          <a:noFill/>
          <a:ln>
            <a:noFill/>
          </a:ln>
        </p:spPr>
      </p:pic>
      <p:sp>
        <p:nvSpPr>
          <p:cNvPr id="127" name="Google Shape;127;p2"/>
          <p:cNvSpPr txBox="1"/>
          <p:nvPr/>
        </p:nvSpPr>
        <p:spPr>
          <a:xfrm>
            <a:off x="688521" y="2178958"/>
            <a:ext cx="10309088" cy="2677616"/>
          </a:xfrm>
          <a:prstGeom prst="rect">
            <a:avLst/>
          </a:prstGeom>
          <a:noFill/>
          <a:ln>
            <a:noFill/>
          </a:ln>
        </p:spPr>
        <p:txBody>
          <a:bodyPr spcFirstLastPara="1" wrap="square" lIns="91425" tIns="45700" rIns="91425" bIns="45700" anchor="t" anchorCtr="0">
            <a:spAutoFit/>
          </a:bodyPr>
          <a:lstStyle/>
          <a:p>
            <a:pPr marL="342900" indent="-342900">
              <a:buFont typeface="Arial"/>
              <a:buChar char="•"/>
            </a:pPr>
            <a:r>
              <a:rPr lang="en-US" sz="2400" dirty="0">
                <a:solidFill>
                  <a:schemeClr val="dk1"/>
                </a:solidFill>
                <a:latin typeface="Trebuchet MS"/>
                <a:sym typeface="Arial"/>
              </a:rPr>
              <a:t>Please note we are </a:t>
            </a:r>
            <a:r>
              <a:rPr lang="en-US" sz="2400" b="1" dirty="0">
                <a:solidFill>
                  <a:schemeClr val="dk1"/>
                </a:solidFill>
                <a:latin typeface="Trebuchet MS"/>
                <a:sym typeface="Arial"/>
              </a:rPr>
              <a:t>recording</a:t>
            </a:r>
            <a:r>
              <a:rPr lang="en-US" sz="2400" dirty="0">
                <a:solidFill>
                  <a:schemeClr val="dk1"/>
                </a:solidFill>
                <a:latin typeface="Trebuchet MS"/>
                <a:sym typeface="Arial"/>
              </a:rPr>
              <a:t> this webinar (you will be sent the slides and the link to the recording, and they will be on NASP's website too.)</a:t>
            </a:r>
            <a:endParaRPr lang="en-US" sz="2400" dirty="0">
              <a:solidFill>
                <a:schemeClr val="dk1"/>
              </a:solidFill>
              <a:latin typeface="Trebuchet MS"/>
            </a:endParaRPr>
          </a:p>
          <a:p>
            <a:pPr marL="342900" indent="-342900">
              <a:buClr>
                <a:schemeClr val="dk1"/>
              </a:buClr>
              <a:buSzPts val="2400"/>
              <a:buFont typeface="Arial"/>
              <a:buChar char="•"/>
            </a:pPr>
            <a:r>
              <a:rPr lang="en-US" sz="2400" dirty="0">
                <a:solidFill>
                  <a:schemeClr val="dk1"/>
                </a:solidFill>
                <a:latin typeface="Trebuchet MS"/>
              </a:rPr>
              <a:t>Presentations, then a </a:t>
            </a:r>
            <a:r>
              <a:rPr lang="en-US" sz="2400" b="1" dirty="0">
                <a:solidFill>
                  <a:schemeClr val="dk1"/>
                </a:solidFill>
                <a:latin typeface="Trebuchet MS"/>
              </a:rPr>
              <a:t>Q&amp;A session </a:t>
            </a:r>
            <a:r>
              <a:rPr lang="en-US" sz="2400" dirty="0">
                <a:solidFill>
                  <a:schemeClr val="dk1"/>
                </a:solidFill>
                <a:latin typeface="Trebuchet MS"/>
              </a:rPr>
              <a:t>at the end. </a:t>
            </a:r>
          </a:p>
          <a:p>
            <a:pPr marL="342900" indent="-342900">
              <a:buSzPts val="2400"/>
              <a:buFont typeface="Arial"/>
              <a:buChar char="•"/>
            </a:pPr>
            <a:r>
              <a:rPr lang="en-US" sz="2400" dirty="0">
                <a:solidFill>
                  <a:schemeClr val="dk1"/>
                </a:solidFill>
                <a:latin typeface="Trebuchet MS"/>
              </a:rPr>
              <a:t>Please </a:t>
            </a:r>
            <a:r>
              <a:rPr lang="en-US" sz="2400" b="1" dirty="0">
                <a:solidFill>
                  <a:schemeClr val="dk1"/>
                </a:solidFill>
                <a:latin typeface="Trebuchet MS"/>
              </a:rPr>
              <a:t>submit questions via the chat.</a:t>
            </a:r>
            <a:endParaRPr lang="en-US" b="1" dirty="0">
              <a:solidFill>
                <a:schemeClr val="dk1"/>
              </a:solidFill>
              <a:ea typeface="Calibri" panose="020F0502020204030204"/>
              <a:cs typeface="Calibri" panose="020F0502020204030204"/>
            </a:endParaRPr>
          </a:p>
          <a:p>
            <a:pPr marL="342900" indent="-342900">
              <a:buClr>
                <a:schemeClr val="dk1"/>
              </a:buClr>
              <a:buSzPts val="2400"/>
              <a:buFont typeface="Arial"/>
              <a:buChar char="•"/>
            </a:pPr>
            <a:r>
              <a:rPr lang="en-US" sz="2400" dirty="0">
                <a:solidFill>
                  <a:schemeClr val="dk1"/>
                </a:solidFill>
                <a:latin typeface="Trebuchet MS"/>
              </a:rPr>
              <a:t>Please use the chat for introducing yourself and networking.</a:t>
            </a:r>
          </a:p>
          <a:p>
            <a:pPr marL="342900" indent="-342900">
              <a:buClr>
                <a:schemeClr val="dk1"/>
              </a:buClr>
              <a:buSzPts val="2400"/>
              <a:buFont typeface="Arial"/>
              <a:buChar char="•"/>
            </a:pPr>
            <a:r>
              <a:rPr lang="en-US" sz="2400" dirty="0">
                <a:solidFill>
                  <a:schemeClr val="dk1"/>
                </a:solidFill>
                <a:latin typeface="Trebuchet MS"/>
              </a:rPr>
              <a:t>Please stay on</a:t>
            </a:r>
            <a:r>
              <a:rPr lang="en-US" sz="2400" b="1" dirty="0">
                <a:solidFill>
                  <a:schemeClr val="dk1"/>
                </a:solidFill>
                <a:latin typeface="Trebuchet MS"/>
              </a:rPr>
              <a:t> mute </a:t>
            </a:r>
            <a:r>
              <a:rPr lang="en-US" sz="2400" dirty="0">
                <a:solidFill>
                  <a:schemeClr val="dk1"/>
                </a:solidFill>
                <a:latin typeface="Trebuchet MS"/>
              </a:rPr>
              <a:t>and </a:t>
            </a:r>
            <a:r>
              <a:rPr lang="en-US" sz="2400" b="1" dirty="0">
                <a:solidFill>
                  <a:schemeClr val="dk1"/>
                </a:solidFill>
                <a:latin typeface="Trebuchet MS"/>
              </a:rPr>
              <a:t>camera off.</a:t>
            </a:r>
            <a:endParaRPr dirty="0">
              <a:solidFill>
                <a:schemeClr val="dk1"/>
              </a:solidFill>
              <a:latin typeface="Trebuchet MS"/>
            </a:endParaRPr>
          </a:p>
          <a:p>
            <a:pPr marL="342900" indent="-342900">
              <a:buFont typeface="Arial"/>
              <a:buChar char="•"/>
            </a:pPr>
            <a:endParaRPr lang="en-GB" sz="2400">
              <a:solidFill>
                <a:schemeClr val="dk1"/>
              </a:solidFill>
              <a:latin typeface="Trebuchet MS" panose="020B0603020202020204" pitchFamily="34" charset="0"/>
            </a:endParaRPr>
          </a:p>
        </p:txBody>
      </p:sp>
      <p:sp>
        <p:nvSpPr>
          <p:cNvPr id="4" name="Google Shape;123;p2">
            <a:extLst>
              <a:ext uri="{FF2B5EF4-FFF2-40B4-BE49-F238E27FC236}">
                <a16:creationId xmlns:a16="http://schemas.microsoft.com/office/drawing/2014/main" id="{A8D9EDD4-B558-4F6C-B5DA-DE0B89414DFF}"/>
              </a:ext>
            </a:extLst>
          </p:cNvPr>
          <p:cNvSpPr txBox="1">
            <a:spLocks noGrp="1"/>
          </p:cNvSpPr>
          <p:nvPr>
            <p:ph type="title"/>
          </p:nvPr>
        </p:nvSpPr>
        <p:spPr>
          <a:xfrm>
            <a:off x="1725820" y="414428"/>
            <a:ext cx="7584197" cy="1258262"/>
          </a:xfrm>
          <a:prstGeom prst="rect">
            <a:avLst/>
          </a:prstGeom>
          <a:noFill/>
          <a:ln>
            <a:noFill/>
          </a:ln>
        </p:spPr>
        <p:txBody>
          <a:bodyPr spcFirstLastPara="1" wrap="square" lIns="91425" tIns="45700" rIns="91425" bIns="45700" anchor="ctr" anchorCtr="0">
            <a:noAutofit/>
          </a:bodyPr>
          <a:lstStyle/>
          <a:p>
            <a:pPr>
              <a:buSzPts val="4000"/>
            </a:pPr>
            <a:r>
              <a:rPr lang="en-US">
                <a:latin typeface="Trebuchet MS" panose="020B0603020202020204" pitchFamily="34" charset="0"/>
              </a:rPr>
              <a:t>Housekeeping</a:t>
            </a:r>
          </a:p>
        </p:txBody>
      </p:sp>
    </p:spTree>
    <p:extLst>
      <p:ext uri="{BB962C8B-B14F-4D97-AF65-F5344CB8AC3E}">
        <p14:creationId xmlns:p14="http://schemas.microsoft.com/office/powerpoint/2010/main" val="3615292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12ADF2-A86E-F932-195B-E6F00D75EFAF}"/>
              </a:ext>
            </a:extLst>
          </p:cNvPr>
          <p:cNvSpPr>
            <a:spLocks noGrp="1"/>
          </p:cNvSpPr>
          <p:nvPr>
            <p:ph type="title"/>
          </p:nvPr>
        </p:nvSpPr>
        <p:spPr>
          <a:xfrm>
            <a:off x="849683" y="1240076"/>
            <a:ext cx="2727813" cy="4584527"/>
          </a:xfrm>
        </p:spPr>
        <p:txBody>
          <a:bodyPr>
            <a:normAutofit/>
          </a:bodyPr>
          <a:lstStyle/>
          <a:p>
            <a:r>
              <a:rPr lang="en-GB" dirty="0">
                <a:solidFill>
                  <a:srgbClr val="FFFFFF"/>
                </a:solidFill>
              </a:rPr>
              <a:t>Scripts</a:t>
            </a:r>
          </a:p>
        </p:txBody>
      </p:sp>
      <p:sp>
        <p:nvSpPr>
          <p:cNvPr id="3" name="Content Placeholder 2">
            <a:extLst>
              <a:ext uri="{FF2B5EF4-FFF2-40B4-BE49-F238E27FC236}">
                <a16:creationId xmlns:a16="http://schemas.microsoft.com/office/drawing/2014/main" id="{FC683730-DF64-5AC3-0C45-0DDB5532BC21}"/>
              </a:ext>
            </a:extLst>
          </p:cNvPr>
          <p:cNvSpPr>
            <a:spLocks noGrp="1"/>
          </p:cNvSpPr>
          <p:nvPr>
            <p:ph idx="1"/>
          </p:nvPr>
        </p:nvSpPr>
        <p:spPr>
          <a:xfrm>
            <a:off x="4705594" y="326571"/>
            <a:ext cx="7097630" cy="6298164"/>
          </a:xfrm>
        </p:spPr>
        <p:txBody>
          <a:bodyPr anchor="t">
            <a:normAutofit/>
          </a:bodyPr>
          <a:lstStyle/>
          <a:p>
            <a:r>
              <a:rPr lang="en-GB" dirty="0"/>
              <a:t>“A social prescriber can help you better than a GP”</a:t>
            </a:r>
          </a:p>
          <a:p>
            <a:endParaRPr lang="en-GB" dirty="0"/>
          </a:p>
          <a:p>
            <a:r>
              <a:rPr lang="en-GB" dirty="0"/>
              <a:t>“Don’t be embarrassed everybody needs a little help sometimes and the social prescribers are lovely”</a:t>
            </a:r>
          </a:p>
          <a:p>
            <a:endParaRPr lang="en-GB" dirty="0"/>
          </a:p>
          <a:p>
            <a:r>
              <a:rPr lang="en-GB" dirty="0"/>
              <a:t>“The social prescribers have access to hundreds of voluntary organisations and charities so would be a good place to start for you”</a:t>
            </a:r>
          </a:p>
          <a:p>
            <a:endParaRPr lang="en-GB" dirty="0"/>
          </a:p>
          <a:p>
            <a:r>
              <a:rPr lang="en-GB" dirty="0"/>
              <a:t>“Have you considered you local community pharmacist they have years of experience in dealing with minor ailments and you will be able to get help sooner”</a:t>
            </a:r>
          </a:p>
        </p:txBody>
      </p:sp>
    </p:spTree>
    <p:extLst>
      <p:ext uri="{BB962C8B-B14F-4D97-AF65-F5344CB8AC3E}">
        <p14:creationId xmlns:p14="http://schemas.microsoft.com/office/powerpoint/2010/main" val="3702153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D3F7063-A64B-CB42-8BBF-BF52424269A8}"/>
              </a:ext>
            </a:extLst>
          </p:cNvPr>
          <p:cNvSpPr>
            <a:spLocks noGrp="1"/>
          </p:cNvSpPr>
          <p:nvPr>
            <p:ph type="dt" sz="half" idx="10"/>
          </p:nvPr>
        </p:nvSpPr>
        <p:spPr/>
        <p:txBody>
          <a:bodyPr/>
          <a:lstStyle/>
          <a:p>
            <a:fld id="{4CF75428-5BE0-934D-BB71-675F8E23A386}" type="datetime1">
              <a:rPr lang="en-US" smtClean="0"/>
              <a:t>8/21/2023</a:t>
            </a:fld>
            <a:endParaRPr lang="en-US" dirty="0"/>
          </a:p>
        </p:txBody>
      </p:sp>
      <p:sp>
        <p:nvSpPr>
          <p:cNvPr id="4" name="Footer Placeholder 3">
            <a:extLst>
              <a:ext uri="{FF2B5EF4-FFF2-40B4-BE49-F238E27FC236}">
                <a16:creationId xmlns:a16="http://schemas.microsoft.com/office/drawing/2014/main" id="{6E4EA976-8646-0143-BA18-8675E6FA5EB7}"/>
              </a:ext>
            </a:extLst>
          </p:cNvPr>
          <p:cNvSpPr>
            <a:spLocks noGrp="1"/>
          </p:cNvSpPr>
          <p:nvPr>
            <p:ph type="ftr" sz="quarter" idx="11"/>
          </p:nvPr>
        </p:nvSpPr>
        <p:spPr>
          <a:xfrm>
            <a:off x="593163" y="342359"/>
            <a:ext cx="5938836" cy="594424"/>
          </a:xfrm>
        </p:spPr>
        <p:txBody>
          <a:bodyPr/>
          <a:lstStyle/>
          <a:p>
            <a:r>
              <a:rPr lang="en-US" sz="2000" dirty="0">
                <a:solidFill>
                  <a:schemeClr val="accent3">
                    <a:lumMod val="40000"/>
                    <a:lumOff val="60000"/>
                  </a:schemeClr>
                </a:solidFill>
              </a:rPr>
              <a:t>FRANK REVIEW – </a:t>
            </a:r>
          </a:p>
        </p:txBody>
      </p:sp>
      <p:sp>
        <p:nvSpPr>
          <p:cNvPr id="17" name="TextBox 16">
            <a:extLst>
              <a:ext uri="{FF2B5EF4-FFF2-40B4-BE49-F238E27FC236}">
                <a16:creationId xmlns:a16="http://schemas.microsoft.com/office/drawing/2014/main" id="{18FEA293-CF7E-06E2-F85F-49B38C2EE609}"/>
              </a:ext>
            </a:extLst>
          </p:cNvPr>
          <p:cNvSpPr txBox="1"/>
          <p:nvPr/>
        </p:nvSpPr>
        <p:spPr>
          <a:xfrm>
            <a:off x="687897" y="1090569"/>
            <a:ext cx="5033395" cy="3416320"/>
          </a:xfrm>
          <a:prstGeom prst="rect">
            <a:avLst/>
          </a:prstGeom>
          <a:noFill/>
        </p:spPr>
        <p:txBody>
          <a:bodyPr wrap="square" rtlCol="0">
            <a:spAutoFit/>
          </a:bodyPr>
          <a:lstStyle/>
          <a:p>
            <a:r>
              <a:rPr lang="en-GB" dirty="0"/>
              <a:t>Negatives:</a:t>
            </a:r>
          </a:p>
          <a:p>
            <a:endParaRPr lang="en-GB" dirty="0"/>
          </a:p>
          <a:p>
            <a:r>
              <a:rPr lang="en-GB" dirty="0"/>
              <a:t>Met with massive staff resistance at first.</a:t>
            </a:r>
          </a:p>
          <a:p>
            <a:endParaRPr lang="en-GB" dirty="0"/>
          </a:p>
          <a:p>
            <a:r>
              <a:rPr lang="en-GB" dirty="0"/>
              <a:t>Took a lot of time to train staff and develop the support tools and flowcharts for them.</a:t>
            </a:r>
          </a:p>
          <a:p>
            <a:endParaRPr lang="en-GB" dirty="0"/>
          </a:p>
          <a:p>
            <a:r>
              <a:rPr lang="en-GB" dirty="0"/>
              <a:t>Confidence was slow to build.</a:t>
            </a:r>
          </a:p>
          <a:p>
            <a:endParaRPr lang="en-GB" dirty="0"/>
          </a:p>
          <a:p>
            <a:r>
              <a:rPr lang="en-GB" dirty="0"/>
              <a:t>Took a lot of my time.</a:t>
            </a:r>
          </a:p>
          <a:p>
            <a:endParaRPr lang="en-GB" dirty="0"/>
          </a:p>
          <a:p>
            <a:endParaRPr lang="en-GB" dirty="0"/>
          </a:p>
        </p:txBody>
      </p:sp>
      <p:sp>
        <p:nvSpPr>
          <p:cNvPr id="2" name="TextBox 1">
            <a:extLst>
              <a:ext uri="{FF2B5EF4-FFF2-40B4-BE49-F238E27FC236}">
                <a16:creationId xmlns:a16="http://schemas.microsoft.com/office/drawing/2014/main" id="{2B2FB3D7-D0D6-BA04-DACF-C62F2E677D68}"/>
              </a:ext>
            </a:extLst>
          </p:cNvPr>
          <p:cNvSpPr txBox="1"/>
          <p:nvPr/>
        </p:nvSpPr>
        <p:spPr>
          <a:xfrm>
            <a:off x="7835317" y="4320330"/>
            <a:ext cx="2256639" cy="369332"/>
          </a:xfrm>
          <a:prstGeom prst="rect">
            <a:avLst/>
          </a:prstGeom>
          <a:noFill/>
        </p:spPr>
        <p:txBody>
          <a:bodyPr wrap="square" rtlCol="0">
            <a:spAutoFit/>
          </a:bodyPr>
          <a:lstStyle/>
          <a:p>
            <a:r>
              <a:rPr lang="en-GB" dirty="0"/>
              <a:t>But…………….</a:t>
            </a:r>
          </a:p>
        </p:txBody>
      </p:sp>
    </p:spTree>
    <p:extLst>
      <p:ext uri="{BB962C8B-B14F-4D97-AF65-F5344CB8AC3E}">
        <p14:creationId xmlns:p14="http://schemas.microsoft.com/office/powerpoint/2010/main" val="1691739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D3F7063-A64B-CB42-8BBF-BF52424269A8}"/>
              </a:ext>
            </a:extLst>
          </p:cNvPr>
          <p:cNvSpPr>
            <a:spLocks noGrp="1"/>
          </p:cNvSpPr>
          <p:nvPr>
            <p:ph type="dt" sz="half" idx="10"/>
          </p:nvPr>
        </p:nvSpPr>
        <p:spPr/>
        <p:txBody>
          <a:bodyPr/>
          <a:lstStyle/>
          <a:p>
            <a:fld id="{4CF75428-5BE0-934D-BB71-675F8E23A386}" type="datetime1">
              <a:rPr lang="en-US" smtClean="0"/>
              <a:t>8/21/2023</a:t>
            </a:fld>
            <a:endParaRPr lang="en-US" dirty="0"/>
          </a:p>
        </p:txBody>
      </p:sp>
      <p:sp>
        <p:nvSpPr>
          <p:cNvPr id="4" name="Footer Placeholder 3">
            <a:extLst>
              <a:ext uri="{FF2B5EF4-FFF2-40B4-BE49-F238E27FC236}">
                <a16:creationId xmlns:a16="http://schemas.microsoft.com/office/drawing/2014/main" id="{6E4EA976-8646-0143-BA18-8675E6FA5EB7}"/>
              </a:ext>
            </a:extLst>
          </p:cNvPr>
          <p:cNvSpPr>
            <a:spLocks noGrp="1"/>
          </p:cNvSpPr>
          <p:nvPr>
            <p:ph type="ftr" sz="quarter" idx="11"/>
          </p:nvPr>
        </p:nvSpPr>
        <p:spPr>
          <a:xfrm>
            <a:off x="593163" y="342359"/>
            <a:ext cx="5938836" cy="594424"/>
          </a:xfrm>
        </p:spPr>
        <p:txBody>
          <a:bodyPr/>
          <a:lstStyle/>
          <a:p>
            <a:r>
              <a:rPr lang="en-US" sz="2000" dirty="0">
                <a:solidFill>
                  <a:schemeClr val="accent3">
                    <a:lumMod val="40000"/>
                    <a:lumOff val="60000"/>
                  </a:schemeClr>
                </a:solidFill>
              </a:rPr>
              <a:t>How did we know our change has made an improvement?</a:t>
            </a:r>
          </a:p>
        </p:txBody>
      </p:sp>
      <p:sp>
        <p:nvSpPr>
          <p:cNvPr id="18" name="TextBox 17">
            <a:extLst>
              <a:ext uri="{FF2B5EF4-FFF2-40B4-BE49-F238E27FC236}">
                <a16:creationId xmlns:a16="http://schemas.microsoft.com/office/drawing/2014/main" id="{640D53AD-A6D9-0252-F627-1D395667118B}"/>
              </a:ext>
            </a:extLst>
          </p:cNvPr>
          <p:cNvSpPr txBox="1"/>
          <p:nvPr/>
        </p:nvSpPr>
        <p:spPr>
          <a:xfrm>
            <a:off x="593163" y="1024678"/>
            <a:ext cx="9049217" cy="4801314"/>
          </a:xfrm>
          <a:prstGeom prst="rect">
            <a:avLst/>
          </a:prstGeom>
          <a:noFill/>
        </p:spPr>
        <p:txBody>
          <a:bodyPr wrap="square" rtlCol="0">
            <a:spAutoFit/>
          </a:bodyPr>
          <a:lstStyle/>
          <a:p>
            <a:r>
              <a:rPr lang="en-GB" dirty="0"/>
              <a:t>Average of 12 patients signposted per day. 15% GP time saving – I will show you how we calculated this shortly. Therefore more appointments for those who needed them.</a:t>
            </a:r>
          </a:p>
          <a:p>
            <a:endParaRPr lang="en-GB" dirty="0"/>
          </a:p>
          <a:p>
            <a:r>
              <a:rPr lang="en-GB" dirty="0"/>
              <a:t>We went from the lowest referring practice in our PCN to the highest within 2 months and I have some good patient success stories to come.  Social prescribing referrals went up by a huge 10%.</a:t>
            </a:r>
          </a:p>
          <a:p>
            <a:endParaRPr lang="en-GB" dirty="0"/>
          </a:p>
          <a:p>
            <a:r>
              <a:rPr lang="en-GB" dirty="0"/>
              <a:t>Less stress on staff on the phones.</a:t>
            </a:r>
          </a:p>
          <a:p>
            <a:endParaRPr lang="en-GB" dirty="0"/>
          </a:p>
          <a:p>
            <a:r>
              <a:rPr lang="en-GB" dirty="0"/>
              <a:t>Aug 21-Jan 22 compared to Aug 22-Jan 23 – 49% reduction in sickness.</a:t>
            </a:r>
          </a:p>
          <a:p>
            <a:endParaRPr lang="en-GB" dirty="0"/>
          </a:p>
          <a:p>
            <a:r>
              <a:rPr lang="en-GB" dirty="0"/>
              <a:t>Staff moral massively improved.</a:t>
            </a:r>
          </a:p>
          <a:p>
            <a:endParaRPr lang="en-GB" dirty="0"/>
          </a:p>
          <a:p>
            <a:r>
              <a:rPr lang="en-GB" dirty="0"/>
              <a:t>We started with all appointments being gone at 9.30 am, now we usually don’t use the last till 11am and the odd day we have still had appointments at 2pm!</a:t>
            </a:r>
          </a:p>
          <a:p>
            <a:endParaRPr lang="en-GB" dirty="0"/>
          </a:p>
          <a:p>
            <a:r>
              <a:rPr lang="en-GB" dirty="0"/>
              <a:t>Patients now getting the Right Care – Right Time. </a:t>
            </a:r>
          </a:p>
        </p:txBody>
      </p:sp>
    </p:spTree>
    <p:extLst>
      <p:ext uri="{BB962C8B-B14F-4D97-AF65-F5344CB8AC3E}">
        <p14:creationId xmlns:p14="http://schemas.microsoft.com/office/powerpoint/2010/main" val="3514012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1A8ED-1A95-E6C2-4A44-93BD6D583311}"/>
              </a:ext>
            </a:extLst>
          </p:cNvPr>
          <p:cNvSpPr>
            <a:spLocks noGrp="1"/>
          </p:cNvSpPr>
          <p:nvPr>
            <p:ph type="title"/>
          </p:nvPr>
        </p:nvSpPr>
        <p:spPr/>
        <p:txBody>
          <a:bodyPr/>
          <a:lstStyle/>
          <a:p>
            <a:r>
              <a:rPr lang="en-GB" dirty="0"/>
              <a:t>GP Time saved calculation</a:t>
            </a:r>
          </a:p>
        </p:txBody>
      </p:sp>
      <p:sp>
        <p:nvSpPr>
          <p:cNvPr id="6" name="TextBox 5">
            <a:extLst>
              <a:ext uri="{FF2B5EF4-FFF2-40B4-BE49-F238E27FC236}">
                <a16:creationId xmlns:a16="http://schemas.microsoft.com/office/drawing/2014/main" id="{AD234593-0C5D-D36F-FEA9-9036DA4B0D37}"/>
              </a:ext>
            </a:extLst>
          </p:cNvPr>
          <p:cNvSpPr txBox="1"/>
          <p:nvPr/>
        </p:nvSpPr>
        <p:spPr>
          <a:xfrm>
            <a:off x="1451579" y="2061713"/>
            <a:ext cx="9603274" cy="3970318"/>
          </a:xfrm>
          <a:prstGeom prst="rect">
            <a:avLst/>
          </a:prstGeom>
          <a:noFill/>
        </p:spPr>
        <p:txBody>
          <a:bodyPr wrap="square" rtlCol="0">
            <a:spAutoFit/>
          </a:bodyPr>
          <a:lstStyle/>
          <a:p>
            <a:pPr algn="l" rtl="0" fontAlgn="base"/>
            <a:r>
              <a:rPr lang="en-US" sz="1800" b="0" i="0" dirty="0">
                <a:solidFill>
                  <a:srgbClr val="000000"/>
                </a:solidFill>
                <a:effectLst/>
                <a:latin typeface="Calibri" panose="020F0502020204030204" pitchFamily="34" charset="0"/>
              </a:rPr>
              <a:t>Signposts are recorded when a GP appointment has been saved; </a:t>
            </a:r>
          </a:p>
          <a:p>
            <a:pPr algn="l" rtl="0" fontAlgn="base"/>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Baseline of signposting at start of programme 0 per week </a:t>
            </a:r>
            <a:endParaRPr lang="en-US" b="0" i="0" dirty="0">
              <a:solidFill>
                <a:srgbClr val="000000"/>
              </a:solidFill>
              <a:effectLst/>
              <a:latin typeface="Segoe UI" panose="020B0502040204020203" pitchFamily="34" charset="0"/>
            </a:endParaRPr>
          </a:p>
          <a:p>
            <a:pPr fontAlgn="base"/>
            <a:r>
              <a:rPr lang="en-US" dirty="0">
                <a:solidFill>
                  <a:srgbClr val="000000"/>
                </a:solidFill>
                <a:latin typeface="Calibri" panose="020F0502020204030204" pitchFamily="34" charset="0"/>
              </a:rPr>
              <a:t>After two weeks following new process 8 signposts per day </a:t>
            </a:r>
            <a:endParaRPr lang="en-US" dirty="0">
              <a:solidFill>
                <a:srgbClr val="000000"/>
              </a:solidFill>
              <a:latin typeface="Segoe UI" panose="020B0502040204020203" pitchFamily="34" charset="0"/>
            </a:endParaRPr>
          </a:p>
          <a:p>
            <a:pPr fontAlgn="base"/>
            <a:r>
              <a:rPr lang="en-US" dirty="0">
                <a:solidFill>
                  <a:srgbClr val="000000"/>
                </a:solidFill>
                <a:latin typeface="Calibri" panose="020F0502020204030204" pitchFamily="34" charset="0"/>
              </a:rPr>
              <a:t>Current average signposts 12 per day </a:t>
            </a:r>
            <a:endParaRPr lang="en-US" dirty="0">
              <a:solidFill>
                <a:srgbClr val="000000"/>
              </a:solidFill>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12 signposts per day on average = 3,120 per year if maintained</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Each signpost = 10 mins of GP time saved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3,120  x 10 mins = 520 GP hours saved per year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Whole Time Equivalent (WTE) GPs x 4 at Newsome </a:t>
            </a:r>
            <a:r>
              <a:rPr lang="en-US" dirty="0">
                <a:solidFill>
                  <a:srgbClr val="000000"/>
                </a:solidFill>
                <a:latin typeface="Calibri" panose="020F0502020204030204" pitchFamily="34" charset="0"/>
              </a:rPr>
              <a:t>S</a:t>
            </a:r>
            <a:r>
              <a:rPr lang="en-US" sz="1800" b="0" i="0" dirty="0">
                <a:solidFill>
                  <a:srgbClr val="000000"/>
                </a:solidFill>
                <a:effectLst/>
                <a:latin typeface="Calibri" panose="020F0502020204030204" pitchFamily="34" charset="0"/>
              </a:rPr>
              <a:t>urgery x 5 GP sessions per day</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At this surgery GP session = 2 hours 20 mins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Total GP sessions available at this surgery = 66 GP hours available per week x 52 weeks = 3,432 GP hours available per year at this surgery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520 hour saved is </a:t>
            </a:r>
            <a:r>
              <a:rPr lang="en-US" sz="1800" b="1" i="0" dirty="0">
                <a:solidFill>
                  <a:srgbClr val="000000"/>
                </a:solidFill>
                <a:effectLst/>
                <a:latin typeface="Calibri" panose="020F0502020204030204" pitchFamily="34" charset="0"/>
              </a:rPr>
              <a:t>15.15%</a:t>
            </a:r>
            <a:r>
              <a:rPr lang="en-US" sz="1800" b="0" i="0" dirty="0">
                <a:solidFill>
                  <a:srgbClr val="000000"/>
                </a:solidFill>
                <a:effectLst/>
                <a:latin typeface="Calibri" panose="020F0502020204030204" pitchFamily="34" charset="0"/>
              </a:rPr>
              <a:t> of 3432 GP hours available per year. Potentially 15.15% of GP time saved at this practice through care navigation. </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779750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5894A24D-51C1-ED50-5825-76418B582CEE}"/>
              </a:ext>
            </a:extLst>
          </p:cNvPr>
          <p:cNvSpPr txBox="1"/>
          <p:nvPr/>
        </p:nvSpPr>
        <p:spPr>
          <a:xfrm>
            <a:off x="671804" y="269409"/>
            <a:ext cx="4151306" cy="1412137"/>
          </a:xfrm>
          <a:prstGeom prst="rect">
            <a:avLst/>
          </a:prstGeom>
        </p:spPr>
        <p:txBody>
          <a:bodyPr vert="horz" lIns="91440" tIns="45720" rIns="91440" bIns="0" rtlCol="0" anchor="b">
            <a:normAutofit/>
          </a:bodyPr>
          <a:lstStyle/>
          <a:p>
            <a:pPr defTabSz="914400">
              <a:lnSpc>
                <a:spcPct val="90000"/>
              </a:lnSpc>
              <a:spcBef>
                <a:spcPct val="0"/>
              </a:spcBef>
              <a:spcAft>
                <a:spcPts val="600"/>
              </a:spcAft>
            </a:pPr>
            <a:r>
              <a:rPr lang="en-US" sz="4800" cap="all" dirty="0">
                <a:latin typeface="+mj-lt"/>
                <a:ea typeface="+mj-ea"/>
                <a:cs typeface="+mj-cs"/>
              </a:rPr>
              <a:t>Success stories</a:t>
            </a:r>
          </a:p>
        </p:txBody>
      </p:sp>
      <p:sp>
        <p:nvSpPr>
          <p:cNvPr id="2" name="TextBox 1">
            <a:extLst>
              <a:ext uri="{FF2B5EF4-FFF2-40B4-BE49-F238E27FC236}">
                <a16:creationId xmlns:a16="http://schemas.microsoft.com/office/drawing/2014/main" id="{FA6EF743-37BC-976D-934B-571AB083A2D7}"/>
              </a:ext>
            </a:extLst>
          </p:cNvPr>
          <p:cNvSpPr txBox="1"/>
          <p:nvPr/>
        </p:nvSpPr>
        <p:spPr>
          <a:xfrm>
            <a:off x="587229" y="1931437"/>
            <a:ext cx="11150681" cy="3754874"/>
          </a:xfrm>
          <a:prstGeom prst="rect">
            <a:avLst/>
          </a:prstGeom>
          <a:noFill/>
        </p:spPr>
        <p:txBody>
          <a:bodyPr wrap="square" rtlCol="0">
            <a:spAutoFit/>
          </a:bodyPr>
          <a:lstStyle/>
          <a:p>
            <a:pPr algn="just"/>
            <a:r>
              <a:rPr lang="en-GB" sz="1700" dirty="0"/>
              <a:t>Patient A – Had 3 children with eczema who couldn’t afford to replace her washing machine, so was washing clothes and bedding daily in her bath causing her back pain. Our social prescriber managed to connect her with a local charity and in under a week she had a washing machine improving the whole families lives.</a:t>
            </a:r>
          </a:p>
          <a:p>
            <a:pPr algn="just"/>
            <a:endParaRPr lang="en-GB" sz="1700" dirty="0"/>
          </a:p>
          <a:p>
            <a:pPr algn="just"/>
            <a:r>
              <a:rPr lang="en-GB" sz="1700" dirty="0"/>
              <a:t>Patient B – Was a 86 year old man who expressed his concerns to a receptionist had no phone and now his mobility bad how will he get help if needed as nobody to help him. (he was in tears at reception). Our receptionist signposted to our Social Prescriber and flagged as urgent and they managed to sort him a phone which is a huge safety line for him. </a:t>
            </a:r>
          </a:p>
          <a:p>
            <a:pPr algn="just"/>
            <a:endParaRPr lang="en-GB" sz="1700" dirty="0"/>
          </a:p>
          <a:p>
            <a:pPr algn="just"/>
            <a:r>
              <a:rPr lang="en-GB" sz="1700" dirty="0"/>
              <a:t>Patient C and D – A mum and daughter, and daughter was carer for her mum and had to give up uni. She was struggling financially and didn’t know what to do. As never had to handle finances before. She was referred into our social prescribers who not only helped her complete all the forms for benefits, but linked her with young carers support and got in touch with housing to make some safety improvements i.e. handrails and shower chair. </a:t>
            </a:r>
          </a:p>
          <a:p>
            <a:pPr algn="just"/>
            <a:endParaRPr lang="en-GB" sz="1700" dirty="0"/>
          </a:p>
          <a:p>
            <a:pPr algn="just"/>
            <a:r>
              <a:rPr lang="en-GB" sz="1700" dirty="0"/>
              <a:t>Patient E – My favourite……..</a:t>
            </a:r>
          </a:p>
        </p:txBody>
      </p:sp>
    </p:spTree>
    <p:extLst>
      <p:ext uri="{BB962C8B-B14F-4D97-AF65-F5344CB8AC3E}">
        <p14:creationId xmlns:p14="http://schemas.microsoft.com/office/powerpoint/2010/main" val="689440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381000" y="322278"/>
            <a:ext cx="9779183" cy="751514"/>
          </a:xfrm>
        </p:spPr>
        <p:txBody>
          <a:bodyPr/>
          <a:lstStyle/>
          <a:p>
            <a:r>
              <a:rPr lang="en-US" dirty="0"/>
              <a:t>Reflection</a:t>
            </a:r>
          </a:p>
        </p:txBody>
      </p:sp>
      <p:sp>
        <p:nvSpPr>
          <p:cNvPr id="7" name="Date Placeholder 6">
            <a:extLst>
              <a:ext uri="{FF2B5EF4-FFF2-40B4-BE49-F238E27FC236}">
                <a16:creationId xmlns:a16="http://schemas.microsoft.com/office/drawing/2014/main" id="{1EB64BEF-8367-144A-9F53-7A1282A32569}"/>
              </a:ext>
            </a:extLst>
          </p:cNvPr>
          <p:cNvSpPr>
            <a:spLocks noGrp="1"/>
          </p:cNvSpPr>
          <p:nvPr>
            <p:ph type="dt" sz="half" idx="2"/>
          </p:nvPr>
        </p:nvSpPr>
        <p:spPr/>
        <p:txBody>
          <a:bodyPr/>
          <a:lstStyle/>
          <a:p>
            <a:fld id="{0B931EDA-BCF8-BB4B-B4D1-2CFE062FA080}" type="datetime1">
              <a:rPr lang="en-US" smtClean="0"/>
              <a:pPr/>
              <a:t>8/21/2023</a:t>
            </a:fld>
            <a:endParaRPr lang="en-US" dirty="0"/>
          </a:p>
        </p:txBody>
      </p:sp>
      <p:sp>
        <p:nvSpPr>
          <p:cNvPr id="18" name="TextBox 17">
            <a:extLst>
              <a:ext uri="{FF2B5EF4-FFF2-40B4-BE49-F238E27FC236}">
                <a16:creationId xmlns:a16="http://schemas.microsoft.com/office/drawing/2014/main" id="{A05C8974-F276-0D53-2032-C1BA5F0AB050}"/>
              </a:ext>
            </a:extLst>
          </p:cNvPr>
          <p:cNvSpPr txBox="1"/>
          <p:nvPr/>
        </p:nvSpPr>
        <p:spPr>
          <a:xfrm>
            <a:off x="536895" y="1157681"/>
            <a:ext cx="11006356" cy="4154984"/>
          </a:xfrm>
          <a:prstGeom prst="rect">
            <a:avLst/>
          </a:prstGeom>
          <a:noFill/>
        </p:spPr>
        <p:txBody>
          <a:bodyPr wrap="square" rtlCol="0">
            <a:spAutoFit/>
          </a:bodyPr>
          <a:lstStyle/>
          <a:p>
            <a:r>
              <a:rPr lang="en-GB" sz="2400" dirty="0"/>
              <a:t>You need the headspace and time to do projects like this as need persistence. I had tried when first started at my current surgery and failed as not enough time to do properly.</a:t>
            </a:r>
          </a:p>
          <a:p>
            <a:endParaRPr lang="en-GB" sz="2400" dirty="0"/>
          </a:p>
          <a:p>
            <a:r>
              <a:rPr lang="en-GB" sz="2400" dirty="0"/>
              <a:t>I should have kept notes of what worked well and what didn’t. On a few occasions made suggestions which had already crashed and burned. </a:t>
            </a:r>
          </a:p>
          <a:p>
            <a:endParaRPr lang="en-GB" sz="2400" dirty="0"/>
          </a:p>
          <a:p>
            <a:r>
              <a:rPr lang="en-GB" sz="2400" dirty="0"/>
              <a:t>The feedback to staff was vital in encouraging them and consider neurodiversity when presenting. Should have been done more often.</a:t>
            </a:r>
          </a:p>
          <a:p>
            <a:endParaRPr lang="en-GB" sz="2400" dirty="0"/>
          </a:p>
          <a:p>
            <a:r>
              <a:rPr lang="en-GB" sz="2400" dirty="0"/>
              <a:t>Developing scripts they could use as a tool to go to was a game changer. </a:t>
            </a:r>
          </a:p>
        </p:txBody>
      </p:sp>
    </p:spTree>
    <p:extLst>
      <p:ext uri="{BB962C8B-B14F-4D97-AF65-F5344CB8AC3E}">
        <p14:creationId xmlns:p14="http://schemas.microsoft.com/office/powerpoint/2010/main" val="3799796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1A202-23A3-4F3A-AA92-0172C8D2DA06}"/>
              </a:ext>
            </a:extLst>
          </p:cNvPr>
          <p:cNvSpPr>
            <a:spLocks noGrp="1"/>
          </p:cNvSpPr>
          <p:nvPr>
            <p:ph type="title"/>
          </p:nvPr>
        </p:nvSpPr>
        <p:spPr>
          <a:xfrm>
            <a:off x="565006" y="330370"/>
            <a:ext cx="8643154" cy="659899"/>
          </a:xfrm>
        </p:spPr>
        <p:txBody>
          <a:bodyPr/>
          <a:lstStyle/>
          <a:p>
            <a:r>
              <a:rPr lang="en-US" dirty="0"/>
              <a:t>Summary </a:t>
            </a:r>
          </a:p>
        </p:txBody>
      </p:sp>
      <p:sp>
        <p:nvSpPr>
          <p:cNvPr id="3" name="Content Placeholder 2">
            <a:extLst>
              <a:ext uri="{FF2B5EF4-FFF2-40B4-BE49-F238E27FC236}">
                <a16:creationId xmlns:a16="http://schemas.microsoft.com/office/drawing/2014/main" id="{7B943E7C-A74D-4CB3-844B-51917C88C95F}"/>
              </a:ext>
            </a:extLst>
          </p:cNvPr>
          <p:cNvSpPr>
            <a:spLocks noGrp="1"/>
          </p:cNvSpPr>
          <p:nvPr>
            <p:ph type="body" idx="1"/>
          </p:nvPr>
        </p:nvSpPr>
        <p:spPr>
          <a:xfrm>
            <a:off x="577714" y="2765960"/>
            <a:ext cx="8630446" cy="3248947"/>
          </a:xfrm>
        </p:spPr>
        <p:txBody>
          <a:bodyPr vert="horz" lIns="91440" tIns="45720" rIns="91440" bIns="45720" rtlCol="0" anchor="t">
            <a:normAutofit fontScale="85000" lnSpcReduction="10000"/>
          </a:bodyPr>
          <a:lstStyle/>
          <a:p>
            <a:r>
              <a:rPr lang="en-US" dirty="0"/>
              <a:t>I hope you have been able to see:</a:t>
            </a:r>
          </a:p>
          <a:p>
            <a:r>
              <a:rPr lang="en-US" dirty="0"/>
              <a:t>The importance of signposting but make it fit for purpose.</a:t>
            </a:r>
          </a:p>
          <a:p>
            <a:r>
              <a:rPr lang="en-US" dirty="0"/>
              <a:t>Small changes, can have huge impact.</a:t>
            </a:r>
          </a:p>
          <a:p>
            <a:r>
              <a:rPr lang="en-US" dirty="0"/>
              <a:t>Onboard your staff so know why.</a:t>
            </a:r>
          </a:p>
          <a:p>
            <a:r>
              <a:rPr lang="en-US" dirty="0"/>
              <a:t>Get involved and lead by example as it does work.</a:t>
            </a:r>
          </a:p>
          <a:p>
            <a:r>
              <a:rPr lang="en-US" dirty="0"/>
              <a:t>Get you social prescribers in to speak to the team. There passion was infections and helped staff see the benefits.</a:t>
            </a:r>
          </a:p>
          <a:p>
            <a:endParaRPr lang="en-US" dirty="0"/>
          </a:p>
          <a:p>
            <a:r>
              <a:rPr lang="en-US" dirty="0"/>
              <a:t>I really hope this inspires others to make change.</a:t>
            </a:r>
          </a:p>
          <a:p>
            <a:endParaRPr lang="en-US" dirty="0"/>
          </a:p>
        </p:txBody>
      </p:sp>
      <p:sp>
        <p:nvSpPr>
          <p:cNvPr id="4" name="Date Placeholder 3">
            <a:extLst>
              <a:ext uri="{FF2B5EF4-FFF2-40B4-BE49-F238E27FC236}">
                <a16:creationId xmlns:a16="http://schemas.microsoft.com/office/drawing/2014/main" id="{3A738329-E174-7440-8FD5-179A15324C63}"/>
              </a:ext>
            </a:extLst>
          </p:cNvPr>
          <p:cNvSpPr>
            <a:spLocks noGrp="1"/>
          </p:cNvSpPr>
          <p:nvPr>
            <p:ph type="dt" sz="half" idx="10"/>
          </p:nvPr>
        </p:nvSpPr>
        <p:spPr/>
        <p:txBody>
          <a:bodyPr/>
          <a:lstStyle/>
          <a:p>
            <a:fld id="{7FA0C2EE-8499-394A-A22C-DABDB4752AEE}" type="datetime1">
              <a:rPr lang="en-US" smtClean="0"/>
              <a:pPr/>
              <a:t>8/21/2023</a:t>
            </a:fld>
            <a:endParaRPr lang="en-US" dirty="0"/>
          </a:p>
        </p:txBody>
      </p:sp>
    </p:spTree>
    <p:extLst>
      <p:ext uri="{BB962C8B-B14F-4D97-AF65-F5344CB8AC3E}">
        <p14:creationId xmlns:p14="http://schemas.microsoft.com/office/powerpoint/2010/main" val="1791098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838200" y="3448654"/>
            <a:ext cx="10515600" cy="2817628"/>
          </a:xfrm>
        </p:spPr>
        <p:txBody>
          <a:bodyPr vert="horz" lIns="91440" tIns="45720" rIns="91440" bIns="45720" rtlCol="0" anchor="t">
            <a:noAutofit/>
          </a:bodyPr>
          <a:lstStyle/>
          <a:p>
            <a:pPr marL="0" indent="0" algn="ctr">
              <a:buNone/>
            </a:pPr>
            <a:endParaRPr lang="en-GB" sz="2800" b="1">
              <a:solidFill>
                <a:srgbClr val="242424"/>
              </a:solidFill>
              <a:effectLst/>
              <a:latin typeface="+mj-lt"/>
              <a:ea typeface="Times New Roman" panose="02020603050405020304" pitchFamily="18" charset="0"/>
            </a:endParaRPr>
          </a:p>
          <a:p>
            <a:pPr marL="0" indent="0" algn="ctr">
              <a:buNone/>
            </a:pPr>
            <a:r>
              <a:rPr lang="en-GB" sz="2800" b="1" dirty="0">
                <a:solidFill>
                  <a:schemeClr val="tx1"/>
                </a:solidFill>
                <a:latin typeface="Arial Nova"/>
              </a:rPr>
              <a:t>Managing Director, Sano Physiotherapy Ltd</a:t>
            </a:r>
            <a:endParaRPr lang="en-US" dirty="0"/>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838200" y="1918188"/>
            <a:ext cx="10515600" cy="1258262"/>
          </a:xfrm>
        </p:spPr>
        <p:txBody>
          <a:bodyPr/>
          <a:lstStyle/>
          <a:p>
            <a:pPr algn="ctr"/>
            <a:r>
              <a:rPr lang="en-GB" sz="6000" b="1" dirty="0">
                <a:latin typeface="Arialle Bold"/>
                <a:cs typeface="Arial"/>
              </a:rPr>
              <a:t>Mattew Taylor</a:t>
            </a:r>
          </a:p>
        </p:txBody>
      </p:sp>
      <p:sp>
        <p:nvSpPr>
          <p:cNvPr id="4" name="Slide Number Placeholder 3">
            <a:extLst>
              <a:ext uri="{FF2B5EF4-FFF2-40B4-BE49-F238E27FC236}">
                <a16:creationId xmlns:a16="http://schemas.microsoft.com/office/drawing/2014/main" id="{B56222ED-380D-E918-F15B-C6C90E8188F1}"/>
              </a:ext>
            </a:extLst>
          </p:cNvPr>
          <p:cNvSpPr>
            <a:spLocks noGrp="1"/>
          </p:cNvSpPr>
          <p:nvPr>
            <p:ph type="sldNum" sz="quarter" idx="12"/>
          </p:nvPr>
        </p:nvSpPr>
        <p:spPr/>
        <p:txBody>
          <a:bodyPr/>
          <a:lstStyle/>
          <a:p>
            <a:r>
              <a:rPr lang="en-US"/>
              <a:t>Page </a:t>
            </a:r>
            <a:fld id="{6CD04867-206E-8E42-A1B6-AF5E95E31B30}" type="slidenum">
              <a:rPr lang="en-US" dirty="0" smtClean="0"/>
              <a:pPr/>
              <a:t>27</a:t>
            </a:fld>
            <a:endParaRPr lang="en-US" sz="1000"/>
          </a:p>
        </p:txBody>
      </p:sp>
      <p:sp>
        <p:nvSpPr>
          <p:cNvPr id="5" name="Footer Placeholder 4">
            <a:extLst>
              <a:ext uri="{FF2B5EF4-FFF2-40B4-BE49-F238E27FC236}">
                <a16:creationId xmlns:a16="http://schemas.microsoft.com/office/drawing/2014/main" id="{F829E093-D6E9-3374-8CA0-81A3190E1A34}"/>
              </a:ext>
            </a:extLst>
          </p:cNvPr>
          <p:cNvSpPr>
            <a:spLocks noGrp="1"/>
          </p:cNvSpPr>
          <p:nvPr>
            <p:ph type="ftr" sz="quarter" idx="11"/>
          </p:nvPr>
        </p:nvSpPr>
        <p:spPr/>
        <p:txBody>
          <a:bodyPr/>
          <a:lstStyle/>
          <a:p>
            <a:pPr algn="l"/>
            <a:r>
              <a:rPr lang="en-US"/>
              <a:t>Title of section in the footer for accessible purposes</a:t>
            </a:r>
          </a:p>
        </p:txBody>
      </p:sp>
    </p:spTree>
    <p:extLst>
      <p:ext uri="{BB962C8B-B14F-4D97-AF65-F5344CB8AC3E}">
        <p14:creationId xmlns:p14="http://schemas.microsoft.com/office/powerpoint/2010/main" val="2061614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0195" y="0"/>
            <a:ext cx="4491990" cy="6858000"/>
          </a:xfrm>
          <a:custGeom>
            <a:avLst/>
            <a:gdLst/>
            <a:ahLst/>
            <a:cxnLst/>
            <a:rect l="l" t="t" r="r" b="b"/>
            <a:pathLst>
              <a:path w="6737985" h="10287000">
                <a:moveTo>
                  <a:pt x="0" y="0"/>
                </a:moveTo>
                <a:lnTo>
                  <a:pt x="6737986" y="0"/>
                </a:lnTo>
                <a:lnTo>
                  <a:pt x="6737986" y="10287000"/>
                </a:lnTo>
                <a:lnTo>
                  <a:pt x="0" y="10287000"/>
                </a:lnTo>
                <a:lnTo>
                  <a:pt x="0" y="0"/>
                </a:lnTo>
                <a:close/>
              </a:path>
            </a:pathLst>
          </a:custGeom>
          <a:blipFill>
            <a:blip r:embed="rId3"/>
            <a:stretch>
              <a:fillRect/>
            </a:stretch>
          </a:blipFill>
        </p:spPr>
      </p:sp>
      <p:sp>
        <p:nvSpPr>
          <p:cNvPr id="3" name="Freeform 3"/>
          <p:cNvSpPr/>
          <p:nvPr/>
        </p:nvSpPr>
        <p:spPr>
          <a:xfrm>
            <a:off x="2241100" y="366186"/>
            <a:ext cx="8707333" cy="2176833"/>
          </a:xfrm>
          <a:custGeom>
            <a:avLst/>
            <a:gdLst/>
            <a:ahLst/>
            <a:cxnLst/>
            <a:rect l="l" t="t" r="r" b="b"/>
            <a:pathLst>
              <a:path w="13061000" h="3265250">
                <a:moveTo>
                  <a:pt x="0" y="0"/>
                </a:moveTo>
                <a:lnTo>
                  <a:pt x="13061000" y="0"/>
                </a:lnTo>
                <a:lnTo>
                  <a:pt x="13061000" y="3265250"/>
                </a:lnTo>
                <a:lnTo>
                  <a:pt x="0" y="3265250"/>
                </a:lnTo>
                <a:lnTo>
                  <a:pt x="0" y="0"/>
                </a:lnTo>
                <a:close/>
              </a:path>
            </a:pathLst>
          </a:custGeom>
          <a:blipFill>
            <a:blip r:embed="rId4"/>
            <a:stretch>
              <a:fillRect/>
            </a:stretch>
          </a:blipFill>
        </p:spPr>
      </p:sp>
      <p:sp>
        <p:nvSpPr>
          <p:cNvPr id="4" name="TextBox 4"/>
          <p:cNvSpPr txBox="1"/>
          <p:nvPr/>
        </p:nvSpPr>
        <p:spPr>
          <a:xfrm>
            <a:off x="3698125" y="3302000"/>
            <a:ext cx="5793283" cy="541174"/>
          </a:xfrm>
          <a:prstGeom prst="rect">
            <a:avLst/>
          </a:prstGeom>
        </p:spPr>
        <p:txBody>
          <a:bodyPr lIns="0" tIns="0" rIns="0" bIns="0" rtlCol="0" anchor="t">
            <a:spAutoFit/>
          </a:bodyPr>
          <a:lstStyle/>
          <a:p>
            <a:pPr algn="ctr">
              <a:lnSpc>
                <a:spcPts val="4480"/>
              </a:lnSpc>
            </a:pPr>
            <a:r>
              <a:rPr lang="en-US" sz="3200">
                <a:solidFill>
                  <a:srgbClr val="000000"/>
                </a:solidFill>
                <a:latin typeface="Gotham 1"/>
              </a:rPr>
              <a:t>Care Navigation and Access​</a:t>
            </a:r>
          </a:p>
        </p:txBody>
      </p:sp>
      <p:sp>
        <p:nvSpPr>
          <p:cNvPr id="5" name="TextBox 5"/>
          <p:cNvSpPr txBox="1"/>
          <p:nvPr/>
        </p:nvSpPr>
        <p:spPr>
          <a:xfrm>
            <a:off x="5243556" y="5149850"/>
            <a:ext cx="2702421" cy="983539"/>
          </a:xfrm>
          <a:prstGeom prst="rect">
            <a:avLst/>
          </a:prstGeom>
        </p:spPr>
        <p:txBody>
          <a:bodyPr lIns="0" tIns="0" rIns="0" bIns="0" rtlCol="0" anchor="t">
            <a:spAutoFit/>
          </a:bodyPr>
          <a:lstStyle/>
          <a:p>
            <a:pPr algn="ctr">
              <a:lnSpc>
                <a:spcPts val="2939"/>
              </a:lnSpc>
            </a:pPr>
            <a:r>
              <a:rPr lang="en-US" sz="2100">
                <a:solidFill>
                  <a:srgbClr val="000000"/>
                </a:solidFill>
                <a:latin typeface="Gotham 1"/>
              </a:rPr>
              <a:t>​Matthew Taylor​</a:t>
            </a:r>
          </a:p>
          <a:p>
            <a:pPr algn="ctr">
              <a:lnSpc>
                <a:spcPts val="2939"/>
              </a:lnSpc>
            </a:pPr>
            <a:r>
              <a:rPr lang="en-US" sz="2100">
                <a:solidFill>
                  <a:srgbClr val="005BAA"/>
                </a:solidFill>
                <a:latin typeface="Gotham 1"/>
              </a:rPr>
              <a:t>Managing Director</a:t>
            </a:r>
          </a:p>
          <a:p>
            <a:pPr algn="ctr">
              <a:lnSpc>
                <a:spcPts val="1960"/>
              </a:lnSpc>
            </a:pPr>
            <a:r>
              <a:rPr lang="en-US" sz="1400">
                <a:solidFill>
                  <a:srgbClr val="000000"/>
                </a:solidFill>
                <a:latin typeface="Gotham 2"/>
              </a:rPr>
              <a:t>matt@sanophysiotherapy.com</a:t>
            </a:r>
          </a:p>
        </p:txBody>
      </p:sp>
    </p:spTree>
    <p:extLst>
      <p:ext uri="{BB962C8B-B14F-4D97-AF65-F5344CB8AC3E}">
        <p14:creationId xmlns:p14="http://schemas.microsoft.com/office/powerpoint/2010/main" val="2523998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6200000">
            <a:off x="5037336" y="-296664"/>
            <a:ext cx="6858000" cy="7451328"/>
            <a:chOff x="0" y="0"/>
            <a:chExt cx="11226157" cy="12197401"/>
          </a:xfrm>
        </p:grpSpPr>
        <p:sp>
          <p:nvSpPr>
            <p:cNvPr id="3" name="Freeform 3"/>
            <p:cNvSpPr/>
            <p:nvPr/>
          </p:nvSpPr>
          <p:spPr>
            <a:xfrm>
              <a:off x="0" y="0"/>
              <a:ext cx="11226157" cy="12197401"/>
            </a:xfrm>
            <a:custGeom>
              <a:avLst/>
              <a:gdLst/>
              <a:ahLst/>
              <a:cxnLst/>
              <a:rect l="l" t="t" r="r" b="b"/>
              <a:pathLst>
                <a:path w="11226157" h="12197401">
                  <a:moveTo>
                    <a:pt x="0" y="0"/>
                  </a:moveTo>
                  <a:lnTo>
                    <a:pt x="11226157" y="0"/>
                  </a:lnTo>
                  <a:lnTo>
                    <a:pt x="11226157" y="12197401"/>
                  </a:lnTo>
                  <a:lnTo>
                    <a:pt x="0" y="12197401"/>
                  </a:lnTo>
                  <a:close/>
                </a:path>
              </a:pathLst>
            </a:custGeom>
            <a:solidFill>
              <a:srgbClr val="005BAA"/>
            </a:solidFill>
          </p:spPr>
        </p:sp>
        <p:sp>
          <p:nvSpPr>
            <p:cNvPr id="4" name="TextBox 4"/>
            <p:cNvSpPr txBox="1"/>
            <p:nvPr/>
          </p:nvSpPr>
          <p:spPr>
            <a:xfrm>
              <a:off x="0" y="-47625"/>
              <a:ext cx="812800" cy="860425"/>
            </a:xfrm>
            <a:prstGeom prst="rect">
              <a:avLst/>
            </a:prstGeom>
          </p:spPr>
          <p:txBody>
            <a:bodyPr lIns="33867" tIns="33867" rIns="33867" bIns="33867" rtlCol="0" anchor="ctr"/>
            <a:lstStyle/>
            <a:p>
              <a:pPr algn="ctr">
                <a:lnSpc>
                  <a:spcPts val="933"/>
                </a:lnSpc>
              </a:pPr>
              <a:endParaRPr sz="800"/>
            </a:p>
          </p:txBody>
        </p:sp>
      </p:grpSp>
      <p:grpSp>
        <p:nvGrpSpPr>
          <p:cNvPr id="5" name="Group 5"/>
          <p:cNvGrpSpPr/>
          <p:nvPr/>
        </p:nvGrpSpPr>
        <p:grpSpPr>
          <a:xfrm>
            <a:off x="9434635" y="1590810"/>
            <a:ext cx="1470581" cy="1246033"/>
            <a:chOff x="0" y="0"/>
            <a:chExt cx="580970" cy="492260"/>
          </a:xfrm>
        </p:grpSpPr>
        <p:sp>
          <p:nvSpPr>
            <p:cNvPr id="6" name="Freeform 6"/>
            <p:cNvSpPr/>
            <p:nvPr/>
          </p:nvSpPr>
          <p:spPr>
            <a:xfrm>
              <a:off x="0" y="0"/>
              <a:ext cx="580970" cy="492260"/>
            </a:xfrm>
            <a:custGeom>
              <a:avLst/>
              <a:gdLst/>
              <a:ahLst/>
              <a:cxnLst/>
              <a:rect l="l" t="t" r="r" b="b"/>
              <a:pathLst>
                <a:path w="580970" h="492260">
                  <a:moveTo>
                    <a:pt x="70194" y="0"/>
                  </a:moveTo>
                  <a:lnTo>
                    <a:pt x="510776" y="0"/>
                  </a:lnTo>
                  <a:cubicBezTo>
                    <a:pt x="549543" y="0"/>
                    <a:pt x="580970" y="31427"/>
                    <a:pt x="580970" y="70194"/>
                  </a:cubicBezTo>
                  <a:lnTo>
                    <a:pt x="580970" y="422066"/>
                  </a:lnTo>
                  <a:cubicBezTo>
                    <a:pt x="580970" y="440683"/>
                    <a:pt x="573575" y="458537"/>
                    <a:pt x="560411" y="471700"/>
                  </a:cubicBezTo>
                  <a:cubicBezTo>
                    <a:pt x="547247" y="484864"/>
                    <a:pt x="529393" y="492260"/>
                    <a:pt x="510776" y="492260"/>
                  </a:cubicBezTo>
                  <a:lnTo>
                    <a:pt x="70194" y="492260"/>
                  </a:lnTo>
                  <a:cubicBezTo>
                    <a:pt x="51577" y="492260"/>
                    <a:pt x="33723" y="484864"/>
                    <a:pt x="20559" y="471700"/>
                  </a:cubicBezTo>
                  <a:cubicBezTo>
                    <a:pt x="7395" y="458537"/>
                    <a:pt x="0" y="440683"/>
                    <a:pt x="0" y="422066"/>
                  </a:cubicBezTo>
                  <a:lnTo>
                    <a:pt x="0" y="70194"/>
                  </a:lnTo>
                  <a:cubicBezTo>
                    <a:pt x="0" y="51577"/>
                    <a:pt x="7395" y="33723"/>
                    <a:pt x="20559" y="20559"/>
                  </a:cubicBezTo>
                  <a:cubicBezTo>
                    <a:pt x="33723" y="7395"/>
                    <a:pt x="51577" y="0"/>
                    <a:pt x="70194" y="0"/>
                  </a:cubicBezTo>
                  <a:close/>
                </a:path>
              </a:pathLst>
            </a:custGeom>
            <a:solidFill>
              <a:srgbClr val="000000">
                <a:alpha val="0"/>
              </a:srgbClr>
            </a:solidFill>
            <a:ln w="38100">
              <a:solidFill>
                <a:srgbClr val="FFFFFF"/>
              </a:solidFill>
            </a:ln>
          </p:spPr>
        </p:sp>
        <p:sp>
          <p:nvSpPr>
            <p:cNvPr id="7" name="TextBox 7"/>
            <p:cNvSpPr txBox="1"/>
            <p:nvPr/>
          </p:nvSpPr>
          <p:spPr>
            <a:xfrm>
              <a:off x="0" y="-76200"/>
              <a:ext cx="812800" cy="889000"/>
            </a:xfrm>
            <a:prstGeom prst="rect">
              <a:avLst/>
            </a:prstGeom>
          </p:spPr>
          <p:txBody>
            <a:bodyPr lIns="33867" tIns="33867" rIns="33867" bIns="33867" rtlCol="0" anchor="ctr"/>
            <a:lstStyle/>
            <a:p>
              <a:pPr algn="ctr">
                <a:lnSpc>
                  <a:spcPts val="1680"/>
                </a:lnSpc>
              </a:pPr>
              <a:endParaRPr sz="800"/>
            </a:p>
          </p:txBody>
        </p:sp>
      </p:grpSp>
      <p:grpSp>
        <p:nvGrpSpPr>
          <p:cNvPr id="8" name="Group 8"/>
          <p:cNvGrpSpPr/>
          <p:nvPr/>
        </p:nvGrpSpPr>
        <p:grpSpPr>
          <a:xfrm>
            <a:off x="6027457" y="1723443"/>
            <a:ext cx="4872543" cy="828928"/>
            <a:chOff x="0" y="0"/>
            <a:chExt cx="9745087" cy="1657856"/>
          </a:xfrm>
        </p:grpSpPr>
        <p:grpSp>
          <p:nvGrpSpPr>
            <p:cNvPr id="9" name="Group 9"/>
            <p:cNvGrpSpPr>
              <a:grpSpLocks noChangeAspect="1"/>
            </p:cNvGrpSpPr>
            <p:nvPr/>
          </p:nvGrpSpPr>
          <p:grpSpPr>
            <a:xfrm>
              <a:off x="0" y="0"/>
              <a:ext cx="9745087" cy="1657856"/>
              <a:chOff x="0" y="0"/>
              <a:chExt cx="13271500" cy="2257778"/>
            </a:xfrm>
          </p:grpSpPr>
          <p:sp>
            <p:nvSpPr>
              <p:cNvPr id="10" name="Freeform 10"/>
              <p:cNvSpPr/>
              <p:nvPr/>
            </p:nvSpPr>
            <p:spPr>
              <a:xfrm>
                <a:off x="12700" y="0"/>
                <a:ext cx="9245600" cy="2260600"/>
              </a:xfrm>
              <a:custGeom>
                <a:avLst/>
                <a:gdLst/>
                <a:ahLst/>
                <a:cxnLst/>
                <a:rect l="l" t="t" r="r" b="b"/>
                <a:pathLst>
                  <a:path w="9245600" h="22606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moveTo>
                      <a:pt x="1955800" y="0"/>
                    </a:moveTo>
                    <a:cubicBezTo>
                      <a:pt x="1841500" y="0"/>
                      <a:pt x="1739900" y="88900"/>
                      <a:pt x="1739900" y="215900"/>
                    </a:cubicBezTo>
                    <a:lnTo>
                      <a:pt x="1739900" y="279400"/>
                    </a:lnTo>
                    <a:cubicBezTo>
                      <a:pt x="1739900" y="393700"/>
                      <a:pt x="1841500" y="495300"/>
                      <a:pt x="1955800" y="495300"/>
                    </a:cubicBezTo>
                    <a:cubicBezTo>
                      <a:pt x="2070100" y="495300"/>
                      <a:pt x="2171700" y="393700"/>
                      <a:pt x="2171700" y="279400"/>
                    </a:cubicBezTo>
                    <a:lnTo>
                      <a:pt x="2171700" y="215900"/>
                    </a:lnTo>
                    <a:cubicBezTo>
                      <a:pt x="2171700" y="88900"/>
                      <a:pt x="2070100" y="0"/>
                      <a:pt x="1955800" y="0"/>
                    </a:cubicBezTo>
                    <a:moveTo>
                      <a:pt x="1739900" y="965200"/>
                    </a:moveTo>
                    <a:cubicBezTo>
                      <a:pt x="1739900" y="965200"/>
                      <a:pt x="1727200" y="952500"/>
                      <a:pt x="1727200" y="965200"/>
                    </a:cubicBezTo>
                    <a:lnTo>
                      <a:pt x="1574800" y="1320800"/>
                    </a:lnTo>
                    <a:cubicBezTo>
                      <a:pt x="1549400" y="1371600"/>
                      <a:pt x="1498600" y="1409700"/>
                      <a:pt x="1435100" y="1409700"/>
                    </a:cubicBezTo>
                    <a:lnTo>
                      <a:pt x="1371600" y="1409700"/>
                    </a:lnTo>
                    <a:cubicBezTo>
                      <a:pt x="1358900" y="1409700"/>
                      <a:pt x="1346200" y="1409700"/>
                      <a:pt x="1346200" y="1397000"/>
                    </a:cubicBezTo>
                    <a:cubicBezTo>
                      <a:pt x="1333500" y="1384300"/>
                      <a:pt x="1333500" y="1371600"/>
                      <a:pt x="1346200" y="1358900"/>
                    </a:cubicBezTo>
                    <a:lnTo>
                      <a:pt x="1536700" y="914400"/>
                    </a:lnTo>
                    <a:lnTo>
                      <a:pt x="1600200" y="736600"/>
                    </a:lnTo>
                    <a:cubicBezTo>
                      <a:pt x="1651000" y="635000"/>
                      <a:pt x="1752600" y="558800"/>
                      <a:pt x="1866900" y="558800"/>
                    </a:cubicBezTo>
                    <a:lnTo>
                      <a:pt x="2044700" y="558800"/>
                    </a:lnTo>
                    <a:cubicBezTo>
                      <a:pt x="2159000" y="558800"/>
                      <a:pt x="2260600" y="635000"/>
                      <a:pt x="2311400" y="736600"/>
                    </a:cubicBezTo>
                    <a:lnTo>
                      <a:pt x="2374900" y="914400"/>
                    </a:lnTo>
                    <a:lnTo>
                      <a:pt x="2565400" y="1358900"/>
                    </a:lnTo>
                    <a:cubicBezTo>
                      <a:pt x="2578100" y="1371600"/>
                      <a:pt x="2578100" y="1384300"/>
                      <a:pt x="2565400" y="1397000"/>
                    </a:cubicBezTo>
                    <a:cubicBezTo>
                      <a:pt x="2565400" y="1409700"/>
                      <a:pt x="2552700" y="1409700"/>
                      <a:pt x="2540000" y="1409700"/>
                    </a:cubicBezTo>
                    <a:lnTo>
                      <a:pt x="2476500" y="1409700"/>
                    </a:lnTo>
                    <a:cubicBezTo>
                      <a:pt x="2413000" y="1409700"/>
                      <a:pt x="2362200" y="1371600"/>
                      <a:pt x="2336800" y="1320800"/>
                    </a:cubicBezTo>
                    <a:lnTo>
                      <a:pt x="2184400" y="965200"/>
                    </a:lnTo>
                    <a:cubicBezTo>
                      <a:pt x="2184400" y="952500"/>
                      <a:pt x="2171700" y="965200"/>
                      <a:pt x="2171700" y="965200"/>
                    </a:cubicBezTo>
                    <a:lnTo>
                      <a:pt x="2235200" y="1409700"/>
                    </a:lnTo>
                    <a:lnTo>
                      <a:pt x="2311400" y="2222500"/>
                    </a:lnTo>
                    <a:cubicBezTo>
                      <a:pt x="2311400" y="2235200"/>
                      <a:pt x="2298700" y="2235200"/>
                      <a:pt x="2298700" y="2247900"/>
                    </a:cubicBezTo>
                    <a:cubicBezTo>
                      <a:pt x="2286000" y="2247900"/>
                      <a:pt x="2286000" y="2260600"/>
                      <a:pt x="2273300" y="2260600"/>
                    </a:cubicBezTo>
                    <a:lnTo>
                      <a:pt x="2222500" y="2260600"/>
                    </a:lnTo>
                    <a:cubicBezTo>
                      <a:pt x="2146300" y="2260600"/>
                      <a:pt x="2082800" y="2209800"/>
                      <a:pt x="2082800" y="2133600"/>
                    </a:cubicBezTo>
                    <a:lnTo>
                      <a:pt x="1968500" y="1447800"/>
                    </a:lnTo>
                    <a:cubicBezTo>
                      <a:pt x="1955800" y="1447800"/>
                      <a:pt x="1955800" y="1447800"/>
                      <a:pt x="1943100" y="1447800"/>
                    </a:cubicBezTo>
                    <a:lnTo>
                      <a:pt x="1828800" y="2133600"/>
                    </a:lnTo>
                    <a:cubicBezTo>
                      <a:pt x="1828800" y="2209800"/>
                      <a:pt x="1765300" y="2260600"/>
                      <a:pt x="1689100" y="2260600"/>
                    </a:cubicBezTo>
                    <a:lnTo>
                      <a:pt x="1638300" y="2260600"/>
                    </a:lnTo>
                    <a:cubicBezTo>
                      <a:pt x="1625600" y="2260600"/>
                      <a:pt x="1625600" y="2247900"/>
                      <a:pt x="1612900" y="2247900"/>
                    </a:cubicBezTo>
                    <a:cubicBezTo>
                      <a:pt x="1612900" y="2235200"/>
                      <a:pt x="1600200" y="2235200"/>
                      <a:pt x="1600200" y="2222500"/>
                    </a:cubicBezTo>
                    <a:lnTo>
                      <a:pt x="1676400" y="1409700"/>
                    </a:lnTo>
                    <a:lnTo>
                      <a:pt x="1739900" y="965200"/>
                    </a:lnTo>
                    <a:moveTo>
                      <a:pt x="3289300" y="0"/>
                    </a:moveTo>
                    <a:cubicBezTo>
                      <a:pt x="3175000" y="0"/>
                      <a:pt x="3073400" y="88900"/>
                      <a:pt x="3073400" y="215900"/>
                    </a:cubicBezTo>
                    <a:lnTo>
                      <a:pt x="3073400" y="279400"/>
                    </a:lnTo>
                    <a:cubicBezTo>
                      <a:pt x="3073400" y="393700"/>
                      <a:pt x="3175000" y="495300"/>
                      <a:pt x="3289300" y="495300"/>
                    </a:cubicBezTo>
                    <a:cubicBezTo>
                      <a:pt x="3403600" y="495300"/>
                      <a:pt x="3505200" y="393700"/>
                      <a:pt x="3505200" y="279400"/>
                    </a:cubicBezTo>
                    <a:lnTo>
                      <a:pt x="3505200" y="215900"/>
                    </a:lnTo>
                    <a:cubicBezTo>
                      <a:pt x="3505200" y="88900"/>
                      <a:pt x="3403600" y="0"/>
                      <a:pt x="3289300" y="0"/>
                    </a:cubicBezTo>
                    <a:moveTo>
                      <a:pt x="3073400" y="965200"/>
                    </a:moveTo>
                    <a:cubicBezTo>
                      <a:pt x="3073400" y="965200"/>
                      <a:pt x="3060700" y="952500"/>
                      <a:pt x="3060700" y="965200"/>
                    </a:cubicBezTo>
                    <a:lnTo>
                      <a:pt x="2908300" y="1320800"/>
                    </a:lnTo>
                    <a:cubicBezTo>
                      <a:pt x="2882900" y="1371600"/>
                      <a:pt x="2832100" y="1409700"/>
                      <a:pt x="2768600" y="1409700"/>
                    </a:cubicBezTo>
                    <a:lnTo>
                      <a:pt x="2705100" y="1409700"/>
                    </a:lnTo>
                    <a:cubicBezTo>
                      <a:pt x="2692400" y="1409700"/>
                      <a:pt x="2679700" y="1409700"/>
                      <a:pt x="2679700" y="1397000"/>
                    </a:cubicBezTo>
                    <a:cubicBezTo>
                      <a:pt x="2667000" y="1384300"/>
                      <a:pt x="2667000" y="1371600"/>
                      <a:pt x="2679700" y="1358900"/>
                    </a:cubicBezTo>
                    <a:lnTo>
                      <a:pt x="2870200" y="914400"/>
                    </a:lnTo>
                    <a:lnTo>
                      <a:pt x="2933700" y="736600"/>
                    </a:lnTo>
                    <a:cubicBezTo>
                      <a:pt x="2984500" y="635000"/>
                      <a:pt x="3086100" y="558800"/>
                      <a:pt x="3200400" y="558800"/>
                    </a:cubicBezTo>
                    <a:lnTo>
                      <a:pt x="3378200" y="558800"/>
                    </a:lnTo>
                    <a:cubicBezTo>
                      <a:pt x="3492500" y="558800"/>
                      <a:pt x="3594100" y="635000"/>
                      <a:pt x="3644900" y="736600"/>
                    </a:cubicBezTo>
                    <a:lnTo>
                      <a:pt x="3708400" y="914400"/>
                    </a:lnTo>
                    <a:lnTo>
                      <a:pt x="3898900" y="1358900"/>
                    </a:lnTo>
                    <a:cubicBezTo>
                      <a:pt x="3911600" y="1371600"/>
                      <a:pt x="3911600" y="1384300"/>
                      <a:pt x="3898900" y="1397000"/>
                    </a:cubicBezTo>
                    <a:cubicBezTo>
                      <a:pt x="3898900" y="1409700"/>
                      <a:pt x="3886200" y="1409700"/>
                      <a:pt x="3873500" y="1409700"/>
                    </a:cubicBezTo>
                    <a:lnTo>
                      <a:pt x="3810000" y="1409700"/>
                    </a:lnTo>
                    <a:cubicBezTo>
                      <a:pt x="3746500" y="1409700"/>
                      <a:pt x="3695700" y="1371600"/>
                      <a:pt x="3670300" y="1320800"/>
                    </a:cubicBezTo>
                    <a:lnTo>
                      <a:pt x="3517900" y="965200"/>
                    </a:lnTo>
                    <a:cubicBezTo>
                      <a:pt x="3517900" y="952500"/>
                      <a:pt x="3505200" y="965200"/>
                      <a:pt x="3505200" y="965200"/>
                    </a:cubicBezTo>
                    <a:lnTo>
                      <a:pt x="3568700" y="1409700"/>
                    </a:lnTo>
                    <a:lnTo>
                      <a:pt x="3644900" y="2222500"/>
                    </a:lnTo>
                    <a:cubicBezTo>
                      <a:pt x="3644900" y="2235200"/>
                      <a:pt x="3632200" y="2235200"/>
                      <a:pt x="3632200" y="2247900"/>
                    </a:cubicBezTo>
                    <a:cubicBezTo>
                      <a:pt x="3619500" y="2247900"/>
                      <a:pt x="3619500" y="2260600"/>
                      <a:pt x="3606800" y="2260600"/>
                    </a:cubicBezTo>
                    <a:lnTo>
                      <a:pt x="3556000" y="2260600"/>
                    </a:lnTo>
                    <a:cubicBezTo>
                      <a:pt x="3479800" y="2260600"/>
                      <a:pt x="3416300" y="2209800"/>
                      <a:pt x="3416300" y="2133600"/>
                    </a:cubicBezTo>
                    <a:lnTo>
                      <a:pt x="3302000" y="1447800"/>
                    </a:lnTo>
                    <a:cubicBezTo>
                      <a:pt x="3289300" y="1447800"/>
                      <a:pt x="3289300" y="1447800"/>
                      <a:pt x="3276600" y="1447800"/>
                    </a:cubicBezTo>
                    <a:lnTo>
                      <a:pt x="3162300" y="2133600"/>
                    </a:lnTo>
                    <a:cubicBezTo>
                      <a:pt x="3162300" y="2209800"/>
                      <a:pt x="3098800" y="2260600"/>
                      <a:pt x="3022600" y="2260600"/>
                    </a:cubicBezTo>
                    <a:lnTo>
                      <a:pt x="2971800" y="2260600"/>
                    </a:lnTo>
                    <a:cubicBezTo>
                      <a:pt x="2959100" y="2260600"/>
                      <a:pt x="2959100" y="2247900"/>
                      <a:pt x="2946400" y="2247900"/>
                    </a:cubicBezTo>
                    <a:cubicBezTo>
                      <a:pt x="2946400" y="2235200"/>
                      <a:pt x="2933700" y="2235200"/>
                      <a:pt x="2933700" y="2222500"/>
                    </a:cubicBezTo>
                    <a:lnTo>
                      <a:pt x="3009900" y="1409700"/>
                    </a:lnTo>
                    <a:lnTo>
                      <a:pt x="3073400" y="965200"/>
                    </a:lnTo>
                    <a:moveTo>
                      <a:pt x="4622800" y="0"/>
                    </a:moveTo>
                    <a:cubicBezTo>
                      <a:pt x="4508500" y="0"/>
                      <a:pt x="4406900" y="88900"/>
                      <a:pt x="4406900" y="215900"/>
                    </a:cubicBezTo>
                    <a:lnTo>
                      <a:pt x="4406900" y="279400"/>
                    </a:lnTo>
                    <a:cubicBezTo>
                      <a:pt x="4406900" y="393700"/>
                      <a:pt x="4508500" y="495300"/>
                      <a:pt x="4622800" y="495300"/>
                    </a:cubicBezTo>
                    <a:cubicBezTo>
                      <a:pt x="4737100" y="495300"/>
                      <a:pt x="4838700" y="393700"/>
                      <a:pt x="4838700" y="279400"/>
                    </a:cubicBezTo>
                    <a:lnTo>
                      <a:pt x="4838700" y="215900"/>
                    </a:lnTo>
                    <a:cubicBezTo>
                      <a:pt x="4838700" y="88900"/>
                      <a:pt x="4737100" y="0"/>
                      <a:pt x="4622800" y="0"/>
                    </a:cubicBezTo>
                    <a:moveTo>
                      <a:pt x="4406900" y="965200"/>
                    </a:moveTo>
                    <a:cubicBezTo>
                      <a:pt x="4406900" y="965200"/>
                      <a:pt x="4394200" y="952500"/>
                      <a:pt x="4394200" y="965200"/>
                    </a:cubicBezTo>
                    <a:lnTo>
                      <a:pt x="4241800" y="1320800"/>
                    </a:lnTo>
                    <a:cubicBezTo>
                      <a:pt x="4216400" y="1371600"/>
                      <a:pt x="4165600" y="1409700"/>
                      <a:pt x="4102100" y="1409700"/>
                    </a:cubicBezTo>
                    <a:lnTo>
                      <a:pt x="4038600" y="1409700"/>
                    </a:lnTo>
                    <a:cubicBezTo>
                      <a:pt x="4025900" y="1409700"/>
                      <a:pt x="4013200" y="1409700"/>
                      <a:pt x="4013200" y="1397000"/>
                    </a:cubicBezTo>
                    <a:cubicBezTo>
                      <a:pt x="4000500" y="1384300"/>
                      <a:pt x="4000500" y="1371600"/>
                      <a:pt x="4013200" y="1358900"/>
                    </a:cubicBezTo>
                    <a:lnTo>
                      <a:pt x="4203700" y="914400"/>
                    </a:lnTo>
                    <a:lnTo>
                      <a:pt x="4267200" y="736600"/>
                    </a:lnTo>
                    <a:cubicBezTo>
                      <a:pt x="4318000" y="635000"/>
                      <a:pt x="4419600" y="558800"/>
                      <a:pt x="4533900" y="558800"/>
                    </a:cubicBezTo>
                    <a:lnTo>
                      <a:pt x="4711700" y="558800"/>
                    </a:lnTo>
                    <a:cubicBezTo>
                      <a:pt x="4826000" y="558800"/>
                      <a:pt x="4927600" y="635000"/>
                      <a:pt x="4978400" y="736600"/>
                    </a:cubicBezTo>
                    <a:lnTo>
                      <a:pt x="5041900" y="914400"/>
                    </a:lnTo>
                    <a:lnTo>
                      <a:pt x="5232400" y="1358900"/>
                    </a:lnTo>
                    <a:cubicBezTo>
                      <a:pt x="5245100" y="1371600"/>
                      <a:pt x="5245100" y="1384300"/>
                      <a:pt x="5232400" y="1397000"/>
                    </a:cubicBezTo>
                    <a:cubicBezTo>
                      <a:pt x="5232400" y="1409700"/>
                      <a:pt x="5219700" y="1409700"/>
                      <a:pt x="5207000" y="1409700"/>
                    </a:cubicBezTo>
                    <a:lnTo>
                      <a:pt x="5143500" y="1409700"/>
                    </a:lnTo>
                    <a:cubicBezTo>
                      <a:pt x="5080000" y="1409700"/>
                      <a:pt x="5029200" y="1371600"/>
                      <a:pt x="5003800" y="1320800"/>
                    </a:cubicBezTo>
                    <a:lnTo>
                      <a:pt x="4851400" y="965200"/>
                    </a:lnTo>
                    <a:cubicBezTo>
                      <a:pt x="4851400" y="952500"/>
                      <a:pt x="4838700" y="965200"/>
                      <a:pt x="4838700" y="965200"/>
                    </a:cubicBezTo>
                    <a:lnTo>
                      <a:pt x="4902200" y="1409700"/>
                    </a:lnTo>
                    <a:lnTo>
                      <a:pt x="4978400" y="2222500"/>
                    </a:lnTo>
                    <a:cubicBezTo>
                      <a:pt x="4978400" y="2235200"/>
                      <a:pt x="4965700" y="2235200"/>
                      <a:pt x="4965700" y="2247900"/>
                    </a:cubicBezTo>
                    <a:cubicBezTo>
                      <a:pt x="4953000" y="2247900"/>
                      <a:pt x="4953000" y="2260600"/>
                      <a:pt x="4940300" y="2260600"/>
                    </a:cubicBezTo>
                    <a:lnTo>
                      <a:pt x="4889500" y="2260600"/>
                    </a:lnTo>
                    <a:cubicBezTo>
                      <a:pt x="4813300" y="2260600"/>
                      <a:pt x="4749800" y="2209800"/>
                      <a:pt x="4749800" y="2133600"/>
                    </a:cubicBezTo>
                    <a:lnTo>
                      <a:pt x="4635500" y="1447800"/>
                    </a:lnTo>
                    <a:cubicBezTo>
                      <a:pt x="4622800" y="1447800"/>
                      <a:pt x="4622800" y="1447800"/>
                      <a:pt x="4610100" y="1447800"/>
                    </a:cubicBezTo>
                    <a:lnTo>
                      <a:pt x="4495800" y="2133600"/>
                    </a:lnTo>
                    <a:cubicBezTo>
                      <a:pt x="4495800" y="2209800"/>
                      <a:pt x="4432300" y="2260600"/>
                      <a:pt x="4356100" y="2260600"/>
                    </a:cubicBezTo>
                    <a:lnTo>
                      <a:pt x="4305300" y="2260600"/>
                    </a:lnTo>
                    <a:cubicBezTo>
                      <a:pt x="4292600" y="2260600"/>
                      <a:pt x="4292600" y="2247900"/>
                      <a:pt x="4279900" y="2247900"/>
                    </a:cubicBezTo>
                    <a:cubicBezTo>
                      <a:pt x="4279900" y="2235200"/>
                      <a:pt x="4267200" y="2235200"/>
                      <a:pt x="4267200" y="2222500"/>
                    </a:cubicBezTo>
                    <a:lnTo>
                      <a:pt x="4343400" y="1409700"/>
                    </a:lnTo>
                    <a:lnTo>
                      <a:pt x="4406900" y="965200"/>
                    </a:lnTo>
                    <a:moveTo>
                      <a:pt x="5956300" y="0"/>
                    </a:moveTo>
                    <a:cubicBezTo>
                      <a:pt x="5842000" y="0"/>
                      <a:pt x="5740400" y="88900"/>
                      <a:pt x="5740400" y="215900"/>
                    </a:cubicBezTo>
                    <a:lnTo>
                      <a:pt x="5740400" y="279400"/>
                    </a:lnTo>
                    <a:cubicBezTo>
                      <a:pt x="5740400" y="393700"/>
                      <a:pt x="5842000" y="495300"/>
                      <a:pt x="5956300" y="495300"/>
                    </a:cubicBezTo>
                    <a:cubicBezTo>
                      <a:pt x="6070600" y="495300"/>
                      <a:pt x="6172200" y="393700"/>
                      <a:pt x="6172200" y="279400"/>
                    </a:cubicBezTo>
                    <a:lnTo>
                      <a:pt x="6172200" y="215900"/>
                    </a:lnTo>
                    <a:cubicBezTo>
                      <a:pt x="6172200" y="88900"/>
                      <a:pt x="6070600" y="0"/>
                      <a:pt x="5956300" y="0"/>
                    </a:cubicBezTo>
                    <a:moveTo>
                      <a:pt x="5740400" y="965200"/>
                    </a:moveTo>
                    <a:cubicBezTo>
                      <a:pt x="5740400" y="965200"/>
                      <a:pt x="5727700" y="952500"/>
                      <a:pt x="5727700" y="965200"/>
                    </a:cubicBezTo>
                    <a:lnTo>
                      <a:pt x="5575300" y="1320800"/>
                    </a:lnTo>
                    <a:cubicBezTo>
                      <a:pt x="5549900" y="1371600"/>
                      <a:pt x="5499100" y="1409700"/>
                      <a:pt x="5435600" y="1409700"/>
                    </a:cubicBezTo>
                    <a:lnTo>
                      <a:pt x="5372100" y="1409700"/>
                    </a:lnTo>
                    <a:cubicBezTo>
                      <a:pt x="5359400" y="1409700"/>
                      <a:pt x="5346700" y="1409700"/>
                      <a:pt x="5346700" y="1397000"/>
                    </a:cubicBezTo>
                    <a:cubicBezTo>
                      <a:pt x="5334000" y="1384300"/>
                      <a:pt x="5334000" y="1371600"/>
                      <a:pt x="5346700" y="1358900"/>
                    </a:cubicBezTo>
                    <a:lnTo>
                      <a:pt x="5537200" y="914400"/>
                    </a:lnTo>
                    <a:lnTo>
                      <a:pt x="5600700" y="736600"/>
                    </a:lnTo>
                    <a:cubicBezTo>
                      <a:pt x="5651500" y="635000"/>
                      <a:pt x="5753100" y="558800"/>
                      <a:pt x="5867400" y="558800"/>
                    </a:cubicBezTo>
                    <a:lnTo>
                      <a:pt x="6045200" y="558800"/>
                    </a:lnTo>
                    <a:cubicBezTo>
                      <a:pt x="6159500" y="558800"/>
                      <a:pt x="6261100" y="635000"/>
                      <a:pt x="6311900" y="736600"/>
                    </a:cubicBezTo>
                    <a:lnTo>
                      <a:pt x="6375400" y="914400"/>
                    </a:lnTo>
                    <a:lnTo>
                      <a:pt x="6565900" y="1358900"/>
                    </a:lnTo>
                    <a:cubicBezTo>
                      <a:pt x="6578600" y="1371600"/>
                      <a:pt x="6578600" y="1384300"/>
                      <a:pt x="6565900" y="1397000"/>
                    </a:cubicBezTo>
                    <a:cubicBezTo>
                      <a:pt x="6565900" y="1409700"/>
                      <a:pt x="6553200" y="1409700"/>
                      <a:pt x="6540500" y="1409700"/>
                    </a:cubicBezTo>
                    <a:lnTo>
                      <a:pt x="6477000" y="1409700"/>
                    </a:lnTo>
                    <a:cubicBezTo>
                      <a:pt x="6413500" y="1409700"/>
                      <a:pt x="6362700" y="1371600"/>
                      <a:pt x="6337300" y="1320800"/>
                    </a:cubicBezTo>
                    <a:lnTo>
                      <a:pt x="6184900" y="965200"/>
                    </a:lnTo>
                    <a:cubicBezTo>
                      <a:pt x="6184900" y="952500"/>
                      <a:pt x="6172200" y="965200"/>
                      <a:pt x="6172200" y="965200"/>
                    </a:cubicBezTo>
                    <a:lnTo>
                      <a:pt x="6235700" y="1409700"/>
                    </a:lnTo>
                    <a:lnTo>
                      <a:pt x="6311900" y="2222500"/>
                    </a:lnTo>
                    <a:cubicBezTo>
                      <a:pt x="6311900" y="2235200"/>
                      <a:pt x="6299200" y="2235200"/>
                      <a:pt x="6299200" y="2247900"/>
                    </a:cubicBezTo>
                    <a:cubicBezTo>
                      <a:pt x="6286500" y="2247900"/>
                      <a:pt x="6286500" y="2260600"/>
                      <a:pt x="6273800" y="2260600"/>
                    </a:cubicBezTo>
                    <a:lnTo>
                      <a:pt x="6223000" y="2260600"/>
                    </a:lnTo>
                    <a:cubicBezTo>
                      <a:pt x="6146800" y="2260600"/>
                      <a:pt x="6083300" y="2209800"/>
                      <a:pt x="6083300" y="2133600"/>
                    </a:cubicBezTo>
                    <a:lnTo>
                      <a:pt x="5969000" y="1447800"/>
                    </a:lnTo>
                    <a:cubicBezTo>
                      <a:pt x="5956300" y="1447800"/>
                      <a:pt x="5956300" y="1447800"/>
                      <a:pt x="5943600" y="1447800"/>
                    </a:cubicBezTo>
                    <a:lnTo>
                      <a:pt x="5829300" y="2133600"/>
                    </a:lnTo>
                    <a:cubicBezTo>
                      <a:pt x="5829300" y="2209800"/>
                      <a:pt x="5765800" y="2260600"/>
                      <a:pt x="5689600" y="2260600"/>
                    </a:cubicBezTo>
                    <a:lnTo>
                      <a:pt x="5638800" y="2260600"/>
                    </a:lnTo>
                    <a:cubicBezTo>
                      <a:pt x="5626100" y="2260600"/>
                      <a:pt x="5626100" y="2247900"/>
                      <a:pt x="5613400" y="2247900"/>
                    </a:cubicBezTo>
                    <a:cubicBezTo>
                      <a:pt x="5613400" y="2235200"/>
                      <a:pt x="5600700" y="2235200"/>
                      <a:pt x="5600700" y="2222500"/>
                    </a:cubicBezTo>
                    <a:lnTo>
                      <a:pt x="5676900" y="1409700"/>
                    </a:lnTo>
                    <a:lnTo>
                      <a:pt x="5740400" y="965200"/>
                    </a:lnTo>
                    <a:moveTo>
                      <a:pt x="7289800" y="0"/>
                    </a:moveTo>
                    <a:cubicBezTo>
                      <a:pt x="7175500" y="0"/>
                      <a:pt x="7073900" y="88900"/>
                      <a:pt x="7073900" y="215900"/>
                    </a:cubicBezTo>
                    <a:lnTo>
                      <a:pt x="7073900" y="279400"/>
                    </a:lnTo>
                    <a:cubicBezTo>
                      <a:pt x="7073900" y="393700"/>
                      <a:pt x="7175500" y="495300"/>
                      <a:pt x="7289800" y="495300"/>
                    </a:cubicBezTo>
                    <a:cubicBezTo>
                      <a:pt x="7404100" y="495300"/>
                      <a:pt x="7505700" y="393700"/>
                      <a:pt x="7505700" y="279400"/>
                    </a:cubicBezTo>
                    <a:lnTo>
                      <a:pt x="7505700" y="215900"/>
                    </a:lnTo>
                    <a:cubicBezTo>
                      <a:pt x="7505700" y="88900"/>
                      <a:pt x="7404100" y="0"/>
                      <a:pt x="7289800" y="0"/>
                    </a:cubicBezTo>
                    <a:moveTo>
                      <a:pt x="7073900" y="965200"/>
                    </a:moveTo>
                    <a:cubicBezTo>
                      <a:pt x="7073900" y="965200"/>
                      <a:pt x="7061200" y="952500"/>
                      <a:pt x="7061200" y="965200"/>
                    </a:cubicBezTo>
                    <a:lnTo>
                      <a:pt x="6908800" y="1320800"/>
                    </a:lnTo>
                    <a:cubicBezTo>
                      <a:pt x="6883400" y="1371600"/>
                      <a:pt x="6832600" y="1409700"/>
                      <a:pt x="6769100" y="1409700"/>
                    </a:cubicBezTo>
                    <a:lnTo>
                      <a:pt x="6705600" y="1409700"/>
                    </a:lnTo>
                    <a:cubicBezTo>
                      <a:pt x="6692900" y="1409700"/>
                      <a:pt x="6680200" y="1409700"/>
                      <a:pt x="6680200" y="1397000"/>
                    </a:cubicBezTo>
                    <a:cubicBezTo>
                      <a:pt x="6667500" y="1384300"/>
                      <a:pt x="6667500" y="1371600"/>
                      <a:pt x="6680200" y="1358900"/>
                    </a:cubicBezTo>
                    <a:lnTo>
                      <a:pt x="6870700" y="914400"/>
                    </a:lnTo>
                    <a:lnTo>
                      <a:pt x="6934200" y="736600"/>
                    </a:lnTo>
                    <a:cubicBezTo>
                      <a:pt x="6985000" y="635000"/>
                      <a:pt x="7086600" y="558800"/>
                      <a:pt x="7200900" y="558800"/>
                    </a:cubicBezTo>
                    <a:lnTo>
                      <a:pt x="7378700" y="558800"/>
                    </a:lnTo>
                    <a:cubicBezTo>
                      <a:pt x="7493000" y="558800"/>
                      <a:pt x="7594600" y="635000"/>
                      <a:pt x="7645400" y="736600"/>
                    </a:cubicBezTo>
                    <a:lnTo>
                      <a:pt x="7708900" y="914400"/>
                    </a:lnTo>
                    <a:lnTo>
                      <a:pt x="7899400" y="1358900"/>
                    </a:lnTo>
                    <a:cubicBezTo>
                      <a:pt x="7912100" y="1371600"/>
                      <a:pt x="7912100" y="1384300"/>
                      <a:pt x="7899400" y="1397000"/>
                    </a:cubicBezTo>
                    <a:cubicBezTo>
                      <a:pt x="7899400" y="1409700"/>
                      <a:pt x="7886700" y="1409700"/>
                      <a:pt x="7874000" y="1409700"/>
                    </a:cubicBezTo>
                    <a:lnTo>
                      <a:pt x="7810500" y="1409700"/>
                    </a:lnTo>
                    <a:cubicBezTo>
                      <a:pt x="7747000" y="1409700"/>
                      <a:pt x="7696200" y="1371600"/>
                      <a:pt x="7670800" y="1320800"/>
                    </a:cubicBezTo>
                    <a:lnTo>
                      <a:pt x="7518400" y="965200"/>
                    </a:lnTo>
                    <a:cubicBezTo>
                      <a:pt x="7518400" y="952500"/>
                      <a:pt x="7505700" y="965200"/>
                      <a:pt x="7505700" y="965200"/>
                    </a:cubicBezTo>
                    <a:lnTo>
                      <a:pt x="7569200" y="1409700"/>
                    </a:lnTo>
                    <a:lnTo>
                      <a:pt x="7645400" y="2222500"/>
                    </a:lnTo>
                    <a:cubicBezTo>
                      <a:pt x="7645400" y="2235200"/>
                      <a:pt x="7632700" y="2235200"/>
                      <a:pt x="7632700" y="2247900"/>
                    </a:cubicBezTo>
                    <a:cubicBezTo>
                      <a:pt x="7620000" y="2247900"/>
                      <a:pt x="7620000" y="2260600"/>
                      <a:pt x="7607300" y="2260600"/>
                    </a:cubicBezTo>
                    <a:lnTo>
                      <a:pt x="7556500" y="2260600"/>
                    </a:lnTo>
                    <a:cubicBezTo>
                      <a:pt x="7480300" y="2260600"/>
                      <a:pt x="7416800" y="2209800"/>
                      <a:pt x="7416800" y="2133600"/>
                    </a:cubicBezTo>
                    <a:lnTo>
                      <a:pt x="7302500" y="1447800"/>
                    </a:lnTo>
                    <a:cubicBezTo>
                      <a:pt x="7289800" y="1447800"/>
                      <a:pt x="7289800" y="1447800"/>
                      <a:pt x="7277100" y="1447800"/>
                    </a:cubicBezTo>
                    <a:lnTo>
                      <a:pt x="7162800" y="2133600"/>
                    </a:lnTo>
                    <a:cubicBezTo>
                      <a:pt x="7162800" y="2209800"/>
                      <a:pt x="7099300" y="2260600"/>
                      <a:pt x="7023100" y="2260600"/>
                    </a:cubicBezTo>
                    <a:lnTo>
                      <a:pt x="6972300" y="2260600"/>
                    </a:lnTo>
                    <a:cubicBezTo>
                      <a:pt x="6959600" y="2260600"/>
                      <a:pt x="6959600" y="2247900"/>
                      <a:pt x="6946900" y="2247900"/>
                    </a:cubicBezTo>
                    <a:cubicBezTo>
                      <a:pt x="6946900" y="2235200"/>
                      <a:pt x="6934200" y="2235200"/>
                      <a:pt x="6934200" y="2222500"/>
                    </a:cubicBezTo>
                    <a:lnTo>
                      <a:pt x="7010400" y="1409700"/>
                    </a:lnTo>
                    <a:lnTo>
                      <a:pt x="7073900" y="965200"/>
                    </a:lnTo>
                    <a:moveTo>
                      <a:pt x="8623300" y="0"/>
                    </a:moveTo>
                    <a:cubicBezTo>
                      <a:pt x="8509000" y="0"/>
                      <a:pt x="8407400" y="88900"/>
                      <a:pt x="8407400" y="215900"/>
                    </a:cubicBezTo>
                    <a:lnTo>
                      <a:pt x="8407400" y="279400"/>
                    </a:lnTo>
                    <a:cubicBezTo>
                      <a:pt x="8407400" y="393700"/>
                      <a:pt x="8509000" y="495300"/>
                      <a:pt x="8623300" y="495300"/>
                    </a:cubicBezTo>
                    <a:cubicBezTo>
                      <a:pt x="8737600" y="495300"/>
                      <a:pt x="8839200" y="393700"/>
                      <a:pt x="8839200" y="279400"/>
                    </a:cubicBezTo>
                    <a:lnTo>
                      <a:pt x="8839200" y="215900"/>
                    </a:lnTo>
                    <a:cubicBezTo>
                      <a:pt x="8839200" y="88900"/>
                      <a:pt x="8737600" y="0"/>
                      <a:pt x="8623300" y="0"/>
                    </a:cubicBezTo>
                    <a:moveTo>
                      <a:pt x="8407400" y="965200"/>
                    </a:moveTo>
                    <a:cubicBezTo>
                      <a:pt x="8407400" y="965200"/>
                      <a:pt x="8394700" y="952500"/>
                      <a:pt x="8394700" y="965200"/>
                    </a:cubicBezTo>
                    <a:lnTo>
                      <a:pt x="8242300" y="1320800"/>
                    </a:lnTo>
                    <a:cubicBezTo>
                      <a:pt x="8216900" y="1371600"/>
                      <a:pt x="8166100" y="1409700"/>
                      <a:pt x="8102600" y="1409700"/>
                    </a:cubicBezTo>
                    <a:lnTo>
                      <a:pt x="8039100" y="1409700"/>
                    </a:lnTo>
                    <a:cubicBezTo>
                      <a:pt x="8026400" y="1409700"/>
                      <a:pt x="8013700" y="1409700"/>
                      <a:pt x="8013700" y="1397000"/>
                    </a:cubicBezTo>
                    <a:cubicBezTo>
                      <a:pt x="8001000" y="1384300"/>
                      <a:pt x="8001000" y="1371600"/>
                      <a:pt x="8013700" y="1358900"/>
                    </a:cubicBezTo>
                    <a:lnTo>
                      <a:pt x="8204200" y="914400"/>
                    </a:lnTo>
                    <a:lnTo>
                      <a:pt x="8267700" y="736600"/>
                    </a:lnTo>
                    <a:cubicBezTo>
                      <a:pt x="8318500" y="635000"/>
                      <a:pt x="8420100" y="558800"/>
                      <a:pt x="8534400" y="558800"/>
                    </a:cubicBezTo>
                    <a:lnTo>
                      <a:pt x="8712200" y="558800"/>
                    </a:lnTo>
                    <a:cubicBezTo>
                      <a:pt x="8826500" y="558800"/>
                      <a:pt x="8928100" y="635000"/>
                      <a:pt x="8978900" y="736600"/>
                    </a:cubicBezTo>
                    <a:lnTo>
                      <a:pt x="9042400" y="914400"/>
                    </a:lnTo>
                    <a:lnTo>
                      <a:pt x="9232900" y="1358900"/>
                    </a:lnTo>
                    <a:cubicBezTo>
                      <a:pt x="9245600" y="1371600"/>
                      <a:pt x="9245600" y="1384300"/>
                      <a:pt x="9232900" y="1397000"/>
                    </a:cubicBezTo>
                    <a:cubicBezTo>
                      <a:pt x="9232900" y="1409700"/>
                      <a:pt x="9220200" y="1409700"/>
                      <a:pt x="9207500" y="1409700"/>
                    </a:cubicBezTo>
                    <a:lnTo>
                      <a:pt x="9144000" y="1409700"/>
                    </a:lnTo>
                    <a:cubicBezTo>
                      <a:pt x="9080500" y="1409700"/>
                      <a:pt x="9029700" y="1371600"/>
                      <a:pt x="9004300" y="1320800"/>
                    </a:cubicBezTo>
                    <a:lnTo>
                      <a:pt x="8851900" y="965200"/>
                    </a:lnTo>
                    <a:cubicBezTo>
                      <a:pt x="8851900" y="952500"/>
                      <a:pt x="8839200" y="965200"/>
                      <a:pt x="8839200" y="965200"/>
                    </a:cubicBezTo>
                    <a:lnTo>
                      <a:pt x="8902700" y="1409700"/>
                    </a:lnTo>
                    <a:lnTo>
                      <a:pt x="8978900" y="2222500"/>
                    </a:lnTo>
                    <a:cubicBezTo>
                      <a:pt x="8978900" y="2235200"/>
                      <a:pt x="8966200" y="2235200"/>
                      <a:pt x="8966200" y="2247900"/>
                    </a:cubicBezTo>
                    <a:cubicBezTo>
                      <a:pt x="8953500" y="2247900"/>
                      <a:pt x="8953500" y="2260600"/>
                      <a:pt x="8940800" y="2260600"/>
                    </a:cubicBezTo>
                    <a:lnTo>
                      <a:pt x="8890000" y="2260600"/>
                    </a:lnTo>
                    <a:cubicBezTo>
                      <a:pt x="8813800" y="2260600"/>
                      <a:pt x="8750300" y="2209800"/>
                      <a:pt x="8750300" y="2133600"/>
                    </a:cubicBezTo>
                    <a:lnTo>
                      <a:pt x="8636000" y="1447800"/>
                    </a:lnTo>
                    <a:cubicBezTo>
                      <a:pt x="8623300" y="1447800"/>
                      <a:pt x="8623300" y="1447800"/>
                      <a:pt x="8610600" y="1447800"/>
                    </a:cubicBezTo>
                    <a:lnTo>
                      <a:pt x="8496300" y="2133600"/>
                    </a:lnTo>
                    <a:cubicBezTo>
                      <a:pt x="8496300" y="2209800"/>
                      <a:pt x="8432800" y="2260600"/>
                      <a:pt x="8356600" y="2260600"/>
                    </a:cubicBezTo>
                    <a:lnTo>
                      <a:pt x="8305800" y="2260600"/>
                    </a:lnTo>
                    <a:cubicBezTo>
                      <a:pt x="8293100" y="2260600"/>
                      <a:pt x="8293100" y="2247900"/>
                      <a:pt x="8280400" y="2247900"/>
                    </a:cubicBezTo>
                    <a:cubicBezTo>
                      <a:pt x="8280400" y="2235200"/>
                      <a:pt x="8267700" y="2235200"/>
                      <a:pt x="8267700" y="2222500"/>
                    </a:cubicBezTo>
                    <a:lnTo>
                      <a:pt x="8343900" y="1409700"/>
                    </a:lnTo>
                    <a:lnTo>
                      <a:pt x="8407400" y="965200"/>
                    </a:lnTo>
                  </a:path>
                </a:pathLst>
              </a:custGeom>
              <a:solidFill>
                <a:srgbClr val="FFFFFF"/>
              </a:solidFill>
            </p:spPr>
          </p:sp>
          <p:sp>
            <p:nvSpPr>
              <p:cNvPr id="11" name="Freeform 11"/>
              <p:cNvSpPr/>
              <p:nvPr/>
            </p:nvSpPr>
            <p:spPr>
              <a:xfrm>
                <a:off x="9347200" y="0"/>
                <a:ext cx="3911600" cy="2260600"/>
              </a:xfrm>
              <a:custGeom>
                <a:avLst/>
                <a:gdLst/>
                <a:ahLst/>
                <a:cxnLst/>
                <a:rect l="l" t="t" r="r" b="b"/>
                <a:pathLst>
                  <a:path w="3911600" h="22606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moveTo>
                      <a:pt x="1955800" y="0"/>
                    </a:moveTo>
                    <a:cubicBezTo>
                      <a:pt x="1841500" y="0"/>
                      <a:pt x="1739900" y="88900"/>
                      <a:pt x="1739900" y="215900"/>
                    </a:cubicBezTo>
                    <a:lnTo>
                      <a:pt x="1739900" y="279400"/>
                    </a:lnTo>
                    <a:cubicBezTo>
                      <a:pt x="1739900" y="393700"/>
                      <a:pt x="1841500" y="495300"/>
                      <a:pt x="1955800" y="495300"/>
                    </a:cubicBezTo>
                    <a:cubicBezTo>
                      <a:pt x="2070100" y="495300"/>
                      <a:pt x="2171700" y="393700"/>
                      <a:pt x="2171700" y="279400"/>
                    </a:cubicBezTo>
                    <a:lnTo>
                      <a:pt x="2171700" y="215900"/>
                    </a:lnTo>
                    <a:cubicBezTo>
                      <a:pt x="2171700" y="88900"/>
                      <a:pt x="2070100" y="0"/>
                      <a:pt x="1955800" y="0"/>
                    </a:cubicBezTo>
                    <a:moveTo>
                      <a:pt x="1739900" y="965200"/>
                    </a:moveTo>
                    <a:cubicBezTo>
                      <a:pt x="1739900" y="965200"/>
                      <a:pt x="1727200" y="952500"/>
                      <a:pt x="1727200" y="965200"/>
                    </a:cubicBezTo>
                    <a:lnTo>
                      <a:pt x="1574800" y="1320800"/>
                    </a:lnTo>
                    <a:cubicBezTo>
                      <a:pt x="1549400" y="1371600"/>
                      <a:pt x="1498600" y="1409700"/>
                      <a:pt x="1435100" y="1409700"/>
                    </a:cubicBezTo>
                    <a:lnTo>
                      <a:pt x="1371600" y="1409700"/>
                    </a:lnTo>
                    <a:cubicBezTo>
                      <a:pt x="1358900" y="1409700"/>
                      <a:pt x="1346200" y="1409700"/>
                      <a:pt x="1346200" y="1397000"/>
                    </a:cubicBezTo>
                    <a:cubicBezTo>
                      <a:pt x="1333500" y="1384300"/>
                      <a:pt x="1333500" y="1371600"/>
                      <a:pt x="1346200" y="1358900"/>
                    </a:cubicBezTo>
                    <a:lnTo>
                      <a:pt x="1536700" y="914400"/>
                    </a:lnTo>
                    <a:lnTo>
                      <a:pt x="1600200" y="736600"/>
                    </a:lnTo>
                    <a:cubicBezTo>
                      <a:pt x="1651000" y="635000"/>
                      <a:pt x="1752600" y="558800"/>
                      <a:pt x="1866900" y="558800"/>
                    </a:cubicBezTo>
                    <a:lnTo>
                      <a:pt x="2044700" y="558800"/>
                    </a:lnTo>
                    <a:cubicBezTo>
                      <a:pt x="2159000" y="558800"/>
                      <a:pt x="2260600" y="635000"/>
                      <a:pt x="2311400" y="736600"/>
                    </a:cubicBezTo>
                    <a:lnTo>
                      <a:pt x="2374900" y="914400"/>
                    </a:lnTo>
                    <a:lnTo>
                      <a:pt x="2565400" y="1358900"/>
                    </a:lnTo>
                    <a:cubicBezTo>
                      <a:pt x="2578100" y="1371600"/>
                      <a:pt x="2578100" y="1384300"/>
                      <a:pt x="2565400" y="1397000"/>
                    </a:cubicBezTo>
                    <a:cubicBezTo>
                      <a:pt x="2565400" y="1409700"/>
                      <a:pt x="2552700" y="1409700"/>
                      <a:pt x="2540000" y="1409700"/>
                    </a:cubicBezTo>
                    <a:lnTo>
                      <a:pt x="2476500" y="1409700"/>
                    </a:lnTo>
                    <a:cubicBezTo>
                      <a:pt x="2413000" y="1409700"/>
                      <a:pt x="2362200" y="1371600"/>
                      <a:pt x="2336800" y="1320800"/>
                    </a:cubicBezTo>
                    <a:lnTo>
                      <a:pt x="2184400" y="965200"/>
                    </a:lnTo>
                    <a:cubicBezTo>
                      <a:pt x="2184400" y="952500"/>
                      <a:pt x="2171700" y="965200"/>
                      <a:pt x="2171700" y="965200"/>
                    </a:cubicBezTo>
                    <a:lnTo>
                      <a:pt x="2235200" y="1409700"/>
                    </a:lnTo>
                    <a:lnTo>
                      <a:pt x="2311400" y="2222500"/>
                    </a:lnTo>
                    <a:cubicBezTo>
                      <a:pt x="2311400" y="2235200"/>
                      <a:pt x="2298700" y="2235200"/>
                      <a:pt x="2298700" y="2247900"/>
                    </a:cubicBezTo>
                    <a:cubicBezTo>
                      <a:pt x="2286000" y="2247900"/>
                      <a:pt x="2286000" y="2260600"/>
                      <a:pt x="2273300" y="2260600"/>
                    </a:cubicBezTo>
                    <a:lnTo>
                      <a:pt x="2222500" y="2260600"/>
                    </a:lnTo>
                    <a:cubicBezTo>
                      <a:pt x="2146300" y="2260600"/>
                      <a:pt x="2082800" y="2209800"/>
                      <a:pt x="2082800" y="2133600"/>
                    </a:cubicBezTo>
                    <a:lnTo>
                      <a:pt x="1968500" y="1447800"/>
                    </a:lnTo>
                    <a:cubicBezTo>
                      <a:pt x="1955800" y="1447800"/>
                      <a:pt x="1955800" y="1447800"/>
                      <a:pt x="1943100" y="1447800"/>
                    </a:cubicBezTo>
                    <a:lnTo>
                      <a:pt x="1828800" y="2133600"/>
                    </a:lnTo>
                    <a:cubicBezTo>
                      <a:pt x="1828800" y="2209800"/>
                      <a:pt x="1765300" y="2260600"/>
                      <a:pt x="1689100" y="2260600"/>
                    </a:cubicBezTo>
                    <a:lnTo>
                      <a:pt x="1638300" y="2260600"/>
                    </a:lnTo>
                    <a:cubicBezTo>
                      <a:pt x="1625600" y="2260600"/>
                      <a:pt x="1625600" y="2247900"/>
                      <a:pt x="1612900" y="2247900"/>
                    </a:cubicBezTo>
                    <a:cubicBezTo>
                      <a:pt x="1612900" y="2235200"/>
                      <a:pt x="1600200" y="2235200"/>
                      <a:pt x="1600200" y="2222500"/>
                    </a:cubicBezTo>
                    <a:lnTo>
                      <a:pt x="1676400" y="1409700"/>
                    </a:lnTo>
                    <a:lnTo>
                      <a:pt x="1739900" y="965200"/>
                    </a:lnTo>
                    <a:moveTo>
                      <a:pt x="3289300" y="0"/>
                    </a:moveTo>
                    <a:cubicBezTo>
                      <a:pt x="3175000" y="0"/>
                      <a:pt x="3073400" y="88900"/>
                      <a:pt x="3073400" y="215900"/>
                    </a:cubicBezTo>
                    <a:lnTo>
                      <a:pt x="3073400" y="279400"/>
                    </a:lnTo>
                    <a:cubicBezTo>
                      <a:pt x="3073400" y="393700"/>
                      <a:pt x="3175000" y="495300"/>
                      <a:pt x="3289300" y="495300"/>
                    </a:cubicBezTo>
                    <a:cubicBezTo>
                      <a:pt x="3403600" y="495300"/>
                      <a:pt x="3505200" y="393700"/>
                      <a:pt x="3505200" y="279400"/>
                    </a:cubicBezTo>
                    <a:lnTo>
                      <a:pt x="3505200" y="215900"/>
                    </a:lnTo>
                    <a:cubicBezTo>
                      <a:pt x="3505200" y="88900"/>
                      <a:pt x="3403600" y="0"/>
                      <a:pt x="3289300" y="0"/>
                    </a:cubicBezTo>
                    <a:moveTo>
                      <a:pt x="3073400" y="965200"/>
                    </a:moveTo>
                    <a:cubicBezTo>
                      <a:pt x="3073400" y="965200"/>
                      <a:pt x="3060700" y="952500"/>
                      <a:pt x="3060700" y="965200"/>
                    </a:cubicBezTo>
                    <a:lnTo>
                      <a:pt x="2908300" y="1320800"/>
                    </a:lnTo>
                    <a:cubicBezTo>
                      <a:pt x="2882900" y="1371600"/>
                      <a:pt x="2832100" y="1409700"/>
                      <a:pt x="2768600" y="1409700"/>
                    </a:cubicBezTo>
                    <a:lnTo>
                      <a:pt x="2705100" y="1409700"/>
                    </a:lnTo>
                    <a:cubicBezTo>
                      <a:pt x="2692400" y="1409700"/>
                      <a:pt x="2679700" y="1409700"/>
                      <a:pt x="2679700" y="1397000"/>
                    </a:cubicBezTo>
                    <a:cubicBezTo>
                      <a:pt x="2667000" y="1384300"/>
                      <a:pt x="2667000" y="1371600"/>
                      <a:pt x="2679700" y="1358900"/>
                    </a:cubicBezTo>
                    <a:lnTo>
                      <a:pt x="2870200" y="914400"/>
                    </a:lnTo>
                    <a:lnTo>
                      <a:pt x="2933700" y="736600"/>
                    </a:lnTo>
                    <a:cubicBezTo>
                      <a:pt x="2984500" y="635000"/>
                      <a:pt x="3086100" y="558800"/>
                      <a:pt x="3200400" y="558800"/>
                    </a:cubicBezTo>
                    <a:lnTo>
                      <a:pt x="3378200" y="558800"/>
                    </a:lnTo>
                    <a:cubicBezTo>
                      <a:pt x="3492500" y="558800"/>
                      <a:pt x="3594100" y="635000"/>
                      <a:pt x="3644900" y="736600"/>
                    </a:cubicBezTo>
                    <a:lnTo>
                      <a:pt x="3708400" y="914400"/>
                    </a:lnTo>
                    <a:lnTo>
                      <a:pt x="3898900" y="1358900"/>
                    </a:lnTo>
                    <a:cubicBezTo>
                      <a:pt x="3911600" y="1371600"/>
                      <a:pt x="3911600" y="1384300"/>
                      <a:pt x="3898900" y="1397000"/>
                    </a:cubicBezTo>
                    <a:cubicBezTo>
                      <a:pt x="3898900" y="1409700"/>
                      <a:pt x="3886200" y="1409700"/>
                      <a:pt x="3873500" y="1409700"/>
                    </a:cubicBezTo>
                    <a:lnTo>
                      <a:pt x="3810000" y="1409700"/>
                    </a:lnTo>
                    <a:cubicBezTo>
                      <a:pt x="3746500" y="1409700"/>
                      <a:pt x="3695700" y="1371600"/>
                      <a:pt x="3670300" y="1320800"/>
                    </a:cubicBezTo>
                    <a:lnTo>
                      <a:pt x="3517900" y="965200"/>
                    </a:lnTo>
                    <a:cubicBezTo>
                      <a:pt x="3517900" y="952500"/>
                      <a:pt x="3505200" y="965200"/>
                      <a:pt x="3505200" y="965200"/>
                    </a:cubicBezTo>
                    <a:lnTo>
                      <a:pt x="3568700" y="1409700"/>
                    </a:lnTo>
                    <a:lnTo>
                      <a:pt x="3644900" y="2222500"/>
                    </a:lnTo>
                    <a:cubicBezTo>
                      <a:pt x="3644900" y="2235200"/>
                      <a:pt x="3632200" y="2235200"/>
                      <a:pt x="3632200" y="2247900"/>
                    </a:cubicBezTo>
                    <a:cubicBezTo>
                      <a:pt x="3619500" y="2247900"/>
                      <a:pt x="3619500" y="2260600"/>
                      <a:pt x="3606800" y="2260600"/>
                    </a:cubicBezTo>
                    <a:lnTo>
                      <a:pt x="3556000" y="2260600"/>
                    </a:lnTo>
                    <a:cubicBezTo>
                      <a:pt x="3479800" y="2260600"/>
                      <a:pt x="3416300" y="2209800"/>
                      <a:pt x="3416300" y="2133600"/>
                    </a:cubicBezTo>
                    <a:lnTo>
                      <a:pt x="3302000" y="1447800"/>
                    </a:lnTo>
                    <a:cubicBezTo>
                      <a:pt x="3289300" y="1447800"/>
                      <a:pt x="3289300" y="1447800"/>
                      <a:pt x="3276600" y="1447800"/>
                    </a:cubicBezTo>
                    <a:lnTo>
                      <a:pt x="3162300" y="2133600"/>
                    </a:lnTo>
                    <a:cubicBezTo>
                      <a:pt x="3162300" y="2209800"/>
                      <a:pt x="3098800" y="2260600"/>
                      <a:pt x="3022600" y="2260600"/>
                    </a:cubicBezTo>
                    <a:lnTo>
                      <a:pt x="2971800" y="2260600"/>
                    </a:lnTo>
                    <a:cubicBezTo>
                      <a:pt x="2959100" y="2260600"/>
                      <a:pt x="2959100" y="2247900"/>
                      <a:pt x="2946400" y="2247900"/>
                    </a:cubicBezTo>
                    <a:cubicBezTo>
                      <a:pt x="2946400" y="2235200"/>
                      <a:pt x="2933700" y="2235200"/>
                      <a:pt x="2933700" y="2222500"/>
                    </a:cubicBezTo>
                    <a:lnTo>
                      <a:pt x="3009900" y="1409700"/>
                    </a:lnTo>
                    <a:lnTo>
                      <a:pt x="3073400" y="965200"/>
                    </a:lnTo>
                  </a:path>
                </a:pathLst>
              </a:custGeom>
              <a:solidFill>
                <a:srgbClr val="141414"/>
              </a:solidFill>
            </p:spPr>
          </p:sp>
        </p:grpSp>
      </p:grpSp>
      <p:sp>
        <p:nvSpPr>
          <p:cNvPr id="24" name="AutoShape 24"/>
          <p:cNvSpPr/>
          <p:nvPr/>
        </p:nvSpPr>
        <p:spPr>
          <a:xfrm flipH="1">
            <a:off x="412473" y="-192020"/>
            <a:ext cx="0" cy="1198173"/>
          </a:xfrm>
          <a:prstGeom prst="line">
            <a:avLst/>
          </a:prstGeom>
          <a:ln w="381000" cap="rnd">
            <a:solidFill>
              <a:srgbClr val="005BAA"/>
            </a:solidFill>
            <a:prstDash val="solid"/>
            <a:headEnd type="none" w="sm" len="sm"/>
            <a:tailEnd type="none" w="sm" len="sm"/>
          </a:ln>
        </p:spPr>
      </p:sp>
      <p:sp>
        <p:nvSpPr>
          <p:cNvPr id="25" name="Freeform 25"/>
          <p:cNvSpPr/>
          <p:nvPr/>
        </p:nvSpPr>
        <p:spPr>
          <a:xfrm>
            <a:off x="101600" y="4114800"/>
            <a:ext cx="4559780" cy="2390353"/>
          </a:xfrm>
          <a:custGeom>
            <a:avLst/>
            <a:gdLst/>
            <a:ahLst/>
            <a:cxnLst/>
            <a:rect l="l" t="t" r="r" b="b"/>
            <a:pathLst>
              <a:path w="7111008" h="3585530">
                <a:moveTo>
                  <a:pt x="0" y="0"/>
                </a:moveTo>
                <a:lnTo>
                  <a:pt x="7111008" y="0"/>
                </a:lnTo>
                <a:lnTo>
                  <a:pt x="7111008" y="3585530"/>
                </a:lnTo>
                <a:lnTo>
                  <a:pt x="0" y="3585530"/>
                </a:lnTo>
                <a:lnTo>
                  <a:pt x="0" y="0"/>
                </a:lnTo>
                <a:close/>
              </a:path>
            </a:pathLst>
          </a:custGeom>
          <a:blipFill>
            <a:blip r:embed="rId3"/>
            <a:stretch>
              <a:fillRect t="-563" b="-10994"/>
            </a:stretch>
          </a:blipFill>
        </p:spPr>
      </p:sp>
      <p:grpSp>
        <p:nvGrpSpPr>
          <p:cNvPr id="32" name="Group 32"/>
          <p:cNvGrpSpPr/>
          <p:nvPr/>
        </p:nvGrpSpPr>
        <p:grpSpPr>
          <a:xfrm rot="5400000">
            <a:off x="9957200" y="2921892"/>
            <a:ext cx="425450" cy="280750"/>
            <a:chOff x="0" y="0"/>
            <a:chExt cx="812800" cy="536359"/>
          </a:xfrm>
        </p:grpSpPr>
        <p:sp>
          <p:nvSpPr>
            <p:cNvPr id="33" name="Freeform 33"/>
            <p:cNvSpPr/>
            <p:nvPr/>
          </p:nvSpPr>
          <p:spPr>
            <a:xfrm>
              <a:off x="0" y="0"/>
              <a:ext cx="812800" cy="536359"/>
            </a:xfrm>
            <a:custGeom>
              <a:avLst/>
              <a:gdLst/>
              <a:ahLst/>
              <a:cxnLst/>
              <a:rect l="l" t="t" r="r" b="b"/>
              <a:pathLst>
                <a:path w="812800" h="536359">
                  <a:moveTo>
                    <a:pt x="812800" y="268179"/>
                  </a:moveTo>
                  <a:lnTo>
                    <a:pt x="406400" y="0"/>
                  </a:lnTo>
                  <a:lnTo>
                    <a:pt x="406400" y="203200"/>
                  </a:lnTo>
                  <a:lnTo>
                    <a:pt x="0" y="203200"/>
                  </a:lnTo>
                  <a:lnTo>
                    <a:pt x="0" y="333159"/>
                  </a:lnTo>
                  <a:lnTo>
                    <a:pt x="406400" y="333159"/>
                  </a:lnTo>
                  <a:lnTo>
                    <a:pt x="406400" y="536359"/>
                  </a:lnTo>
                  <a:lnTo>
                    <a:pt x="812800" y="268179"/>
                  </a:lnTo>
                  <a:close/>
                </a:path>
              </a:pathLst>
            </a:custGeom>
            <a:solidFill>
              <a:srgbClr val="FFFFFF"/>
            </a:solidFill>
          </p:spPr>
        </p:sp>
        <p:sp>
          <p:nvSpPr>
            <p:cNvPr id="34" name="TextBox 34"/>
            <p:cNvSpPr txBox="1"/>
            <p:nvPr/>
          </p:nvSpPr>
          <p:spPr>
            <a:xfrm>
              <a:off x="0" y="127000"/>
              <a:ext cx="711200" cy="482600"/>
            </a:xfrm>
            <a:prstGeom prst="rect">
              <a:avLst/>
            </a:prstGeom>
          </p:spPr>
          <p:txBody>
            <a:bodyPr lIns="33867" tIns="33867" rIns="33867" bIns="33867" rtlCol="0" anchor="ctr"/>
            <a:lstStyle/>
            <a:p>
              <a:pPr algn="ctr">
                <a:lnSpc>
                  <a:spcPts val="1680"/>
                </a:lnSpc>
              </a:pPr>
              <a:endParaRPr sz="800"/>
            </a:p>
          </p:txBody>
        </p:sp>
      </p:grpSp>
      <p:sp>
        <p:nvSpPr>
          <p:cNvPr id="35" name="TextBox 35"/>
          <p:cNvSpPr txBox="1"/>
          <p:nvPr/>
        </p:nvSpPr>
        <p:spPr>
          <a:xfrm>
            <a:off x="685800" y="346382"/>
            <a:ext cx="3695105" cy="666849"/>
          </a:xfrm>
          <a:prstGeom prst="rect">
            <a:avLst/>
          </a:prstGeom>
        </p:spPr>
        <p:txBody>
          <a:bodyPr lIns="0" tIns="0" rIns="0" bIns="0" rtlCol="0" anchor="t">
            <a:spAutoFit/>
          </a:bodyPr>
          <a:lstStyle/>
          <a:p>
            <a:pPr>
              <a:lnSpc>
                <a:spcPts val="2640"/>
              </a:lnSpc>
            </a:pPr>
            <a:r>
              <a:rPr lang="en-US" sz="2400">
                <a:solidFill>
                  <a:srgbClr val="005BAA"/>
                </a:solidFill>
                <a:latin typeface="Gotham 1"/>
              </a:rPr>
              <a:t>About</a:t>
            </a:r>
          </a:p>
          <a:p>
            <a:pPr>
              <a:lnSpc>
                <a:spcPts val="2640"/>
              </a:lnSpc>
            </a:pPr>
            <a:r>
              <a:rPr lang="en-US" sz="2400">
                <a:solidFill>
                  <a:srgbClr val="005BAA"/>
                </a:solidFill>
                <a:latin typeface="Gotham 1"/>
              </a:rPr>
              <a:t>Sano Physiotherapy Ltd​</a:t>
            </a:r>
          </a:p>
        </p:txBody>
      </p:sp>
      <p:sp>
        <p:nvSpPr>
          <p:cNvPr id="36" name="TextBox 36"/>
          <p:cNvSpPr txBox="1"/>
          <p:nvPr/>
        </p:nvSpPr>
        <p:spPr>
          <a:xfrm>
            <a:off x="397394" y="1300737"/>
            <a:ext cx="3880709" cy="2414379"/>
          </a:xfrm>
          <a:prstGeom prst="rect">
            <a:avLst/>
          </a:prstGeom>
        </p:spPr>
        <p:txBody>
          <a:bodyPr wrap="square" lIns="0" tIns="0" rIns="0" bIns="0" rtlCol="0" anchor="t">
            <a:spAutoFit/>
          </a:bodyPr>
          <a:lstStyle/>
          <a:p>
            <a:pPr marL="259093" lvl="1" indent="-129546">
              <a:lnSpc>
                <a:spcPts val="1680"/>
              </a:lnSpc>
              <a:buFont typeface="Arial"/>
              <a:buChar char="•"/>
            </a:pPr>
            <a:r>
              <a:rPr lang="en-US" sz="1333" dirty="0">
                <a:solidFill>
                  <a:srgbClr val="141414"/>
                </a:solidFill>
                <a:latin typeface="Gotham 2"/>
              </a:rPr>
              <a:t>One of the largest employers of physiotherapists in the UK, outside the NHS,</a:t>
            </a:r>
          </a:p>
          <a:p>
            <a:pPr>
              <a:lnSpc>
                <a:spcPts val="1200"/>
              </a:lnSpc>
            </a:pPr>
            <a:endParaRPr lang="en-US" sz="1333" dirty="0">
              <a:solidFill>
                <a:srgbClr val="141414"/>
              </a:solidFill>
              <a:latin typeface="Gotham 2"/>
            </a:endParaRPr>
          </a:p>
          <a:p>
            <a:pPr marL="259093" lvl="1" indent="-129546">
              <a:lnSpc>
                <a:spcPts val="1680"/>
              </a:lnSpc>
              <a:buFont typeface="Arial"/>
              <a:buChar char="•"/>
            </a:pPr>
            <a:r>
              <a:rPr lang="en-US" sz="1333" dirty="0">
                <a:solidFill>
                  <a:srgbClr val="141414"/>
                </a:solidFill>
                <a:latin typeface="Gotham 2"/>
              </a:rPr>
              <a:t>Work with over 50 PCN’s across 13 ICB’s,</a:t>
            </a:r>
          </a:p>
          <a:p>
            <a:pPr>
              <a:lnSpc>
                <a:spcPts val="1200"/>
              </a:lnSpc>
            </a:pPr>
            <a:endParaRPr lang="en-US" sz="1333" dirty="0">
              <a:solidFill>
                <a:srgbClr val="141414"/>
              </a:solidFill>
              <a:latin typeface="Gotham 2"/>
            </a:endParaRPr>
          </a:p>
          <a:p>
            <a:pPr marL="259093" lvl="1" indent="-129546">
              <a:lnSpc>
                <a:spcPts val="1680"/>
              </a:lnSpc>
              <a:buFont typeface="Arial"/>
              <a:buChar char="•"/>
            </a:pPr>
            <a:r>
              <a:rPr lang="en-US" sz="1333" dirty="0">
                <a:solidFill>
                  <a:srgbClr val="141414"/>
                </a:solidFill>
                <a:latin typeface="Gotham 2"/>
              </a:rPr>
              <a:t>Deliver First Contact Practitioner (FCP) services under the ARRS and Enhanced Access hours on a national scale,</a:t>
            </a:r>
          </a:p>
          <a:p>
            <a:pPr>
              <a:lnSpc>
                <a:spcPts val="1200"/>
              </a:lnSpc>
            </a:pPr>
            <a:endParaRPr lang="en-US" sz="1333" dirty="0">
              <a:solidFill>
                <a:srgbClr val="141414"/>
              </a:solidFill>
              <a:latin typeface="Gotham 2"/>
            </a:endParaRPr>
          </a:p>
          <a:p>
            <a:pPr marL="259093" lvl="1" indent="-129546">
              <a:lnSpc>
                <a:spcPts val="1680"/>
              </a:lnSpc>
              <a:buFont typeface="Arial"/>
              <a:buChar char="•"/>
            </a:pPr>
            <a:r>
              <a:rPr lang="en-US" sz="1333" dirty="0">
                <a:solidFill>
                  <a:srgbClr val="141414"/>
                </a:solidFill>
                <a:latin typeface="Gotham 2"/>
              </a:rPr>
              <a:t>Offer flexible services to primary care and do not believe in a ‘one-size fits all’ approach to FCP services.</a:t>
            </a:r>
          </a:p>
        </p:txBody>
      </p:sp>
      <p:sp>
        <p:nvSpPr>
          <p:cNvPr id="38" name="TextBox 38"/>
          <p:cNvSpPr txBox="1"/>
          <p:nvPr/>
        </p:nvSpPr>
        <p:spPr>
          <a:xfrm>
            <a:off x="6573857" y="2551273"/>
            <a:ext cx="2311827" cy="239746"/>
          </a:xfrm>
          <a:prstGeom prst="rect">
            <a:avLst/>
          </a:prstGeom>
        </p:spPr>
        <p:txBody>
          <a:bodyPr lIns="0" tIns="0" rIns="0" bIns="0" rtlCol="0" anchor="t">
            <a:spAutoFit/>
          </a:bodyPr>
          <a:lstStyle/>
          <a:p>
            <a:pPr algn="ctr">
              <a:lnSpc>
                <a:spcPts val="1960"/>
              </a:lnSpc>
            </a:pPr>
            <a:r>
              <a:rPr lang="en-US" sz="1400">
                <a:solidFill>
                  <a:srgbClr val="FFFFFF"/>
                </a:solidFill>
                <a:latin typeface="Gotham 3"/>
              </a:rPr>
              <a:t>Self Management: 77.7% </a:t>
            </a:r>
          </a:p>
        </p:txBody>
      </p:sp>
      <p:sp>
        <p:nvSpPr>
          <p:cNvPr id="39" name="TextBox 39"/>
          <p:cNvSpPr txBox="1"/>
          <p:nvPr/>
        </p:nvSpPr>
        <p:spPr>
          <a:xfrm>
            <a:off x="9561978" y="2551273"/>
            <a:ext cx="1284286" cy="239746"/>
          </a:xfrm>
          <a:prstGeom prst="rect">
            <a:avLst/>
          </a:prstGeom>
        </p:spPr>
        <p:txBody>
          <a:bodyPr lIns="0" tIns="0" rIns="0" bIns="0" rtlCol="0" anchor="t">
            <a:spAutoFit/>
          </a:bodyPr>
          <a:lstStyle/>
          <a:p>
            <a:pPr algn="ctr">
              <a:lnSpc>
                <a:spcPts val="1960"/>
              </a:lnSpc>
            </a:pPr>
            <a:r>
              <a:rPr lang="en-US" sz="1400">
                <a:solidFill>
                  <a:srgbClr val="FFFFFF"/>
                </a:solidFill>
                <a:latin typeface="Gotham 3"/>
              </a:rPr>
              <a:t>Other: 22.3% </a:t>
            </a:r>
          </a:p>
        </p:txBody>
      </p:sp>
      <p:sp>
        <p:nvSpPr>
          <p:cNvPr id="42" name="TextBox 42"/>
          <p:cNvSpPr txBox="1"/>
          <p:nvPr/>
        </p:nvSpPr>
        <p:spPr>
          <a:xfrm>
            <a:off x="5138761" y="635000"/>
            <a:ext cx="6367439" cy="862672"/>
          </a:xfrm>
          <a:prstGeom prst="rect">
            <a:avLst/>
          </a:prstGeom>
        </p:spPr>
        <p:txBody>
          <a:bodyPr wrap="square" lIns="0" tIns="0" rIns="0" bIns="0" rtlCol="0" anchor="t">
            <a:spAutoFit/>
          </a:bodyPr>
          <a:lstStyle/>
          <a:p>
            <a:pPr marL="259093" lvl="1" indent="-129546">
              <a:lnSpc>
                <a:spcPts val="1680"/>
              </a:lnSpc>
              <a:buFont typeface="Arial"/>
              <a:buChar char="•"/>
            </a:pPr>
            <a:r>
              <a:rPr lang="en-US" sz="1333" dirty="0">
                <a:solidFill>
                  <a:srgbClr val="FFFFFF"/>
                </a:solidFill>
                <a:latin typeface="Gotham 2"/>
              </a:rPr>
              <a:t>We deliver </a:t>
            </a:r>
            <a:r>
              <a:rPr lang="en-US" sz="1333" b="1" u="sng" dirty="0">
                <a:solidFill>
                  <a:srgbClr val="FFFFFF"/>
                </a:solidFill>
                <a:latin typeface="Gotham 2"/>
              </a:rPr>
              <a:t>sustainable</a:t>
            </a:r>
            <a:r>
              <a:rPr lang="en-US" sz="1333" dirty="0">
                <a:solidFill>
                  <a:srgbClr val="FFFFFF"/>
                </a:solidFill>
                <a:latin typeface="Gotham 2"/>
              </a:rPr>
              <a:t> and </a:t>
            </a:r>
            <a:r>
              <a:rPr lang="en-US" sz="1333" b="1" u="sng" dirty="0">
                <a:solidFill>
                  <a:srgbClr val="FFFFFF"/>
                </a:solidFill>
                <a:latin typeface="Gotham 2"/>
              </a:rPr>
              <a:t>data driven </a:t>
            </a:r>
            <a:r>
              <a:rPr lang="en-US" sz="1333" dirty="0">
                <a:solidFill>
                  <a:srgbClr val="FFFFFF"/>
                </a:solidFill>
                <a:latin typeface="Gotham 2"/>
              </a:rPr>
              <a:t>services:​</a:t>
            </a:r>
          </a:p>
          <a:p>
            <a:pPr marL="518186" lvl="2" indent="-172729">
              <a:lnSpc>
                <a:spcPts val="1680"/>
              </a:lnSpc>
              <a:buFont typeface="Arial"/>
              <a:buChar char="⚬"/>
            </a:pPr>
            <a:r>
              <a:rPr lang="en-US" sz="1333" dirty="0">
                <a:solidFill>
                  <a:srgbClr val="FFFFFF"/>
                </a:solidFill>
                <a:latin typeface="Gotham 2"/>
              </a:rPr>
              <a:t>Monthly average </a:t>
            </a:r>
            <a:r>
              <a:rPr lang="en-US" sz="1333" dirty="0" err="1">
                <a:solidFill>
                  <a:srgbClr val="FFFFFF"/>
                </a:solidFill>
                <a:latin typeface="Gotham 2"/>
              </a:rPr>
              <a:t>utilisation</a:t>
            </a:r>
            <a:r>
              <a:rPr lang="en-US" sz="1333" dirty="0">
                <a:solidFill>
                  <a:srgbClr val="FFFFFF"/>
                </a:solidFill>
                <a:latin typeface="Gotham 2"/>
              </a:rPr>
              <a:t> across the whole of Sano's FCP services = 89.1% ​</a:t>
            </a:r>
          </a:p>
          <a:p>
            <a:pPr marL="518186" lvl="2" indent="-172729">
              <a:lnSpc>
                <a:spcPts val="1680"/>
              </a:lnSpc>
              <a:buFont typeface="Arial"/>
              <a:buChar char="⚬"/>
            </a:pPr>
            <a:r>
              <a:rPr lang="en-US" sz="1333" dirty="0">
                <a:solidFill>
                  <a:srgbClr val="FFFFFF"/>
                </a:solidFill>
                <a:latin typeface="Gotham 2"/>
              </a:rPr>
              <a:t>77.7% of all patients referred into Sano’s FCP services self-manage their MSK condition in a single consultation </a:t>
            </a:r>
          </a:p>
        </p:txBody>
      </p:sp>
      <p:pic>
        <p:nvPicPr>
          <p:cNvPr id="26" name="Picture 45" descr="A blue circle with white text&#10;&#10;Description automatically generated">
            <a:extLst>
              <a:ext uri="{FF2B5EF4-FFF2-40B4-BE49-F238E27FC236}">
                <a16:creationId xmlns:a16="http://schemas.microsoft.com/office/drawing/2014/main" id="{C6EE0BCA-F91F-ABEC-9749-67B291957ECE}"/>
              </a:ext>
            </a:extLst>
          </p:cNvPr>
          <p:cNvPicPr>
            <a:picLocks noChangeAspect="1"/>
          </p:cNvPicPr>
          <p:nvPr/>
        </p:nvPicPr>
        <p:blipFill>
          <a:blip r:embed="rId4"/>
          <a:stretch>
            <a:fillRect/>
          </a:stretch>
        </p:blipFill>
        <p:spPr>
          <a:xfrm>
            <a:off x="6057833" y="3274663"/>
            <a:ext cx="5455355" cy="3229675"/>
          </a:xfrm>
          <a:prstGeom prst="rect">
            <a:avLst/>
          </a:prstGeom>
        </p:spPr>
      </p:pic>
    </p:spTree>
    <p:extLst>
      <p:ext uri="{BB962C8B-B14F-4D97-AF65-F5344CB8AC3E}">
        <p14:creationId xmlns:p14="http://schemas.microsoft.com/office/powerpoint/2010/main" val="3052932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4" name="Google Shape;124;p2" descr="Hand shake icon"/>
          <p:cNvPicPr preferRelativeResize="0"/>
          <p:nvPr/>
        </p:nvPicPr>
        <p:blipFill rotWithShape="1">
          <a:blip r:embed="rId3">
            <a:alphaModFix/>
          </a:blip>
          <a:srcRect/>
          <a:stretch/>
        </p:blipFill>
        <p:spPr>
          <a:xfrm>
            <a:off x="10064159" y="5231809"/>
            <a:ext cx="1866900" cy="1168400"/>
          </a:xfrm>
          <a:prstGeom prst="rect">
            <a:avLst/>
          </a:prstGeom>
          <a:noFill/>
          <a:ln>
            <a:noFill/>
          </a:ln>
        </p:spPr>
      </p:pic>
      <p:sp>
        <p:nvSpPr>
          <p:cNvPr id="127" name="Google Shape;127;p2"/>
          <p:cNvSpPr txBox="1"/>
          <p:nvPr/>
        </p:nvSpPr>
        <p:spPr>
          <a:xfrm>
            <a:off x="727314" y="2356199"/>
            <a:ext cx="10932542" cy="2677616"/>
          </a:xfrm>
          <a:prstGeom prst="rect">
            <a:avLst/>
          </a:prstGeom>
          <a:noFill/>
          <a:ln>
            <a:noFill/>
          </a:ln>
        </p:spPr>
        <p:txBody>
          <a:bodyPr spcFirstLastPara="1" wrap="square" lIns="91425" tIns="45700" rIns="91425" bIns="45700" anchor="t" anchorCtr="0">
            <a:spAutoFit/>
          </a:bodyPr>
          <a:lstStyle/>
          <a:p>
            <a:pPr marL="285750" indent="-285750">
              <a:buClr>
                <a:srgbClr val="000000"/>
              </a:buClr>
              <a:buSzPts val="2400"/>
              <a:buFont typeface="Arial"/>
              <a:buChar char="•"/>
            </a:pPr>
            <a:r>
              <a:rPr lang="en-US" sz="2800" b="1">
                <a:solidFill>
                  <a:schemeClr val="dk1"/>
                </a:solidFill>
                <a:latin typeface="Calibri"/>
                <a:cs typeface="Calibri"/>
              </a:rPr>
              <a:t>Closed Captions </a:t>
            </a:r>
            <a:r>
              <a:rPr lang="en-US" sz="2800">
                <a:solidFill>
                  <a:schemeClr val="dk1"/>
                </a:solidFill>
                <a:latin typeface="Calibri"/>
                <a:cs typeface="Calibri"/>
              </a:rPr>
              <a:t>are available – turn these on at the bottom </a:t>
            </a:r>
            <a:endParaRPr lang="en-US" sz="2800" b="1">
              <a:solidFill>
                <a:schemeClr val="dk1"/>
              </a:solidFill>
              <a:latin typeface="Calibri"/>
              <a:cs typeface="Calibri"/>
            </a:endParaRPr>
          </a:p>
          <a:p>
            <a:pPr>
              <a:buClr>
                <a:srgbClr val="000000"/>
              </a:buClr>
              <a:buSzPts val="2400"/>
            </a:pPr>
            <a:r>
              <a:rPr lang="en-US" sz="2800">
                <a:solidFill>
                  <a:schemeClr val="dk1"/>
                </a:solidFill>
                <a:latin typeface="Calibri"/>
                <a:cs typeface="Calibri"/>
              </a:rPr>
              <a:t>    of your screen</a:t>
            </a:r>
            <a:endParaRPr lang="en-US" sz="2800" b="1">
              <a:solidFill>
                <a:schemeClr val="dk1"/>
              </a:solidFill>
              <a:latin typeface="Calibri"/>
              <a:cs typeface="Calibri"/>
            </a:endParaRPr>
          </a:p>
          <a:p>
            <a:pPr marL="285750" indent="-285750">
              <a:buClr>
                <a:srgbClr val="000000"/>
              </a:buClr>
              <a:buSzPts val="2400"/>
              <a:buFont typeface="Arial"/>
              <a:buChar char="•"/>
            </a:pPr>
            <a:endParaRPr lang="en-US" sz="2800">
              <a:solidFill>
                <a:schemeClr val="dk1"/>
              </a:solidFill>
              <a:latin typeface="Calibri"/>
              <a:cs typeface="Calibri"/>
            </a:endParaRPr>
          </a:p>
          <a:p>
            <a:pPr marL="285750" indent="-285750">
              <a:buClr>
                <a:srgbClr val="000000"/>
              </a:buClr>
              <a:buSzPts val="2400"/>
              <a:buFont typeface="Arial"/>
              <a:buChar char="•"/>
            </a:pPr>
            <a:r>
              <a:rPr lang="en-US" sz="2800" b="1">
                <a:solidFill>
                  <a:schemeClr val="dk1"/>
                </a:solidFill>
                <a:latin typeface="Calibri"/>
                <a:cs typeface="Calibri"/>
              </a:rPr>
              <a:t>BSL interpretation </a:t>
            </a:r>
            <a:r>
              <a:rPr lang="en-US" sz="2800">
                <a:solidFill>
                  <a:schemeClr val="dk1"/>
                </a:solidFill>
                <a:latin typeface="Calibri"/>
                <a:cs typeface="Calibri"/>
              </a:rPr>
              <a:t>is available – the interpreters will be </a:t>
            </a:r>
            <a:r>
              <a:rPr lang="en-US" sz="2800" err="1">
                <a:solidFill>
                  <a:schemeClr val="dk1"/>
                </a:solidFill>
                <a:latin typeface="Calibri"/>
                <a:cs typeface="Calibri"/>
              </a:rPr>
              <a:t>spotlit</a:t>
            </a:r>
            <a:r>
              <a:rPr lang="en-US" sz="2800">
                <a:solidFill>
                  <a:schemeClr val="dk1"/>
                </a:solidFill>
                <a:latin typeface="Calibri"/>
                <a:cs typeface="Calibri"/>
              </a:rPr>
              <a:t> </a:t>
            </a:r>
          </a:p>
          <a:p>
            <a:pPr marL="285750" indent="-285750">
              <a:buClr>
                <a:srgbClr val="000000"/>
              </a:buClr>
              <a:buSzPts val="2400"/>
              <a:buFont typeface="Arial"/>
              <a:buChar char="•"/>
            </a:pPr>
            <a:endParaRPr lang="en-US" sz="2800">
              <a:solidFill>
                <a:schemeClr val="dk1"/>
              </a:solidFill>
              <a:latin typeface="Calibri"/>
              <a:cs typeface="Calibri"/>
            </a:endParaRPr>
          </a:p>
          <a:p>
            <a:pPr marL="285750" indent="-285750">
              <a:buClr>
                <a:srgbClr val="000000"/>
              </a:buClr>
              <a:buSzPts val="2400"/>
              <a:buFont typeface="Arial"/>
              <a:buChar char="•"/>
            </a:pPr>
            <a:r>
              <a:rPr lang="en-US" sz="2800">
                <a:solidFill>
                  <a:schemeClr val="dk1"/>
                </a:solidFill>
                <a:latin typeface="Calibri"/>
                <a:cs typeface="Calibri"/>
              </a:rPr>
              <a:t>Please put any technical questions into the chat </a:t>
            </a:r>
          </a:p>
        </p:txBody>
      </p:sp>
      <p:sp>
        <p:nvSpPr>
          <p:cNvPr id="4" name="Google Shape;123;p2">
            <a:extLst>
              <a:ext uri="{FF2B5EF4-FFF2-40B4-BE49-F238E27FC236}">
                <a16:creationId xmlns:a16="http://schemas.microsoft.com/office/drawing/2014/main" id="{A8D9EDD4-B558-4F6C-B5DA-DE0B89414DFF}"/>
              </a:ext>
            </a:extLst>
          </p:cNvPr>
          <p:cNvSpPr txBox="1">
            <a:spLocks noGrp="1"/>
          </p:cNvSpPr>
          <p:nvPr>
            <p:ph type="title"/>
          </p:nvPr>
        </p:nvSpPr>
        <p:spPr>
          <a:xfrm>
            <a:off x="1651580" y="589985"/>
            <a:ext cx="8888839" cy="1258262"/>
          </a:xfrm>
          <a:prstGeom prst="rect">
            <a:avLst/>
          </a:prstGeom>
          <a:noFill/>
          <a:ln>
            <a:noFill/>
          </a:ln>
        </p:spPr>
        <p:txBody>
          <a:bodyPr spcFirstLastPara="1" wrap="square" lIns="91425" tIns="45700" rIns="91425" bIns="45700" anchor="ctr" anchorCtr="0">
            <a:noAutofit/>
          </a:bodyPr>
          <a:lstStyle/>
          <a:p>
            <a:pPr>
              <a:buSzPts val="4000"/>
            </a:pPr>
            <a:r>
              <a:rPr lang="en-US">
                <a:latin typeface="Calibri"/>
                <a:cs typeface="Calibri Light"/>
              </a:rPr>
              <a:t>Accessibility</a:t>
            </a:r>
            <a:endParaRPr lang="en-US">
              <a:latin typeface="Calibri"/>
              <a:ea typeface="Calibri"/>
              <a:cs typeface="Calibri Light"/>
            </a:endParaRPr>
          </a:p>
        </p:txBody>
      </p:sp>
    </p:spTree>
    <p:extLst>
      <p:ext uri="{BB962C8B-B14F-4D97-AF65-F5344CB8AC3E}">
        <p14:creationId xmlns:p14="http://schemas.microsoft.com/office/powerpoint/2010/main" val="3113505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1"/>
          <p:cNvGrpSpPr/>
          <p:nvPr/>
        </p:nvGrpSpPr>
        <p:grpSpPr>
          <a:xfrm rot="16200000">
            <a:off x="-2082713" y="2090550"/>
            <a:ext cx="4882772" cy="714589"/>
            <a:chOff x="0" y="0"/>
            <a:chExt cx="8406862" cy="1413682"/>
          </a:xfrm>
        </p:grpSpPr>
        <p:sp>
          <p:nvSpPr>
            <p:cNvPr id="22" name="Freeform 22"/>
            <p:cNvSpPr/>
            <p:nvPr/>
          </p:nvSpPr>
          <p:spPr>
            <a:xfrm>
              <a:off x="0" y="0"/>
              <a:ext cx="8406862" cy="1413683"/>
            </a:xfrm>
            <a:custGeom>
              <a:avLst/>
              <a:gdLst/>
              <a:ahLst/>
              <a:cxnLst/>
              <a:rect l="l" t="t" r="r" b="b"/>
              <a:pathLst>
                <a:path w="8406862" h="1413683">
                  <a:moveTo>
                    <a:pt x="25124" y="0"/>
                  </a:moveTo>
                  <a:lnTo>
                    <a:pt x="8381737" y="0"/>
                  </a:lnTo>
                  <a:cubicBezTo>
                    <a:pt x="8395613" y="0"/>
                    <a:pt x="8406862" y="11249"/>
                    <a:pt x="8406862" y="25124"/>
                  </a:cubicBezTo>
                  <a:lnTo>
                    <a:pt x="8406862" y="1388558"/>
                  </a:lnTo>
                  <a:cubicBezTo>
                    <a:pt x="8406862" y="1402434"/>
                    <a:pt x="8395613" y="1413683"/>
                    <a:pt x="8381737" y="1413683"/>
                  </a:cubicBezTo>
                  <a:lnTo>
                    <a:pt x="25124" y="1413683"/>
                  </a:lnTo>
                  <a:cubicBezTo>
                    <a:pt x="11249" y="1413683"/>
                    <a:pt x="0" y="1402434"/>
                    <a:pt x="0" y="1388558"/>
                  </a:cubicBezTo>
                  <a:lnTo>
                    <a:pt x="0" y="25124"/>
                  </a:lnTo>
                  <a:cubicBezTo>
                    <a:pt x="0" y="11249"/>
                    <a:pt x="11249" y="0"/>
                    <a:pt x="25124" y="0"/>
                  </a:cubicBezTo>
                  <a:close/>
                </a:path>
              </a:pathLst>
            </a:custGeom>
            <a:solidFill>
              <a:srgbClr val="005BAA"/>
            </a:solidFill>
          </p:spPr>
        </p:sp>
        <p:sp>
          <p:nvSpPr>
            <p:cNvPr id="23" name="TextBox 23"/>
            <p:cNvSpPr txBox="1"/>
            <p:nvPr/>
          </p:nvSpPr>
          <p:spPr>
            <a:xfrm>
              <a:off x="0" y="-47625"/>
              <a:ext cx="812800" cy="860425"/>
            </a:xfrm>
            <a:prstGeom prst="rect">
              <a:avLst/>
            </a:prstGeom>
          </p:spPr>
          <p:txBody>
            <a:bodyPr lIns="33867" tIns="33867" rIns="33867" bIns="33867" rtlCol="0" anchor="ctr"/>
            <a:lstStyle/>
            <a:p>
              <a:pPr algn="ctr">
                <a:lnSpc>
                  <a:spcPts val="933"/>
                </a:lnSpc>
              </a:pPr>
              <a:endParaRPr sz="800"/>
            </a:p>
          </p:txBody>
        </p:sp>
      </p:grpSp>
      <p:sp>
        <p:nvSpPr>
          <p:cNvPr id="24" name="TextBox 24"/>
          <p:cNvSpPr txBox="1"/>
          <p:nvPr/>
        </p:nvSpPr>
        <p:spPr>
          <a:xfrm rot="5400000">
            <a:off x="-1200218" y="2202836"/>
            <a:ext cx="3148526" cy="408253"/>
          </a:xfrm>
          <a:prstGeom prst="rect">
            <a:avLst/>
          </a:prstGeom>
        </p:spPr>
        <p:txBody>
          <a:bodyPr lIns="0" tIns="0" rIns="0" bIns="0" rtlCol="0" anchor="ctr">
            <a:spAutoFit/>
          </a:bodyPr>
          <a:lstStyle/>
          <a:p>
            <a:pPr algn="ctr">
              <a:lnSpc>
                <a:spcPts val="3360"/>
              </a:lnSpc>
            </a:pPr>
            <a:r>
              <a:rPr lang="en-US" sz="2400" dirty="0">
                <a:solidFill>
                  <a:srgbClr val="FFFFFF"/>
                </a:solidFill>
                <a:latin typeface="Gotham 1"/>
              </a:rPr>
              <a:t>Enhancing Access</a:t>
            </a:r>
          </a:p>
        </p:txBody>
      </p:sp>
      <p:sp>
        <p:nvSpPr>
          <p:cNvPr id="32" name="TextBox 32"/>
          <p:cNvSpPr txBox="1"/>
          <p:nvPr/>
        </p:nvSpPr>
        <p:spPr>
          <a:xfrm>
            <a:off x="2297334" y="2666294"/>
            <a:ext cx="1239341" cy="204158"/>
          </a:xfrm>
          <a:prstGeom prst="rect">
            <a:avLst/>
          </a:prstGeom>
        </p:spPr>
        <p:txBody>
          <a:bodyPr lIns="0" tIns="0" rIns="0" bIns="0" rtlCol="0" anchor="t">
            <a:spAutoFit/>
          </a:bodyPr>
          <a:lstStyle/>
          <a:p>
            <a:pPr algn="ctr">
              <a:lnSpc>
                <a:spcPts val="1680"/>
              </a:lnSpc>
              <a:spcBef>
                <a:spcPct val="0"/>
              </a:spcBef>
            </a:pPr>
            <a:r>
              <a:rPr lang="en-US">
                <a:solidFill>
                  <a:srgbClr val="005BAA"/>
                </a:solidFill>
                <a:latin typeface="Gotham 3"/>
              </a:rPr>
              <a:t>Care Navigation</a:t>
            </a:r>
          </a:p>
        </p:txBody>
      </p:sp>
      <p:sp>
        <p:nvSpPr>
          <p:cNvPr id="34" name="TextBox 34"/>
          <p:cNvSpPr txBox="1"/>
          <p:nvPr/>
        </p:nvSpPr>
        <p:spPr>
          <a:xfrm>
            <a:off x="2533801" y="3830827"/>
            <a:ext cx="275283" cy="204158"/>
          </a:xfrm>
          <a:prstGeom prst="rect">
            <a:avLst/>
          </a:prstGeom>
        </p:spPr>
        <p:txBody>
          <a:bodyPr lIns="0" tIns="0" rIns="0" bIns="0" rtlCol="0" anchor="t">
            <a:spAutoFit/>
          </a:bodyPr>
          <a:lstStyle/>
          <a:p>
            <a:pPr algn="ctr">
              <a:lnSpc>
                <a:spcPts val="1680"/>
              </a:lnSpc>
              <a:spcBef>
                <a:spcPct val="0"/>
              </a:spcBef>
            </a:pPr>
            <a:r>
              <a:rPr lang="en-US" dirty="0">
                <a:solidFill>
                  <a:srgbClr val="141414"/>
                </a:solidFill>
                <a:latin typeface="Gotham 2"/>
              </a:rPr>
              <a:t>Yes</a:t>
            </a:r>
          </a:p>
        </p:txBody>
      </p:sp>
      <p:grpSp>
        <p:nvGrpSpPr>
          <p:cNvPr id="35" name="Group 35"/>
          <p:cNvGrpSpPr/>
          <p:nvPr/>
        </p:nvGrpSpPr>
        <p:grpSpPr>
          <a:xfrm rot="16200000">
            <a:off x="6228828" y="-859063"/>
            <a:ext cx="4710531" cy="6791389"/>
            <a:chOff x="0" y="-47625"/>
            <a:chExt cx="8276516" cy="12948049"/>
          </a:xfrm>
        </p:grpSpPr>
        <p:sp>
          <p:nvSpPr>
            <p:cNvPr id="36" name="Freeform 36"/>
            <p:cNvSpPr/>
            <p:nvPr/>
          </p:nvSpPr>
          <p:spPr>
            <a:xfrm>
              <a:off x="0" y="-15830"/>
              <a:ext cx="8276516" cy="12916254"/>
            </a:xfrm>
            <a:custGeom>
              <a:avLst/>
              <a:gdLst/>
              <a:ahLst/>
              <a:cxnLst/>
              <a:rect l="l" t="t" r="r" b="b"/>
              <a:pathLst>
                <a:path w="7849095" h="12916254">
                  <a:moveTo>
                    <a:pt x="28005" y="0"/>
                  </a:moveTo>
                  <a:lnTo>
                    <a:pt x="7821091" y="0"/>
                  </a:lnTo>
                  <a:cubicBezTo>
                    <a:pt x="7836557" y="0"/>
                    <a:pt x="7849095" y="12538"/>
                    <a:pt x="7849095" y="28005"/>
                  </a:cubicBezTo>
                  <a:lnTo>
                    <a:pt x="7849095" y="12888250"/>
                  </a:lnTo>
                  <a:cubicBezTo>
                    <a:pt x="7849095" y="12903716"/>
                    <a:pt x="7836557" y="12916254"/>
                    <a:pt x="7821091" y="12916254"/>
                  </a:cubicBezTo>
                  <a:lnTo>
                    <a:pt x="28005" y="12916254"/>
                  </a:lnTo>
                  <a:cubicBezTo>
                    <a:pt x="12538" y="12916254"/>
                    <a:pt x="0" y="12903716"/>
                    <a:pt x="0" y="12888250"/>
                  </a:cubicBezTo>
                  <a:lnTo>
                    <a:pt x="0" y="28005"/>
                  </a:lnTo>
                  <a:cubicBezTo>
                    <a:pt x="0" y="12538"/>
                    <a:pt x="12538" y="0"/>
                    <a:pt x="28005" y="0"/>
                  </a:cubicBezTo>
                  <a:close/>
                </a:path>
              </a:pathLst>
            </a:custGeom>
            <a:solidFill>
              <a:srgbClr val="005BAA"/>
            </a:solidFill>
          </p:spPr>
        </p:sp>
        <p:sp>
          <p:nvSpPr>
            <p:cNvPr id="37" name="TextBox 37"/>
            <p:cNvSpPr txBox="1"/>
            <p:nvPr/>
          </p:nvSpPr>
          <p:spPr>
            <a:xfrm>
              <a:off x="0" y="-47625"/>
              <a:ext cx="812800" cy="860425"/>
            </a:xfrm>
            <a:prstGeom prst="rect">
              <a:avLst/>
            </a:prstGeom>
          </p:spPr>
          <p:txBody>
            <a:bodyPr lIns="33867" tIns="33867" rIns="33867" bIns="33867" rtlCol="0" anchor="ctr"/>
            <a:lstStyle/>
            <a:p>
              <a:pPr algn="ctr">
                <a:lnSpc>
                  <a:spcPts val="933"/>
                </a:lnSpc>
              </a:pPr>
              <a:endParaRPr sz="800"/>
            </a:p>
          </p:txBody>
        </p:sp>
      </p:grpSp>
      <p:sp>
        <p:nvSpPr>
          <p:cNvPr id="38" name="TextBox 38"/>
          <p:cNvSpPr txBox="1"/>
          <p:nvPr/>
        </p:nvSpPr>
        <p:spPr>
          <a:xfrm>
            <a:off x="6759968" y="329570"/>
            <a:ext cx="3484200" cy="408253"/>
          </a:xfrm>
          <a:prstGeom prst="rect">
            <a:avLst/>
          </a:prstGeom>
        </p:spPr>
        <p:txBody>
          <a:bodyPr wrap="square" lIns="0" tIns="0" rIns="0" bIns="0" rtlCol="0" anchor="t">
            <a:spAutoFit/>
          </a:bodyPr>
          <a:lstStyle/>
          <a:p>
            <a:pPr>
              <a:lnSpc>
                <a:spcPts val="3360"/>
              </a:lnSpc>
            </a:pPr>
            <a:r>
              <a:rPr lang="en-US" sz="2400" dirty="0">
                <a:solidFill>
                  <a:srgbClr val="FFFFFF"/>
                </a:solidFill>
                <a:latin typeface="Gotham 1"/>
              </a:rPr>
              <a:t>Care Navigation Tool</a:t>
            </a:r>
            <a:endParaRPr lang="en-US" sz="800">
              <a:solidFill>
                <a:srgbClr val="FFFFFF"/>
              </a:solidFill>
              <a:cs typeface="Calibri"/>
            </a:endParaRPr>
          </a:p>
        </p:txBody>
      </p:sp>
      <p:grpSp>
        <p:nvGrpSpPr>
          <p:cNvPr id="2" name="Group 1">
            <a:extLst>
              <a:ext uri="{FF2B5EF4-FFF2-40B4-BE49-F238E27FC236}">
                <a16:creationId xmlns:a16="http://schemas.microsoft.com/office/drawing/2014/main" id="{92859F5D-4041-FDD5-B686-9211005F5B5A}"/>
              </a:ext>
            </a:extLst>
          </p:cNvPr>
          <p:cNvGrpSpPr/>
          <p:nvPr/>
        </p:nvGrpSpPr>
        <p:grpSpPr>
          <a:xfrm>
            <a:off x="5957640" y="909996"/>
            <a:ext cx="3846568" cy="652657"/>
            <a:chOff x="9191299" y="1947078"/>
            <a:chExt cx="5769852" cy="978986"/>
          </a:xfrm>
        </p:grpSpPr>
        <p:sp>
          <p:nvSpPr>
            <p:cNvPr id="52" name="Freeform 52"/>
            <p:cNvSpPr/>
            <p:nvPr/>
          </p:nvSpPr>
          <p:spPr>
            <a:xfrm>
              <a:off x="9191299" y="1947078"/>
              <a:ext cx="5769852" cy="978986"/>
            </a:xfrm>
            <a:custGeom>
              <a:avLst/>
              <a:gdLst/>
              <a:ahLst/>
              <a:cxnLst/>
              <a:rect l="l" t="t" r="r" b="b"/>
              <a:pathLst>
                <a:path w="1519632" h="257840">
                  <a:moveTo>
                    <a:pt x="33545" y="0"/>
                  </a:moveTo>
                  <a:lnTo>
                    <a:pt x="1486087" y="0"/>
                  </a:lnTo>
                  <a:cubicBezTo>
                    <a:pt x="1504613" y="0"/>
                    <a:pt x="1519632" y="15018"/>
                    <a:pt x="1519632" y="33545"/>
                  </a:cubicBezTo>
                  <a:lnTo>
                    <a:pt x="1519632" y="224295"/>
                  </a:lnTo>
                  <a:cubicBezTo>
                    <a:pt x="1519632" y="242821"/>
                    <a:pt x="1504613" y="257840"/>
                    <a:pt x="1486087" y="257840"/>
                  </a:cubicBezTo>
                  <a:lnTo>
                    <a:pt x="33545" y="257840"/>
                  </a:lnTo>
                  <a:cubicBezTo>
                    <a:pt x="15018" y="257840"/>
                    <a:pt x="0" y="242821"/>
                    <a:pt x="0" y="224295"/>
                  </a:cubicBezTo>
                  <a:lnTo>
                    <a:pt x="0" y="33545"/>
                  </a:lnTo>
                  <a:cubicBezTo>
                    <a:pt x="0" y="15018"/>
                    <a:pt x="15018" y="0"/>
                    <a:pt x="33545" y="0"/>
                  </a:cubicBezTo>
                  <a:close/>
                </a:path>
              </a:pathLst>
            </a:custGeom>
            <a:solidFill>
              <a:srgbClr val="000000">
                <a:alpha val="0"/>
              </a:srgbClr>
            </a:solidFill>
            <a:ln w="38100">
              <a:solidFill>
                <a:srgbClr val="FFFFFF"/>
              </a:solidFill>
            </a:ln>
          </p:spPr>
        </p:sp>
        <p:sp>
          <p:nvSpPr>
            <p:cNvPr id="39" name="TextBox 39"/>
            <p:cNvSpPr txBox="1"/>
            <p:nvPr/>
          </p:nvSpPr>
          <p:spPr>
            <a:xfrm>
              <a:off x="9421017" y="2124662"/>
              <a:ext cx="5310416" cy="633251"/>
            </a:xfrm>
            <a:prstGeom prst="rect">
              <a:avLst/>
            </a:prstGeom>
          </p:spPr>
          <p:txBody>
            <a:bodyPr lIns="0" tIns="0" rIns="0" bIns="0" rtlCol="0" anchor="t">
              <a:spAutoFit/>
            </a:bodyPr>
            <a:lstStyle/>
            <a:p>
              <a:pPr algn="ctr">
                <a:lnSpc>
                  <a:spcPts val="1680"/>
                </a:lnSpc>
                <a:spcBef>
                  <a:spcPct val="0"/>
                </a:spcBef>
              </a:pPr>
              <a:r>
                <a:rPr lang="en-US">
                  <a:solidFill>
                    <a:srgbClr val="FFFFFF"/>
                  </a:solidFill>
                  <a:latin typeface="Gotham 2"/>
                </a:rPr>
                <a:t>Do you have a problem with your neck, back, bones, joints or muscles?</a:t>
              </a:r>
            </a:p>
          </p:txBody>
        </p:sp>
      </p:grpSp>
      <p:grpSp>
        <p:nvGrpSpPr>
          <p:cNvPr id="5" name="Group 4">
            <a:extLst>
              <a:ext uri="{FF2B5EF4-FFF2-40B4-BE49-F238E27FC236}">
                <a16:creationId xmlns:a16="http://schemas.microsoft.com/office/drawing/2014/main" id="{E6F53113-7014-3691-3AB3-CDD9A2D98EA3}"/>
              </a:ext>
            </a:extLst>
          </p:cNvPr>
          <p:cNvGrpSpPr/>
          <p:nvPr/>
        </p:nvGrpSpPr>
        <p:grpSpPr>
          <a:xfrm>
            <a:off x="5957640" y="1823898"/>
            <a:ext cx="3846568" cy="652657"/>
            <a:chOff x="9191299" y="3297539"/>
            <a:chExt cx="5769852" cy="978986"/>
          </a:xfrm>
        </p:grpSpPr>
        <p:sp>
          <p:nvSpPr>
            <p:cNvPr id="55" name="Freeform 55"/>
            <p:cNvSpPr/>
            <p:nvPr/>
          </p:nvSpPr>
          <p:spPr>
            <a:xfrm>
              <a:off x="9191299" y="3297539"/>
              <a:ext cx="5769852" cy="978986"/>
            </a:xfrm>
            <a:custGeom>
              <a:avLst/>
              <a:gdLst/>
              <a:ahLst/>
              <a:cxnLst/>
              <a:rect l="l" t="t" r="r" b="b"/>
              <a:pathLst>
                <a:path w="1519632" h="257840">
                  <a:moveTo>
                    <a:pt x="33545" y="0"/>
                  </a:moveTo>
                  <a:lnTo>
                    <a:pt x="1486087" y="0"/>
                  </a:lnTo>
                  <a:cubicBezTo>
                    <a:pt x="1504613" y="0"/>
                    <a:pt x="1519632" y="15018"/>
                    <a:pt x="1519632" y="33545"/>
                  </a:cubicBezTo>
                  <a:lnTo>
                    <a:pt x="1519632" y="224295"/>
                  </a:lnTo>
                  <a:cubicBezTo>
                    <a:pt x="1519632" y="242821"/>
                    <a:pt x="1504613" y="257840"/>
                    <a:pt x="1486087" y="257840"/>
                  </a:cubicBezTo>
                  <a:lnTo>
                    <a:pt x="33545" y="257840"/>
                  </a:lnTo>
                  <a:cubicBezTo>
                    <a:pt x="15018" y="257840"/>
                    <a:pt x="0" y="242821"/>
                    <a:pt x="0" y="224295"/>
                  </a:cubicBezTo>
                  <a:lnTo>
                    <a:pt x="0" y="33545"/>
                  </a:lnTo>
                  <a:cubicBezTo>
                    <a:pt x="0" y="15018"/>
                    <a:pt x="15018" y="0"/>
                    <a:pt x="33545" y="0"/>
                  </a:cubicBezTo>
                  <a:close/>
                </a:path>
              </a:pathLst>
            </a:custGeom>
            <a:solidFill>
              <a:srgbClr val="000000">
                <a:alpha val="0"/>
              </a:srgbClr>
            </a:solidFill>
            <a:ln w="38100">
              <a:solidFill>
                <a:srgbClr val="FFFFFF"/>
              </a:solidFill>
            </a:ln>
          </p:spPr>
        </p:sp>
        <p:sp>
          <p:nvSpPr>
            <p:cNvPr id="40" name="TextBox 40"/>
            <p:cNvSpPr txBox="1"/>
            <p:nvPr/>
          </p:nvSpPr>
          <p:spPr>
            <a:xfrm>
              <a:off x="9421017" y="3475123"/>
              <a:ext cx="5310416" cy="633251"/>
            </a:xfrm>
            <a:prstGeom prst="rect">
              <a:avLst/>
            </a:prstGeom>
          </p:spPr>
          <p:txBody>
            <a:bodyPr lIns="0" tIns="0" rIns="0" bIns="0" rtlCol="0" anchor="t">
              <a:spAutoFit/>
            </a:bodyPr>
            <a:lstStyle/>
            <a:p>
              <a:pPr algn="ctr">
                <a:lnSpc>
                  <a:spcPts val="1680"/>
                </a:lnSpc>
                <a:spcBef>
                  <a:spcPct val="0"/>
                </a:spcBef>
              </a:pPr>
              <a:r>
                <a:rPr lang="en-US">
                  <a:solidFill>
                    <a:srgbClr val="FFFFFF"/>
                  </a:solidFill>
                  <a:latin typeface="Gotham 2"/>
                </a:rPr>
                <a:t>Are you currently under the care of a GP/Consultant/Surgeon for this specific issue?</a:t>
              </a:r>
            </a:p>
          </p:txBody>
        </p:sp>
      </p:grpSp>
      <p:grpSp>
        <p:nvGrpSpPr>
          <p:cNvPr id="6" name="Group 5">
            <a:extLst>
              <a:ext uri="{FF2B5EF4-FFF2-40B4-BE49-F238E27FC236}">
                <a16:creationId xmlns:a16="http://schemas.microsoft.com/office/drawing/2014/main" id="{D1B07736-91EC-7DD0-93C4-F8B491ABD099}"/>
              </a:ext>
            </a:extLst>
          </p:cNvPr>
          <p:cNvGrpSpPr/>
          <p:nvPr/>
        </p:nvGrpSpPr>
        <p:grpSpPr>
          <a:xfrm>
            <a:off x="5957640" y="2723895"/>
            <a:ext cx="3846568" cy="374980"/>
            <a:chOff x="9191299" y="4675878"/>
            <a:chExt cx="5769852" cy="686516"/>
          </a:xfrm>
        </p:grpSpPr>
        <p:sp>
          <p:nvSpPr>
            <p:cNvPr id="58" name="Freeform 58"/>
            <p:cNvSpPr/>
            <p:nvPr/>
          </p:nvSpPr>
          <p:spPr>
            <a:xfrm>
              <a:off x="9191299" y="4675878"/>
              <a:ext cx="5769852" cy="686516"/>
            </a:xfrm>
            <a:custGeom>
              <a:avLst/>
              <a:gdLst/>
              <a:ahLst/>
              <a:cxnLst/>
              <a:rect l="l" t="t" r="r" b="b"/>
              <a:pathLst>
                <a:path w="1519632" h="180811">
                  <a:moveTo>
                    <a:pt x="33545" y="0"/>
                  </a:moveTo>
                  <a:lnTo>
                    <a:pt x="1486087" y="0"/>
                  </a:lnTo>
                  <a:cubicBezTo>
                    <a:pt x="1504613" y="0"/>
                    <a:pt x="1519632" y="15018"/>
                    <a:pt x="1519632" y="33545"/>
                  </a:cubicBezTo>
                  <a:lnTo>
                    <a:pt x="1519632" y="147266"/>
                  </a:lnTo>
                  <a:cubicBezTo>
                    <a:pt x="1519632" y="165792"/>
                    <a:pt x="1504613" y="180811"/>
                    <a:pt x="1486087" y="180811"/>
                  </a:cubicBezTo>
                  <a:lnTo>
                    <a:pt x="33545" y="180811"/>
                  </a:lnTo>
                  <a:cubicBezTo>
                    <a:pt x="15018" y="180811"/>
                    <a:pt x="0" y="165792"/>
                    <a:pt x="0" y="147266"/>
                  </a:cubicBezTo>
                  <a:lnTo>
                    <a:pt x="0" y="33545"/>
                  </a:lnTo>
                  <a:cubicBezTo>
                    <a:pt x="0" y="15018"/>
                    <a:pt x="15018" y="0"/>
                    <a:pt x="33545" y="0"/>
                  </a:cubicBezTo>
                  <a:close/>
                </a:path>
              </a:pathLst>
            </a:custGeom>
            <a:solidFill>
              <a:srgbClr val="000000">
                <a:alpha val="0"/>
              </a:srgbClr>
            </a:solidFill>
            <a:ln w="38100">
              <a:solidFill>
                <a:srgbClr val="FFFFFF"/>
              </a:solidFill>
            </a:ln>
          </p:spPr>
        </p:sp>
        <p:sp>
          <p:nvSpPr>
            <p:cNvPr id="41" name="TextBox 41"/>
            <p:cNvSpPr txBox="1"/>
            <p:nvPr/>
          </p:nvSpPr>
          <p:spPr>
            <a:xfrm>
              <a:off x="9421017" y="4814884"/>
              <a:ext cx="5310416" cy="373774"/>
            </a:xfrm>
            <a:prstGeom prst="rect">
              <a:avLst/>
            </a:prstGeom>
          </p:spPr>
          <p:txBody>
            <a:bodyPr lIns="0" tIns="0" rIns="0" bIns="0" rtlCol="0" anchor="t">
              <a:spAutoFit/>
            </a:bodyPr>
            <a:lstStyle/>
            <a:p>
              <a:pPr algn="ctr">
                <a:lnSpc>
                  <a:spcPts val="1680"/>
                </a:lnSpc>
                <a:spcBef>
                  <a:spcPct val="0"/>
                </a:spcBef>
              </a:pPr>
              <a:r>
                <a:rPr lang="en-US">
                  <a:solidFill>
                    <a:srgbClr val="FFFFFF"/>
                  </a:solidFill>
                  <a:latin typeface="Gotham 2"/>
                </a:rPr>
                <a:t>Are you feeling generally well at the moment?</a:t>
              </a:r>
            </a:p>
          </p:txBody>
        </p:sp>
      </p:grpSp>
      <p:grpSp>
        <p:nvGrpSpPr>
          <p:cNvPr id="7" name="Group 6">
            <a:extLst>
              <a:ext uri="{FF2B5EF4-FFF2-40B4-BE49-F238E27FC236}">
                <a16:creationId xmlns:a16="http://schemas.microsoft.com/office/drawing/2014/main" id="{A60D2747-BB04-53A6-B16F-B9BE5A8C1CB6}"/>
              </a:ext>
            </a:extLst>
          </p:cNvPr>
          <p:cNvGrpSpPr/>
          <p:nvPr/>
        </p:nvGrpSpPr>
        <p:grpSpPr>
          <a:xfrm>
            <a:off x="5941427" y="3347130"/>
            <a:ext cx="3870887" cy="612126"/>
            <a:chOff x="9191299" y="5733869"/>
            <a:chExt cx="5769852" cy="978986"/>
          </a:xfrm>
        </p:grpSpPr>
        <p:sp>
          <p:nvSpPr>
            <p:cNvPr id="61" name="Freeform 61"/>
            <p:cNvSpPr/>
            <p:nvPr/>
          </p:nvSpPr>
          <p:spPr>
            <a:xfrm>
              <a:off x="9191299" y="5733869"/>
              <a:ext cx="5769852" cy="978986"/>
            </a:xfrm>
            <a:custGeom>
              <a:avLst/>
              <a:gdLst/>
              <a:ahLst/>
              <a:cxnLst/>
              <a:rect l="l" t="t" r="r" b="b"/>
              <a:pathLst>
                <a:path w="1519632" h="257840">
                  <a:moveTo>
                    <a:pt x="33545" y="0"/>
                  </a:moveTo>
                  <a:lnTo>
                    <a:pt x="1486087" y="0"/>
                  </a:lnTo>
                  <a:cubicBezTo>
                    <a:pt x="1504613" y="0"/>
                    <a:pt x="1519632" y="15018"/>
                    <a:pt x="1519632" y="33545"/>
                  </a:cubicBezTo>
                  <a:lnTo>
                    <a:pt x="1519632" y="224295"/>
                  </a:lnTo>
                  <a:cubicBezTo>
                    <a:pt x="1519632" y="242821"/>
                    <a:pt x="1504613" y="257840"/>
                    <a:pt x="1486087" y="257840"/>
                  </a:cubicBezTo>
                  <a:lnTo>
                    <a:pt x="33545" y="257840"/>
                  </a:lnTo>
                  <a:cubicBezTo>
                    <a:pt x="15018" y="257840"/>
                    <a:pt x="0" y="242821"/>
                    <a:pt x="0" y="224295"/>
                  </a:cubicBezTo>
                  <a:lnTo>
                    <a:pt x="0" y="33545"/>
                  </a:lnTo>
                  <a:cubicBezTo>
                    <a:pt x="0" y="15018"/>
                    <a:pt x="15018" y="0"/>
                    <a:pt x="33545" y="0"/>
                  </a:cubicBezTo>
                  <a:close/>
                </a:path>
              </a:pathLst>
            </a:custGeom>
            <a:solidFill>
              <a:srgbClr val="000000">
                <a:alpha val="0"/>
              </a:srgbClr>
            </a:solidFill>
            <a:ln w="38100">
              <a:solidFill>
                <a:srgbClr val="FFFFFF"/>
              </a:solidFill>
            </a:ln>
          </p:spPr>
        </p:sp>
        <p:sp>
          <p:nvSpPr>
            <p:cNvPr id="42" name="TextBox 42"/>
            <p:cNvSpPr txBox="1"/>
            <p:nvPr/>
          </p:nvSpPr>
          <p:spPr>
            <a:xfrm>
              <a:off x="9421018" y="5883575"/>
              <a:ext cx="5310415" cy="675181"/>
            </a:xfrm>
            <a:prstGeom prst="rect">
              <a:avLst/>
            </a:prstGeom>
          </p:spPr>
          <p:txBody>
            <a:bodyPr wrap="square" lIns="0" tIns="0" rIns="0" bIns="0" rtlCol="0" anchor="t">
              <a:spAutoFit/>
            </a:bodyPr>
            <a:lstStyle/>
            <a:p>
              <a:pPr algn="ctr">
                <a:lnSpc>
                  <a:spcPts val="1680"/>
                </a:lnSpc>
                <a:spcBef>
                  <a:spcPct val="0"/>
                </a:spcBef>
              </a:pPr>
              <a:r>
                <a:rPr lang="en-US" dirty="0">
                  <a:solidFill>
                    <a:srgbClr val="FFFFFF"/>
                  </a:solidFill>
                  <a:latin typeface="Gotham 2"/>
                </a:rPr>
                <a:t>Are you happy to see our FCP for a consultation</a:t>
              </a:r>
              <a:r>
                <a:rPr lang="en-US" sz="800" dirty="0">
                  <a:solidFill>
                    <a:srgbClr val="FFFFFF"/>
                  </a:solidFill>
                  <a:latin typeface="Gotham 2"/>
                </a:rPr>
                <a:t> rather</a:t>
              </a:r>
              <a:r>
                <a:rPr lang="en-US" dirty="0">
                  <a:solidFill>
                    <a:srgbClr val="FFFFFF"/>
                  </a:solidFill>
                  <a:latin typeface="Gotham 2"/>
                </a:rPr>
                <a:t> than the GP?</a:t>
              </a:r>
              <a:endParaRPr lang="en-US" sz="800" dirty="0"/>
            </a:p>
          </p:txBody>
        </p:sp>
      </p:grpSp>
      <p:sp>
        <p:nvSpPr>
          <p:cNvPr id="66" name="TextBox 66"/>
          <p:cNvSpPr txBox="1"/>
          <p:nvPr/>
        </p:nvSpPr>
        <p:spPr>
          <a:xfrm>
            <a:off x="7500003" y="1585119"/>
            <a:ext cx="275283" cy="204158"/>
          </a:xfrm>
          <a:prstGeom prst="rect">
            <a:avLst/>
          </a:prstGeom>
        </p:spPr>
        <p:txBody>
          <a:bodyPr lIns="0" tIns="0" rIns="0" bIns="0" rtlCol="0" anchor="t">
            <a:spAutoFit/>
          </a:bodyPr>
          <a:lstStyle/>
          <a:p>
            <a:pPr algn="ctr">
              <a:lnSpc>
                <a:spcPts val="1680"/>
              </a:lnSpc>
              <a:spcBef>
                <a:spcPct val="0"/>
              </a:spcBef>
            </a:pPr>
            <a:r>
              <a:rPr lang="en-US" dirty="0">
                <a:solidFill>
                  <a:srgbClr val="FFFFFF"/>
                </a:solidFill>
                <a:latin typeface="Gotham 2"/>
              </a:rPr>
              <a:t>Yes</a:t>
            </a:r>
          </a:p>
        </p:txBody>
      </p:sp>
      <p:sp>
        <p:nvSpPr>
          <p:cNvPr id="70" name="TextBox 70"/>
          <p:cNvSpPr txBox="1"/>
          <p:nvPr/>
        </p:nvSpPr>
        <p:spPr>
          <a:xfrm>
            <a:off x="7502509" y="4013520"/>
            <a:ext cx="275283" cy="204158"/>
          </a:xfrm>
          <a:prstGeom prst="rect">
            <a:avLst/>
          </a:prstGeom>
        </p:spPr>
        <p:txBody>
          <a:bodyPr lIns="0" tIns="0" rIns="0" bIns="0" rtlCol="0" anchor="t">
            <a:spAutoFit/>
          </a:bodyPr>
          <a:lstStyle/>
          <a:p>
            <a:pPr algn="ctr">
              <a:lnSpc>
                <a:spcPts val="1680"/>
              </a:lnSpc>
              <a:spcBef>
                <a:spcPct val="0"/>
              </a:spcBef>
            </a:pPr>
            <a:r>
              <a:rPr lang="en-US">
                <a:solidFill>
                  <a:srgbClr val="FFFFFF"/>
                </a:solidFill>
                <a:latin typeface="Gotham 2"/>
              </a:rPr>
              <a:t>Yes</a:t>
            </a:r>
          </a:p>
        </p:txBody>
      </p:sp>
      <p:sp>
        <p:nvSpPr>
          <p:cNvPr id="72" name="TextBox 72"/>
          <p:cNvSpPr txBox="1"/>
          <p:nvPr/>
        </p:nvSpPr>
        <p:spPr>
          <a:xfrm>
            <a:off x="9946533" y="991364"/>
            <a:ext cx="311803" cy="204158"/>
          </a:xfrm>
          <a:prstGeom prst="rect">
            <a:avLst/>
          </a:prstGeom>
        </p:spPr>
        <p:txBody>
          <a:bodyPr wrap="square" lIns="0" tIns="0" rIns="0" bIns="0" rtlCol="0" anchor="t">
            <a:spAutoFit/>
          </a:bodyPr>
          <a:lstStyle/>
          <a:p>
            <a:pPr algn="ctr">
              <a:lnSpc>
                <a:spcPts val="1680"/>
              </a:lnSpc>
              <a:spcBef>
                <a:spcPct val="0"/>
              </a:spcBef>
            </a:pPr>
            <a:r>
              <a:rPr lang="en-US">
                <a:solidFill>
                  <a:srgbClr val="FFFFFF"/>
                </a:solidFill>
                <a:latin typeface="Gotham 2"/>
              </a:rPr>
              <a:t>No</a:t>
            </a:r>
          </a:p>
        </p:txBody>
      </p:sp>
      <p:sp>
        <p:nvSpPr>
          <p:cNvPr id="74" name="TextBox 74"/>
          <p:cNvSpPr txBox="1"/>
          <p:nvPr/>
        </p:nvSpPr>
        <p:spPr>
          <a:xfrm>
            <a:off x="9936495" y="1894857"/>
            <a:ext cx="339681" cy="190630"/>
          </a:xfrm>
          <a:prstGeom prst="rect">
            <a:avLst/>
          </a:prstGeom>
        </p:spPr>
        <p:txBody>
          <a:bodyPr wrap="square" lIns="0" tIns="0" rIns="0" bIns="0" rtlCol="0" anchor="t">
            <a:spAutoFit/>
          </a:bodyPr>
          <a:lstStyle/>
          <a:p>
            <a:pPr algn="ctr">
              <a:lnSpc>
                <a:spcPts val="1680"/>
              </a:lnSpc>
              <a:spcBef>
                <a:spcPct val="0"/>
              </a:spcBef>
            </a:pPr>
            <a:r>
              <a:rPr lang="en-US" sz="800" dirty="0">
                <a:solidFill>
                  <a:srgbClr val="FFFFFF"/>
                </a:solidFill>
                <a:latin typeface="Gotham 2"/>
              </a:rPr>
              <a:t>Yes</a:t>
            </a:r>
            <a:endParaRPr lang="en-US" dirty="0">
              <a:solidFill>
                <a:srgbClr val="FFFFFF"/>
              </a:solidFill>
              <a:latin typeface="Gotham 2"/>
            </a:endParaRPr>
          </a:p>
        </p:txBody>
      </p:sp>
      <p:sp>
        <p:nvSpPr>
          <p:cNvPr id="76" name="TextBox 76"/>
          <p:cNvSpPr txBox="1"/>
          <p:nvPr/>
        </p:nvSpPr>
        <p:spPr>
          <a:xfrm>
            <a:off x="9964373" y="2646664"/>
            <a:ext cx="283925" cy="204158"/>
          </a:xfrm>
          <a:prstGeom prst="rect">
            <a:avLst/>
          </a:prstGeom>
        </p:spPr>
        <p:txBody>
          <a:bodyPr wrap="square" lIns="0" tIns="0" rIns="0" bIns="0" rtlCol="0" anchor="t">
            <a:spAutoFit/>
          </a:bodyPr>
          <a:lstStyle/>
          <a:p>
            <a:pPr algn="ctr">
              <a:lnSpc>
                <a:spcPts val="1680"/>
              </a:lnSpc>
              <a:spcBef>
                <a:spcPct val="0"/>
              </a:spcBef>
            </a:pPr>
            <a:r>
              <a:rPr lang="en-US" dirty="0">
                <a:solidFill>
                  <a:srgbClr val="FFFFFF"/>
                </a:solidFill>
                <a:latin typeface="Gotham 2"/>
              </a:rPr>
              <a:t>No</a:t>
            </a:r>
          </a:p>
        </p:txBody>
      </p:sp>
      <p:sp>
        <p:nvSpPr>
          <p:cNvPr id="78" name="TextBox 78"/>
          <p:cNvSpPr txBox="1"/>
          <p:nvPr/>
        </p:nvSpPr>
        <p:spPr>
          <a:xfrm>
            <a:off x="9973666" y="3414788"/>
            <a:ext cx="256047" cy="204158"/>
          </a:xfrm>
          <a:prstGeom prst="rect">
            <a:avLst/>
          </a:prstGeom>
        </p:spPr>
        <p:txBody>
          <a:bodyPr wrap="square" lIns="0" tIns="0" rIns="0" bIns="0" rtlCol="0" anchor="t">
            <a:spAutoFit/>
          </a:bodyPr>
          <a:lstStyle/>
          <a:p>
            <a:pPr algn="ctr">
              <a:lnSpc>
                <a:spcPts val="1680"/>
              </a:lnSpc>
              <a:spcBef>
                <a:spcPct val="0"/>
              </a:spcBef>
            </a:pPr>
            <a:r>
              <a:rPr lang="en-US">
                <a:solidFill>
                  <a:srgbClr val="FFFFFF"/>
                </a:solidFill>
                <a:latin typeface="Gotham 2"/>
              </a:rPr>
              <a:t>No</a:t>
            </a:r>
          </a:p>
        </p:txBody>
      </p:sp>
      <p:sp>
        <p:nvSpPr>
          <p:cNvPr id="80" name="Freeform 80"/>
          <p:cNvSpPr/>
          <p:nvPr/>
        </p:nvSpPr>
        <p:spPr>
          <a:xfrm rot="16200000">
            <a:off x="5508763" y="262273"/>
            <a:ext cx="1692377" cy="11267697"/>
          </a:xfrm>
          <a:custGeom>
            <a:avLst/>
            <a:gdLst/>
            <a:ahLst/>
            <a:cxnLst/>
            <a:rect l="l" t="t" r="r" b="b"/>
            <a:pathLst>
              <a:path w="3453798" h="20224820">
                <a:moveTo>
                  <a:pt x="63643" y="0"/>
                </a:moveTo>
                <a:lnTo>
                  <a:pt x="3390154" y="0"/>
                </a:lnTo>
                <a:cubicBezTo>
                  <a:pt x="3425304" y="0"/>
                  <a:pt x="3453798" y="28494"/>
                  <a:pt x="3453798" y="63643"/>
                </a:cubicBezTo>
                <a:lnTo>
                  <a:pt x="3453798" y="20161177"/>
                </a:lnTo>
                <a:cubicBezTo>
                  <a:pt x="3453798" y="20178055"/>
                  <a:pt x="3447092" y="20194243"/>
                  <a:pt x="3435157" y="20206179"/>
                </a:cubicBezTo>
                <a:cubicBezTo>
                  <a:pt x="3423222" y="20218115"/>
                  <a:pt x="3407034" y="20224820"/>
                  <a:pt x="3390154" y="20224820"/>
                </a:cubicBezTo>
                <a:lnTo>
                  <a:pt x="63643" y="20224820"/>
                </a:lnTo>
                <a:cubicBezTo>
                  <a:pt x="46764" y="20224820"/>
                  <a:pt x="30576" y="20218115"/>
                  <a:pt x="18641" y="20206179"/>
                </a:cubicBezTo>
                <a:cubicBezTo>
                  <a:pt x="6705" y="20194243"/>
                  <a:pt x="0" y="20178055"/>
                  <a:pt x="0" y="20161177"/>
                </a:cubicBezTo>
                <a:lnTo>
                  <a:pt x="0" y="63643"/>
                </a:lnTo>
                <a:cubicBezTo>
                  <a:pt x="0" y="46764"/>
                  <a:pt x="6705" y="30576"/>
                  <a:pt x="18641" y="18641"/>
                </a:cubicBezTo>
                <a:cubicBezTo>
                  <a:pt x="30576" y="6705"/>
                  <a:pt x="46764" y="0"/>
                  <a:pt x="63643" y="0"/>
                </a:cubicBezTo>
                <a:close/>
              </a:path>
            </a:pathLst>
          </a:custGeom>
          <a:solidFill>
            <a:srgbClr val="EDF1F2"/>
          </a:solidFill>
        </p:spPr>
      </p:sp>
      <p:sp>
        <p:nvSpPr>
          <p:cNvPr id="82" name="TextBox 82"/>
          <p:cNvSpPr txBox="1"/>
          <p:nvPr/>
        </p:nvSpPr>
        <p:spPr>
          <a:xfrm>
            <a:off x="945277" y="5235389"/>
            <a:ext cx="1369757" cy="679673"/>
          </a:xfrm>
          <a:prstGeom prst="rect">
            <a:avLst/>
          </a:prstGeom>
        </p:spPr>
        <p:txBody>
          <a:bodyPr lIns="0" tIns="0" rIns="0" bIns="0" rtlCol="0" anchor="t">
            <a:spAutoFit/>
          </a:bodyPr>
          <a:lstStyle/>
          <a:p>
            <a:pPr>
              <a:lnSpc>
                <a:spcPts val="2987"/>
              </a:lnSpc>
            </a:pPr>
            <a:r>
              <a:rPr lang="en-US" sz="2133">
                <a:solidFill>
                  <a:srgbClr val="005BAA"/>
                </a:solidFill>
                <a:latin typeface="Gotham 1"/>
              </a:rPr>
              <a:t>Exclusion</a:t>
            </a:r>
          </a:p>
          <a:p>
            <a:pPr>
              <a:lnSpc>
                <a:spcPts val="2347"/>
              </a:lnSpc>
            </a:pPr>
            <a:r>
              <a:rPr lang="en-US" sz="2133">
                <a:solidFill>
                  <a:srgbClr val="005BAA"/>
                </a:solidFill>
                <a:latin typeface="Gotham 1"/>
              </a:rPr>
              <a:t>Criteria</a:t>
            </a:r>
          </a:p>
        </p:txBody>
      </p:sp>
      <p:sp>
        <p:nvSpPr>
          <p:cNvPr id="83" name="TextBox 83"/>
          <p:cNvSpPr txBox="1"/>
          <p:nvPr/>
        </p:nvSpPr>
        <p:spPr>
          <a:xfrm>
            <a:off x="2315033" y="5273388"/>
            <a:ext cx="5355767" cy="1298689"/>
          </a:xfrm>
          <a:prstGeom prst="rect">
            <a:avLst/>
          </a:prstGeom>
        </p:spPr>
        <p:txBody>
          <a:bodyPr wrap="square" lIns="0" tIns="0" rIns="0" bIns="0" rtlCol="0" anchor="t">
            <a:spAutoFit/>
          </a:bodyPr>
          <a:lstStyle/>
          <a:p>
            <a:pPr marL="259093" lvl="1" indent="-129546">
              <a:lnSpc>
                <a:spcPts val="1680"/>
              </a:lnSpc>
              <a:buFont typeface="Arial"/>
              <a:buChar char="•"/>
            </a:pPr>
            <a:r>
              <a:rPr lang="en-US" sz="1333" dirty="0">
                <a:solidFill>
                  <a:srgbClr val="141414"/>
                </a:solidFill>
                <a:latin typeface="Gotham 2"/>
              </a:rPr>
              <a:t>Acutely unwell,</a:t>
            </a:r>
          </a:p>
          <a:p>
            <a:pPr marL="259093" lvl="1" indent="-129546">
              <a:lnSpc>
                <a:spcPts val="1680"/>
              </a:lnSpc>
              <a:buFont typeface="Arial"/>
              <a:buChar char="•"/>
            </a:pPr>
            <a:r>
              <a:rPr lang="en-US" sz="1333" dirty="0">
                <a:solidFill>
                  <a:srgbClr val="141414"/>
                </a:solidFill>
                <a:latin typeface="Gotham 2"/>
              </a:rPr>
              <a:t>House-bound (although now facilitated via remote consult),</a:t>
            </a:r>
          </a:p>
          <a:p>
            <a:pPr marL="259093" lvl="1" indent="-129546">
              <a:lnSpc>
                <a:spcPts val="1680"/>
              </a:lnSpc>
              <a:buFont typeface="Arial"/>
              <a:buChar char="•"/>
            </a:pPr>
            <a:r>
              <a:rPr lang="en-US" sz="1333" dirty="0">
                <a:solidFill>
                  <a:srgbClr val="141414"/>
                </a:solidFill>
                <a:latin typeface="Gotham 2"/>
              </a:rPr>
              <a:t>Under 16 years old,</a:t>
            </a:r>
          </a:p>
          <a:p>
            <a:pPr marL="259093" lvl="1" indent="-129546">
              <a:lnSpc>
                <a:spcPts val="1680"/>
              </a:lnSpc>
              <a:buFont typeface="Arial"/>
              <a:buChar char="•"/>
            </a:pPr>
            <a:r>
              <a:rPr lang="en-US" sz="1333" dirty="0">
                <a:solidFill>
                  <a:srgbClr val="141414"/>
                </a:solidFill>
                <a:latin typeface="Gotham 2"/>
              </a:rPr>
              <a:t>Require medical management of rheumatological conditions,</a:t>
            </a:r>
          </a:p>
          <a:p>
            <a:pPr marL="259093" lvl="1" indent="-129546">
              <a:lnSpc>
                <a:spcPts val="1680"/>
              </a:lnSpc>
              <a:buFont typeface="Arial"/>
              <a:buChar char="•"/>
            </a:pPr>
            <a:r>
              <a:rPr lang="en-US" sz="1333" dirty="0">
                <a:solidFill>
                  <a:srgbClr val="141414"/>
                </a:solidFill>
                <a:latin typeface="Gotham 2"/>
              </a:rPr>
              <a:t>Require Women's health for antenatal/postnatal care</a:t>
            </a:r>
          </a:p>
          <a:p>
            <a:pPr marL="259093" lvl="1" indent="-129546">
              <a:lnSpc>
                <a:spcPts val="1680"/>
              </a:lnSpc>
              <a:buFont typeface="Arial"/>
              <a:buChar char="•"/>
            </a:pPr>
            <a:r>
              <a:rPr lang="en-US" sz="1333" dirty="0">
                <a:solidFill>
                  <a:srgbClr val="141414"/>
                </a:solidFill>
                <a:latin typeface="Gotham 2"/>
              </a:rPr>
              <a:t>Require medication review for non-MSK conditions</a:t>
            </a:r>
          </a:p>
        </p:txBody>
      </p:sp>
      <p:sp>
        <p:nvSpPr>
          <p:cNvPr id="84" name="TextBox 84"/>
          <p:cNvSpPr txBox="1"/>
          <p:nvPr/>
        </p:nvSpPr>
        <p:spPr>
          <a:xfrm>
            <a:off x="7741467" y="5271241"/>
            <a:ext cx="4238321" cy="1080680"/>
          </a:xfrm>
          <a:prstGeom prst="rect">
            <a:avLst/>
          </a:prstGeom>
        </p:spPr>
        <p:txBody>
          <a:bodyPr wrap="square" lIns="0" tIns="0" rIns="0" bIns="0" rtlCol="0" anchor="t">
            <a:spAutoFit/>
          </a:bodyPr>
          <a:lstStyle/>
          <a:p>
            <a:pPr marL="259093" lvl="1" indent="-129546">
              <a:lnSpc>
                <a:spcPts val="1680"/>
              </a:lnSpc>
              <a:buFont typeface="Arial"/>
              <a:buChar char="•"/>
            </a:pPr>
            <a:r>
              <a:rPr lang="en-US" sz="1333" dirty="0">
                <a:solidFill>
                  <a:srgbClr val="141414"/>
                </a:solidFill>
                <a:latin typeface="Gotham 2"/>
              </a:rPr>
              <a:t>Have neurological or respiratory conditions,</a:t>
            </a:r>
          </a:p>
          <a:p>
            <a:pPr marL="259093" lvl="1" indent="-129546">
              <a:lnSpc>
                <a:spcPts val="1680"/>
              </a:lnSpc>
              <a:buFont typeface="Arial"/>
              <a:buChar char="•"/>
            </a:pPr>
            <a:r>
              <a:rPr lang="en-US" sz="1333" dirty="0">
                <a:solidFill>
                  <a:srgbClr val="141414"/>
                </a:solidFill>
                <a:latin typeface="Gotham 2"/>
              </a:rPr>
              <a:t>Headaches,</a:t>
            </a:r>
          </a:p>
          <a:p>
            <a:pPr marL="259093" lvl="1" indent="-129546">
              <a:lnSpc>
                <a:spcPts val="1680"/>
              </a:lnSpc>
              <a:buFont typeface="Arial"/>
              <a:buChar char="•"/>
            </a:pPr>
            <a:r>
              <a:rPr lang="en-US" sz="1333" dirty="0">
                <a:solidFill>
                  <a:srgbClr val="141414"/>
                </a:solidFill>
                <a:latin typeface="Gotham 2"/>
              </a:rPr>
              <a:t>Acute mental health crisis,</a:t>
            </a:r>
          </a:p>
          <a:p>
            <a:pPr marL="259093" lvl="1" indent="-129546">
              <a:lnSpc>
                <a:spcPts val="1680"/>
              </a:lnSpc>
              <a:buFont typeface="Arial"/>
              <a:buChar char="•"/>
            </a:pPr>
            <a:r>
              <a:rPr lang="en-US" sz="1333" dirty="0">
                <a:solidFill>
                  <a:srgbClr val="141414"/>
                </a:solidFill>
                <a:latin typeface="Gotham 2"/>
              </a:rPr>
              <a:t>Patients needing a physiotherapy appointment</a:t>
            </a:r>
          </a:p>
          <a:p>
            <a:pPr marL="259093" lvl="1" indent="-129546">
              <a:lnSpc>
                <a:spcPts val="1680"/>
              </a:lnSpc>
              <a:buFont typeface="Arial"/>
              <a:buChar char="•"/>
            </a:pPr>
            <a:r>
              <a:rPr lang="en-US" sz="1333" dirty="0">
                <a:solidFill>
                  <a:srgbClr val="141414"/>
                </a:solidFill>
                <a:latin typeface="Gotham 2"/>
              </a:rPr>
              <a:t>Patients who do not want to see a FCP</a:t>
            </a:r>
            <a:endParaRPr lang="en-US" sz="1333" dirty="0">
              <a:solidFill>
                <a:srgbClr val="141414"/>
              </a:solidFill>
              <a:latin typeface="Gotham 2"/>
              <a:cs typeface="Gotham 2"/>
            </a:endParaRPr>
          </a:p>
        </p:txBody>
      </p:sp>
      <p:grpSp>
        <p:nvGrpSpPr>
          <p:cNvPr id="9" name="Group 8">
            <a:extLst>
              <a:ext uri="{FF2B5EF4-FFF2-40B4-BE49-F238E27FC236}">
                <a16:creationId xmlns:a16="http://schemas.microsoft.com/office/drawing/2014/main" id="{86405530-5086-A2EF-1142-BBD0260FC88F}"/>
              </a:ext>
            </a:extLst>
          </p:cNvPr>
          <p:cNvGrpSpPr/>
          <p:nvPr/>
        </p:nvGrpSpPr>
        <p:grpSpPr>
          <a:xfrm>
            <a:off x="1575408" y="576265"/>
            <a:ext cx="2685585" cy="315951"/>
            <a:chOff x="1831588" y="805277"/>
            <a:chExt cx="4028378" cy="473926"/>
          </a:xfrm>
        </p:grpSpPr>
        <p:sp>
          <p:nvSpPr>
            <p:cNvPr id="25" name="TextBox 25"/>
            <p:cNvSpPr txBox="1"/>
            <p:nvPr/>
          </p:nvSpPr>
          <p:spPr>
            <a:xfrm>
              <a:off x="3192282" y="874494"/>
              <a:ext cx="1382837" cy="306237"/>
            </a:xfrm>
            <a:prstGeom prst="rect">
              <a:avLst/>
            </a:prstGeom>
          </p:spPr>
          <p:txBody>
            <a:bodyPr lIns="0" tIns="0" rIns="0" bIns="0" rtlCol="0" anchor="t">
              <a:spAutoFit/>
            </a:bodyPr>
            <a:lstStyle/>
            <a:p>
              <a:pPr algn="ctr">
                <a:lnSpc>
                  <a:spcPts val="1680"/>
                </a:lnSpc>
                <a:spcBef>
                  <a:spcPct val="0"/>
                </a:spcBef>
              </a:pPr>
              <a:r>
                <a:rPr lang="en-US" dirty="0">
                  <a:solidFill>
                    <a:srgbClr val="141414"/>
                  </a:solidFill>
                  <a:latin typeface="Gotham 2"/>
                </a:rPr>
                <a:t>MSK patient</a:t>
              </a:r>
            </a:p>
          </p:txBody>
        </p:sp>
        <p:sp>
          <p:nvSpPr>
            <p:cNvPr id="101" name="Rectangle: Rounded Corners 100">
              <a:extLst>
                <a:ext uri="{FF2B5EF4-FFF2-40B4-BE49-F238E27FC236}">
                  <a16:creationId xmlns:a16="http://schemas.microsoft.com/office/drawing/2014/main" id="{37D764BD-C45D-BF87-A580-A5E536E91570}"/>
                </a:ext>
              </a:extLst>
            </p:cNvPr>
            <p:cNvSpPr/>
            <p:nvPr/>
          </p:nvSpPr>
          <p:spPr>
            <a:xfrm>
              <a:off x="1831588" y="805277"/>
              <a:ext cx="4028378" cy="473926"/>
            </a:xfrm>
            <a:prstGeom prst="roundRect">
              <a:avLst/>
            </a:prstGeom>
            <a:noFill/>
            <a:ln>
              <a:solidFill>
                <a:srgbClr val="005B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3" name="Rectangle: Rounded Corners 2">
            <a:extLst>
              <a:ext uri="{FF2B5EF4-FFF2-40B4-BE49-F238E27FC236}">
                <a16:creationId xmlns:a16="http://schemas.microsoft.com/office/drawing/2014/main" id="{1AEA7E9D-EE99-0D79-0A8E-BFA36E768637}"/>
              </a:ext>
            </a:extLst>
          </p:cNvPr>
          <p:cNvSpPr/>
          <p:nvPr/>
        </p:nvSpPr>
        <p:spPr>
          <a:xfrm>
            <a:off x="3205155" y="2096113"/>
            <a:ext cx="1096537" cy="315951"/>
          </a:xfrm>
          <a:prstGeom prst="roundRect">
            <a:avLst/>
          </a:prstGeom>
          <a:noFill/>
          <a:ln>
            <a:solidFill>
              <a:srgbClr val="005B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 name="TextBox 25">
            <a:extLst>
              <a:ext uri="{FF2B5EF4-FFF2-40B4-BE49-F238E27FC236}">
                <a16:creationId xmlns:a16="http://schemas.microsoft.com/office/drawing/2014/main" id="{13FDC653-DB0E-007C-50D2-975596C48836}"/>
              </a:ext>
            </a:extLst>
          </p:cNvPr>
          <p:cNvSpPr txBox="1"/>
          <p:nvPr/>
        </p:nvSpPr>
        <p:spPr>
          <a:xfrm>
            <a:off x="3297345" y="2147660"/>
            <a:ext cx="921891" cy="190630"/>
          </a:xfrm>
          <a:prstGeom prst="rect">
            <a:avLst/>
          </a:prstGeom>
        </p:spPr>
        <p:txBody>
          <a:bodyPr lIns="0" tIns="0" rIns="0" bIns="0" rtlCol="0" anchor="t">
            <a:spAutoFit/>
          </a:bodyPr>
          <a:lstStyle/>
          <a:p>
            <a:pPr algn="ctr">
              <a:lnSpc>
                <a:spcPts val="1680"/>
              </a:lnSpc>
              <a:spcBef>
                <a:spcPct val="0"/>
              </a:spcBef>
            </a:pPr>
            <a:r>
              <a:rPr lang="en-US" sz="800" dirty="0">
                <a:solidFill>
                  <a:srgbClr val="141414"/>
                </a:solidFill>
                <a:latin typeface="Gotham 2"/>
                <a:cs typeface="Gotham 2"/>
              </a:rPr>
              <a:t>E-</a:t>
            </a:r>
            <a:r>
              <a:rPr lang="en-US" sz="800" dirty="0">
                <a:solidFill>
                  <a:srgbClr val="141414"/>
                </a:solidFill>
                <a:latin typeface="Gotham 2"/>
              </a:rPr>
              <a:t>consult</a:t>
            </a:r>
          </a:p>
        </p:txBody>
      </p:sp>
      <p:sp>
        <p:nvSpPr>
          <p:cNvPr id="17" name="Rectangle: Rounded Corners 16">
            <a:extLst>
              <a:ext uri="{FF2B5EF4-FFF2-40B4-BE49-F238E27FC236}">
                <a16:creationId xmlns:a16="http://schemas.microsoft.com/office/drawing/2014/main" id="{4938357C-2F23-2FC0-DB21-17B343C73E9A}"/>
              </a:ext>
            </a:extLst>
          </p:cNvPr>
          <p:cNvSpPr/>
          <p:nvPr/>
        </p:nvSpPr>
        <p:spPr>
          <a:xfrm>
            <a:off x="1178610" y="1377772"/>
            <a:ext cx="817757" cy="315951"/>
          </a:xfrm>
          <a:prstGeom prst="roundRect">
            <a:avLst/>
          </a:prstGeom>
          <a:noFill/>
          <a:ln>
            <a:solidFill>
              <a:srgbClr val="005B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 name="TextBox 25">
            <a:extLst>
              <a:ext uri="{FF2B5EF4-FFF2-40B4-BE49-F238E27FC236}">
                <a16:creationId xmlns:a16="http://schemas.microsoft.com/office/drawing/2014/main" id="{9336C30C-9073-2418-7F29-3C3185764B8C}"/>
              </a:ext>
            </a:extLst>
          </p:cNvPr>
          <p:cNvSpPr txBox="1"/>
          <p:nvPr/>
        </p:nvSpPr>
        <p:spPr>
          <a:xfrm>
            <a:off x="2135792" y="1433451"/>
            <a:ext cx="568770" cy="190630"/>
          </a:xfrm>
          <a:prstGeom prst="rect">
            <a:avLst/>
          </a:prstGeom>
        </p:spPr>
        <p:txBody>
          <a:bodyPr wrap="square" lIns="0" tIns="0" rIns="0" bIns="0" rtlCol="0" anchor="t">
            <a:spAutoFit/>
          </a:bodyPr>
          <a:lstStyle/>
          <a:p>
            <a:pPr algn="ctr">
              <a:lnSpc>
                <a:spcPts val="1680"/>
              </a:lnSpc>
              <a:spcBef>
                <a:spcPct val="0"/>
              </a:spcBef>
            </a:pPr>
            <a:r>
              <a:rPr lang="en-US" sz="800" dirty="0">
                <a:solidFill>
                  <a:srgbClr val="141414"/>
                </a:solidFill>
                <a:latin typeface="Gotham 2"/>
                <a:cs typeface="Gotham 2"/>
              </a:rPr>
              <a:t>Walk-in</a:t>
            </a:r>
            <a:endParaRPr lang="en-US" sz="800" dirty="0"/>
          </a:p>
        </p:txBody>
      </p:sp>
      <p:sp>
        <p:nvSpPr>
          <p:cNvPr id="63" name="Rectangle: Rounded Corners 62">
            <a:extLst>
              <a:ext uri="{FF2B5EF4-FFF2-40B4-BE49-F238E27FC236}">
                <a16:creationId xmlns:a16="http://schemas.microsoft.com/office/drawing/2014/main" id="{A295D17B-5592-8AE7-D0E4-E00140532EE3}"/>
              </a:ext>
            </a:extLst>
          </p:cNvPr>
          <p:cNvSpPr/>
          <p:nvPr/>
        </p:nvSpPr>
        <p:spPr>
          <a:xfrm>
            <a:off x="2046544" y="1373917"/>
            <a:ext cx="731493" cy="315951"/>
          </a:xfrm>
          <a:prstGeom prst="roundRect">
            <a:avLst/>
          </a:prstGeom>
          <a:noFill/>
          <a:ln>
            <a:solidFill>
              <a:srgbClr val="005B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5" name="TextBox 25">
            <a:extLst>
              <a:ext uri="{FF2B5EF4-FFF2-40B4-BE49-F238E27FC236}">
                <a16:creationId xmlns:a16="http://schemas.microsoft.com/office/drawing/2014/main" id="{06757EA7-97C1-716E-2CBB-1C7795F9AB6B}"/>
              </a:ext>
            </a:extLst>
          </p:cNvPr>
          <p:cNvSpPr txBox="1"/>
          <p:nvPr/>
        </p:nvSpPr>
        <p:spPr>
          <a:xfrm>
            <a:off x="1301196" y="1428272"/>
            <a:ext cx="568770" cy="190630"/>
          </a:xfrm>
          <a:prstGeom prst="rect">
            <a:avLst/>
          </a:prstGeom>
        </p:spPr>
        <p:txBody>
          <a:bodyPr wrap="square" lIns="0" tIns="0" rIns="0" bIns="0" rtlCol="0" anchor="t">
            <a:spAutoFit/>
          </a:bodyPr>
          <a:lstStyle/>
          <a:p>
            <a:pPr algn="ctr">
              <a:lnSpc>
                <a:spcPts val="1680"/>
              </a:lnSpc>
              <a:spcBef>
                <a:spcPct val="0"/>
              </a:spcBef>
            </a:pPr>
            <a:r>
              <a:rPr lang="en-US" sz="800" dirty="0">
                <a:solidFill>
                  <a:srgbClr val="141414"/>
                </a:solidFill>
                <a:latin typeface="Gotham 2"/>
                <a:cs typeface="Gotham 2"/>
              </a:rPr>
              <a:t>Phone</a:t>
            </a:r>
            <a:endParaRPr lang="en-US" sz="800" dirty="0"/>
          </a:p>
        </p:txBody>
      </p:sp>
      <p:sp>
        <p:nvSpPr>
          <p:cNvPr id="67" name="Rectangle: Rounded Corners 66">
            <a:extLst>
              <a:ext uri="{FF2B5EF4-FFF2-40B4-BE49-F238E27FC236}">
                <a16:creationId xmlns:a16="http://schemas.microsoft.com/office/drawing/2014/main" id="{4FB07D1C-D44A-ABC7-5F8E-52A31950C94E}"/>
              </a:ext>
            </a:extLst>
          </p:cNvPr>
          <p:cNvSpPr/>
          <p:nvPr/>
        </p:nvSpPr>
        <p:spPr>
          <a:xfrm>
            <a:off x="1236813" y="2093854"/>
            <a:ext cx="1459653" cy="294385"/>
          </a:xfrm>
          <a:prstGeom prst="roundRect">
            <a:avLst/>
          </a:prstGeom>
          <a:noFill/>
          <a:ln>
            <a:solidFill>
              <a:srgbClr val="005B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87" name="TextBox 25">
            <a:extLst>
              <a:ext uri="{FF2B5EF4-FFF2-40B4-BE49-F238E27FC236}">
                <a16:creationId xmlns:a16="http://schemas.microsoft.com/office/drawing/2014/main" id="{1A2A36CE-3C20-813A-BAD7-D23AA6077774}"/>
              </a:ext>
            </a:extLst>
          </p:cNvPr>
          <p:cNvSpPr txBox="1"/>
          <p:nvPr/>
        </p:nvSpPr>
        <p:spPr>
          <a:xfrm>
            <a:off x="1288483" y="2145962"/>
            <a:ext cx="1414403" cy="190630"/>
          </a:xfrm>
          <a:prstGeom prst="rect">
            <a:avLst/>
          </a:prstGeom>
        </p:spPr>
        <p:txBody>
          <a:bodyPr wrap="square" lIns="0" tIns="0" rIns="0" bIns="0" rtlCol="0" anchor="t">
            <a:spAutoFit/>
          </a:bodyPr>
          <a:lstStyle/>
          <a:p>
            <a:pPr algn="ctr">
              <a:lnSpc>
                <a:spcPts val="1680"/>
              </a:lnSpc>
              <a:spcBef>
                <a:spcPct val="0"/>
              </a:spcBef>
            </a:pPr>
            <a:r>
              <a:rPr lang="en-US" sz="800" dirty="0">
                <a:solidFill>
                  <a:srgbClr val="141414"/>
                </a:solidFill>
                <a:latin typeface="Gotham 2"/>
                <a:cs typeface="Gotham 2"/>
              </a:rPr>
              <a:t>Front of house</a:t>
            </a:r>
            <a:endParaRPr lang="en-US" sz="800" dirty="0"/>
          </a:p>
        </p:txBody>
      </p:sp>
      <p:sp>
        <p:nvSpPr>
          <p:cNvPr id="88" name="TextBox 25">
            <a:extLst>
              <a:ext uri="{FF2B5EF4-FFF2-40B4-BE49-F238E27FC236}">
                <a16:creationId xmlns:a16="http://schemas.microsoft.com/office/drawing/2014/main" id="{7F523A19-59D9-26A3-C61B-F40458431BB8}"/>
              </a:ext>
            </a:extLst>
          </p:cNvPr>
          <p:cNvSpPr txBox="1"/>
          <p:nvPr/>
        </p:nvSpPr>
        <p:spPr>
          <a:xfrm>
            <a:off x="1603277" y="3045423"/>
            <a:ext cx="2637319" cy="408638"/>
          </a:xfrm>
          <a:prstGeom prst="rect">
            <a:avLst/>
          </a:prstGeom>
        </p:spPr>
        <p:txBody>
          <a:bodyPr wrap="square" lIns="0" tIns="0" rIns="0" bIns="0" rtlCol="0" anchor="t">
            <a:spAutoFit/>
          </a:bodyPr>
          <a:lstStyle/>
          <a:p>
            <a:pPr algn="ctr">
              <a:lnSpc>
                <a:spcPts val="1680"/>
              </a:lnSpc>
              <a:spcBef>
                <a:spcPct val="0"/>
              </a:spcBef>
            </a:pPr>
            <a:r>
              <a:rPr lang="en-US" sz="800" dirty="0">
                <a:solidFill>
                  <a:srgbClr val="141414"/>
                </a:solidFill>
                <a:latin typeface="Gotham 2"/>
              </a:rPr>
              <a:t>Is the patient appropriate according to Care Navigation tool and exclusion criteria? </a:t>
            </a:r>
            <a:endParaRPr lang="en-US" sz="800" dirty="0"/>
          </a:p>
        </p:txBody>
      </p:sp>
      <p:sp>
        <p:nvSpPr>
          <p:cNvPr id="98" name="Rectangle: Rounded Corners 97">
            <a:extLst>
              <a:ext uri="{FF2B5EF4-FFF2-40B4-BE49-F238E27FC236}">
                <a16:creationId xmlns:a16="http://schemas.microsoft.com/office/drawing/2014/main" id="{10684969-BAA3-6827-BEC9-1AB7E11C25AF}"/>
              </a:ext>
            </a:extLst>
          </p:cNvPr>
          <p:cNvSpPr/>
          <p:nvPr/>
        </p:nvSpPr>
        <p:spPr>
          <a:xfrm>
            <a:off x="1411060" y="2927939"/>
            <a:ext cx="3030742" cy="793920"/>
          </a:xfrm>
          <a:prstGeom prst="roundRect">
            <a:avLst/>
          </a:prstGeom>
          <a:noFill/>
          <a:ln>
            <a:solidFill>
              <a:srgbClr val="005B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8" name="Arrow: Down 107">
            <a:extLst>
              <a:ext uri="{FF2B5EF4-FFF2-40B4-BE49-F238E27FC236}">
                <a16:creationId xmlns:a16="http://schemas.microsoft.com/office/drawing/2014/main" id="{A032ACD7-A3ED-89B5-211F-F17F8BDDC2D0}"/>
              </a:ext>
            </a:extLst>
          </p:cNvPr>
          <p:cNvSpPr/>
          <p:nvPr/>
        </p:nvSpPr>
        <p:spPr>
          <a:xfrm>
            <a:off x="3688084" y="891890"/>
            <a:ext cx="135061" cy="1197301"/>
          </a:xfrm>
          <a:prstGeom prst="downArrow">
            <a:avLst/>
          </a:prstGeom>
          <a:solidFill>
            <a:srgbClr val="005B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9" name="Arrow: Down 108">
            <a:extLst>
              <a:ext uri="{FF2B5EF4-FFF2-40B4-BE49-F238E27FC236}">
                <a16:creationId xmlns:a16="http://schemas.microsoft.com/office/drawing/2014/main" id="{CE94A611-A26C-30F7-CF0B-244D35497875}"/>
              </a:ext>
            </a:extLst>
          </p:cNvPr>
          <p:cNvSpPr/>
          <p:nvPr/>
        </p:nvSpPr>
        <p:spPr>
          <a:xfrm>
            <a:off x="1604140" y="891891"/>
            <a:ext cx="135061" cy="482027"/>
          </a:xfrm>
          <a:prstGeom prst="downArrow">
            <a:avLst/>
          </a:prstGeom>
          <a:solidFill>
            <a:srgbClr val="005B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0" name="Arrow: Down 109">
            <a:extLst>
              <a:ext uri="{FF2B5EF4-FFF2-40B4-BE49-F238E27FC236}">
                <a16:creationId xmlns:a16="http://schemas.microsoft.com/office/drawing/2014/main" id="{BB4B1A09-289B-BF99-84A1-D6D578C2BFB3}"/>
              </a:ext>
            </a:extLst>
          </p:cNvPr>
          <p:cNvSpPr/>
          <p:nvPr/>
        </p:nvSpPr>
        <p:spPr>
          <a:xfrm>
            <a:off x="2331531" y="893440"/>
            <a:ext cx="135061" cy="482027"/>
          </a:xfrm>
          <a:prstGeom prst="downArrow">
            <a:avLst/>
          </a:prstGeom>
          <a:solidFill>
            <a:srgbClr val="005B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1" name="Arrow: Down 110">
            <a:extLst>
              <a:ext uri="{FF2B5EF4-FFF2-40B4-BE49-F238E27FC236}">
                <a16:creationId xmlns:a16="http://schemas.microsoft.com/office/drawing/2014/main" id="{7B57333A-8512-78E0-A547-B618FB82CFE6}"/>
              </a:ext>
            </a:extLst>
          </p:cNvPr>
          <p:cNvSpPr/>
          <p:nvPr/>
        </p:nvSpPr>
        <p:spPr>
          <a:xfrm>
            <a:off x="1613860" y="1689690"/>
            <a:ext cx="135061" cy="406546"/>
          </a:xfrm>
          <a:prstGeom prst="downArrow">
            <a:avLst/>
          </a:prstGeom>
          <a:solidFill>
            <a:srgbClr val="005B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2" name="Arrow: Down 111">
            <a:extLst>
              <a:ext uri="{FF2B5EF4-FFF2-40B4-BE49-F238E27FC236}">
                <a16:creationId xmlns:a16="http://schemas.microsoft.com/office/drawing/2014/main" id="{40365DB2-83FA-7A07-D5FB-2A9996D8412D}"/>
              </a:ext>
            </a:extLst>
          </p:cNvPr>
          <p:cNvSpPr/>
          <p:nvPr/>
        </p:nvSpPr>
        <p:spPr>
          <a:xfrm>
            <a:off x="2228363" y="1697238"/>
            <a:ext cx="135061" cy="406546"/>
          </a:xfrm>
          <a:prstGeom prst="downArrow">
            <a:avLst/>
          </a:prstGeom>
          <a:solidFill>
            <a:srgbClr val="005B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3" name="Arrow: Down 112">
            <a:extLst>
              <a:ext uri="{FF2B5EF4-FFF2-40B4-BE49-F238E27FC236}">
                <a16:creationId xmlns:a16="http://schemas.microsoft.com/office/drawing/2014/main" id="{BF4C624D-DE1D-CD9F-DAF5-F4AA1A4F7165}"/>
              </a:ext>
            </a:extLst>
          </p:cNvPr>
          <p:cNvSpPr/>
          <p:nvPr/>
        </p:nvSpPr>
        <p:spPr>
          <a:xfrm>
            <a:off x="1948894" y="2395787"/>
            <a:ext cx="135061" cy="521565"/>
          </a:xfrm>
          <a:prstGeom prst="downArrow">
            <a:avLst/>
          </a:prstGeom>
          <a:solidFill>
            <a:srgbClr val="005B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5" name="Arrow: Down 114">
            <a:extLst>
              <a:ext uri="{FF2B5EF4-FFF2-40B4-BE49-F238E27FC236}">
                <a16:creationId xmlns:a16="http://schemas.microsoft.com/office/drawing/2014/main" id="{E2770D0E-EA8D-7FEB-FD4E-43FAE1A9DFBF}"/>
              </a:ext>
            </a:extLst>
          </p:cNvPr>
          <p:cNvSpPr/>
          <p:nvPr/>
        </p:nvSpPr>
        <p:spPr>
          <a:xfrm>
            <a:off x="2848328" y="3717886"/>
            <a:ext cx="135061" cy="521565"/>
          </a:xfrm>
          <a:prstGeom prst="downArrow">
            <a:avLst/>
          </a:prstGeom>
          <a:solidFill>
            <a:srgbClr val="005B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8" name="Group 7">
            <a:extLst>
              <a:ext uri="{FF2B5EF4-FFF2-40B4-BE49-F238E27FC236}">
                <a16:creationId xmlns:a16="http://schemas.microsoft.com/office/drawing/2014/main" id="{77BBBA18-D9C5-9715-A87B-74CC034326D2}"/>
              </a:ext>
            </a:extLst>
          </p:cNvPr>
          <p:cNvGrpSpPr/>
          <p:nvPr/>
        </p:nvGrpSpPr>
        <p:grpSpPr>
          <a:xfrm>
            <a:off x="5939580" y="4238383"/>
            <a:ext cx="3837877" cy="351000"/>
            <a:chOff x="7294490" y="5825853"/>
            <a:chExt cx="5756816" cy="526500"/>
          </a:xfrm>
        </p:grpSpPr>
        <p:sp>
          <p:nvSpPr>
            <p:cNvPr id="118" name="Rectangle: Rounded Corners 117">
              <a:extLst>
                <a:ext uri="{FF2B5EF4-FFF2-40B4-BE49-F238E27FC236}">
                  <a16:creationId xmlns:a16="http://schemas.microsoft.com/office/drawing/2014/main" id="{78902282-362F-9EDA-B5C5-1973D8E80DF1}"/>
                </a:ext>
              </a:extLst>
            </p:cNvPr>
            <p:cNvSpPr/>
            <p:nvPr/>
          </p:nvSpPr>
          <p:spPr>
            <a:xfrm rot="5400000">
              <a:off x="9909648" y="3210695"/>
              <a:ext cx="526500" cy="575681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6" name="TextBox 46"/>
            <p:cNvSpPr txBox="1"/>
            <p:nvPr/>
          </p:nvSpPr>
          <p:spPr>
            <a:xfrm>
              <a:off x="7473935" y="5955930"/>
              <a:ext cx="5470272" cy="327012"/>
            </a:xfrm>
            <a:prstGeom prst="rect">
              <a:avLst/>
            </a:prstGeom>
            <a:ln>
              <a:noFill/>
            </a:ln>
          </p:spPr>
          <p:txBody>
            <a:bodyPr wrap="square" lIns="0" tIns="0" rIns="0" bIns="0" rtlCol="0" anchor="t">
              <a:spAutoFit/>
            </a:bodyPr>
            <a:lstStyle/>
            <a:p>
              <a:pPr algn="ctr">
                <a:lnSpc>
                  <a:spcPts val="1680"/>
                </a:lnSpc>
              </a:pPr>
              <a:r>
                <a:rPr lang="en-US" sz="1600" dirty="0">
                  <a:solidFill>
                    <a:srgbClr val="005BAA"/>
                  </a:solidFill>
                  <a:latin typeface="Gotham 3"/>
                </a:rPr>
                <a:t>Offer patient Sano FCP service</a:t>
              </a:r>
              <a:endParaRPr lang="en-US" sz="1600" dirty="0">
                <a:solidFill>
                  <a:srgbClr val="005BAA"/>
                </a:solidFill>
                <a:latin typeface="Gotham 3"/>
                <a:cs typeface="Gotham 3"/>
              </a:endParaRPr>
            </a:p>
          </p:txBody>
        </p:sp>
      </p:grpSp>
      <p:sp>
        <p:nvSpPr>
          <p:cNvPr id="119" name="Rectangle: Rounded Corners 118">
            <a:extLst>
              <a:ext uri="{FF2B5EF4-FFF2-40B4-BE49-F238E27FC236}">
                <a16:creationId xmlns:a16="http://schemas.microsoft.com/office/drawing/2014/main" id="{9281C5DB-CF70-F90B-2C09-52052E1B6641}"/>
              </a:ext>
            </a:extLst>
          </p:cNvPr>
          <p:cNvSpPr/>
          <p:nvPr/>
        </p:nvSpPr>
        <p:spPr>
          <a:xfrm rot="5400000">
            <a:off x="9316284" y="2123833"/>
            <a:ext cx="3161371" cy="7511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 name="TextBox 50"/>
          <p:cNvSpPr txBox="1"/>
          <p:nvPr/>
        </p:nvSpPr>
        <p:spPr>
          <a:xfrm>
            <a:off x="10529244" y="1483680"/>
            <a:ext cx="705751" cy="1910395"/>
          </a:xfrm>
          <a:prstGeom prst="rect">
            <a:avLst/>
          </a:prstGeom>
        </p:spPr>
        <p:txBody>
          <a:bodyPr lIns="0" tIns="0" rIns="0" bIns="0" rtlCol="0" anchor="t">
            <a:spAutoFit/>
          </a:bodyPr>
          <a:lstStyle/>
          <a:p>
            <a:pPr algn="ctr">
              <a:lnSpc>
                <a:spcPct val="150000"/>
              </a:lnSpc>
            </a:pPr>
            <a:r>
              <a:rPr lang="en-US" dirty="0">
                <a:solidFill>
                  <a:srgbClr val="141414"/>
                </a:solidFill>
                <a:latin typeface="Gotham 3"/>
              </a:rPr>
              <a:t>Book</a:t>
            </a:r>
            <a:endParaRPr lang="en-US" sz="800" dirty="0"/>
          </a:p>
          <a:p>
            <a:pPr algn="ctr">
              <a:lnSpc>
                <a:spcPct val="150000"/>
              </a:lnSpc>
            </a:pPr>
            <a:r>
              <a:rPr lang="en-US" dirty="0">
                <a:solidFill>
                  <a:srgbClr val="141414"/>
                </a:solidFill>
                <a:latin typeface="Gotham 3"/>
              </a:rPr>
              <a:t>with</a:t>
            </a:r>
            <a:endParaRPr lang="en-US" dirty="0">
              <a:solidFill>
                <a:srgbClr val="141414"/>
              </a:solidFill>
              <a:latin typeface="Gotham 3"/>
              <a:cs typeface="Gotham 3"/>
            </a:endParaRPr>
          </a:p>
          <a:p>
            <a:pPr algn="ctr">
              <a:lnSpc>
                <a:spcPct val="150000"/>
              </a:lnSpc>
            </a:pPr>
            <a:r>
              <a:rPr lang="en-US" dirty="0">
                <a:solidFill>
                  <a:srgbClr val="141414"/>
                </a:solidFill>
                <a:latin typeface="Gotham 3"/>
              </a:rPr>
              <a:t>GP</a:t>
            </a:r>
            <a:endParaRPr lang="en-US" dirty="0">
              <a:solidFill>
                <a:srgbClr val="141414"/>
              </a:solidFill>
              <a:latin typeface="Gotham 3"/>
              <a:cs typeface="Gotham 3"/>
            </a:endParaRPr>
          </a:p>
          <a:p>
            <a:pPr algn="ctr">
              <a:lnSpc>
                <a:spcPct val="150000"/>
              </a:lnSpc>
            </a:pPr>
            <a:r>
              <a:rPr lang="en-US" dirty="0">
                <a:solidFill>
                  <a:srgbClr val="141414"/>
                </a:solidFill>
                <a:latin typeface="Gotham 3"/>
              </a:rPr>
              <a:t>or</a:t>
            </a:r>
            <a:endParaRPr lang="en-US" dirty="0">
              <a:solidFill>
                <a:srgbClr val="141414"/>
              </a:solidFill>
              <a:latin typeface="Gotham 3"/>
              <a:cs typeface="Gotham 3"/>
            </a:endParaRPr>
          </a:p>
          <a:p>
            <a:pPr algn="ctr">
              <a:lnSpc>
                <a:spcPct val="150000"/>
              </a:lnSpc>
            </a:pPr>
            <a:r>
              <a:rPr lang="en-US" dirty="0">
                <a:solidFill>
                  <a:srgbClr val="141414"/>
                </a:solidFill>
                <a:latin typeface="Gotham 3"/>
              </a:rPr>
              <a:t>another</a:t>
            </a:r>
            <a:endParaRPr lang="en-US" dirty="0">
              <a:solidFill>
                <a:srgbClr val="141414"/>
              </a:solidFill>
              <a:latin typeface="Gotham 3"/>
              <a:cs typeface="Gotham 3"/>
            </a:endParaRPr>
          </a:p>
          <a:p>
            <a:pPr algn="ctr">
              <a:lnSpc>
                <a:spcPct val="150000"/>
              </a:lnSpc>
            </a:pPr>
            <a:r>
              <a:rPr lang="en-US" dirty="0">
                <a:solidFill>
                  <a:srgbClr val="141414"/>
                </a:solidFill>
                <a:latin typeface="Gotham 3"/>
              </a:rPr>
              <a:t>ARRS</a:t>
            </a:r>
            <a:endParaRPr lang="en-US" dirty="0">
              <a:solidFill>
                <a:srgbClr val="141414"/>
              </a:solidFill>
              <a:latin typeface="Gotham 3"/>
              <a:cs typeface="Gotham 3"/>
            </a:endParaRPr>
          </a:p>
          <a:p>
            <a:pPr algn="ctr">
              <a:lnSpc>
                <a:spcPct val="150000"/>
              </a:lnSpc>
              <a:spcBef>
                <a:spcPct val="0"/>
              </a:spcBef>
            </a:pPr>
            <a:r>
              <a:rPr lang="en-US" dirty="0">
                <a:solidFill>
                  <a:srgbClr val="141414"/>
                </a:solidFill>
                <a:latin typeface="Gotham 3"/>
              </a:rPr>
              <a:t>service</a:t>
            </a:r>
            <a:endParaRPr lang="en-US" dirty="0">
              <a:solidFill>
                <a:srgbClr val="141414"/>
              </a:solidFill>
              <a:latin typeface="Gotham 3"/>
              <a:cs typeface="Gotham 3"/>
            </a:endParaRPr>
          </a:p>
        </p:txBody>
      </p:sp>
      <p:sp>
        <p:nvSpPr>
          <p:cNvPr id="120" name="Arrow: Down 119">
            <a:extLst>
              <a:ext uri="{FF2B5EF4-FFF2-40B4-BE49-F238E27FC236}">
                <a16:creationId xmlns:a16="http://schemas.microsoft.com/office/drawing/2014/main" id="{EB3DD9A7-BA5B-EC7C-87D6-0EFE93D06687}"/>
              </a:ext>
            </a:extLst>
          </p:cNvPr>
          <p:cNvSpPr/>
          <p:nvPr/>
        </p:nvSpPr>
        <p:spPr>
          <a:xfrm>
            <a:off x="7810110" y="1572025"/>
            <a:ext cx="138871" cy="235815"/>
          </a:xfrm>
          <a:prstGeom prst="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1" name="TextBox 66">
            <a:extLst>
              <a:ext uri="{FF2B5EF4-FFF2-40B4-BE49-F238E27FC236}">
                <a16:creationId xmlns:a16="http://schemas.microsoft.com/office/drawing/2014/main" id="{F2B91A88-284F-CD8A-3836-C5457C014AC6}"/>
              </a:ext>
            </a:extLst>
          </p:cNvPr>
          <p:cNvSpPr txBox="1"/>
          <p:nvPr/>
        </p:nvSpPr>
        <p:spPr>
          <a:xfrm>
            <a:off x="7500003" y="2500626"/>
            <a:ext cx="275283" cy="190630"/>
          </a:xfrm>
          <a:prstGeom prst="rect">
            <a:avLst/>
          </a:prstGeom>
        </p:spPr>
        <p:txBody>
          <a:bodyPr lIns="0" tIns="0" rIns="0" bIns="0" rtlCol="0" anchor="t">
            <a:spAutoFit/>
          </a:bodyPr>
          <a:lstStyle/>
          <a:p>
            <a:pPr algn="ctr">
              <a:lnSpc>
                <a:spcPts val="1680"/>
              </a:lnSpc>
              <a:spcBef>
                <a:spcPct val="0"/>
              </a:spcBef>
            </a:pPr>
            <a:r>
              <a:rPr lang="en-US" sz="800" dirty="0">
                <a:solidFill>
                  <a:srgbClr val="FFFFFF"/>
                </a:solidFill>
                <a:latin typeface="Gotham 2"/>
              </a:rPr>
              <a:t>No</a:t>
            </a:r>
            <a:endParaRPr lang="en-US" dirty="0">
              <a:solidFill>
                <a:srgbClr val="FFFFFF"/>
              </a:solidFill>
              <a:latin typeface="Gotham 2"/>
            </a:endParaRPr>
          </a:p>
        </p:txBody>
      </p:sp>
      <p:sp>
        <p:nvSpPr>
          <p:cNvPr id="122" name="Arrow: Down 121">
            <a:extLst>
              <a:ext uri="{FF2B5EF4-FFF2-40B4-BE49-F238E27FC236}">
                <a16:creationId xmlns:a16="http://schemas.microsoft.com/office/drawing/2014/main" id="{20A69C63-F39E-3970-38E8-AFF6F67D22AF}"/>
              </a:ext>
            </a:extLst>
          </p:cNvPr>
          <p:cNvSpPr/>
          <p:nvPr/>
        </p:nvSpPr>
        <p:spPr>
          <a:xfrm>
            <a:off x="7810110" y="2490754"/>
            <a:ext cx="138871" cy="212955"/>
          </a:xfrm>
          <a:prstGeom prst="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3" name="TextBox 66">
            <a:extLst>
              <a:ext uri="{FF2B5EF4-FFF2-40B4-BE49-F238E27FC236}">
                <a16:creationId xmlns:a16="http://schemas.microsoft.com/office/drawing/2014/main" id="{CE65B9F1-D7D3-82F9-0F5B-ED1172EBECDA}"/>
              </a:ext>
            </a:extLst>
          </p:cNvPr>
          <p:cNvSpPr txBox="1"/>
          <p:nvPr/>
        </p:nvSpPr>
        <p:spPr>
          <a:xfrm>
            <a:off x="7500003" y="3120682"/>
            <a:ext cx="275283" cy="204158"/>
          </a:xfrm>
          <a:prstGeom prst="rect">
            <a:avLst/>
          </a:prstGeom>
        </p:spPr>
        <p:txBody>
          <a:bodyPr lIns="0" tIns="0" rIns="0" bIns="0" rtlCol="0" anchor="t">
            <a:spAutoFit/>
          </a:bodyPr>
          <a:lstStyle/>
          <a:p>
            <a:pPr algn="ctr">
              <a:lnSpc>
                <a:spcPts val="1680"/>
              </a:lnSpc>
              <a:spcBef>
                <a:spcPct val="0"/>
              </a:spcBef>
            </a:pPr>
            <a:r>
              <a:rPr lang="en-US" dirty="0">
                <a:solidFill>
                  <a:srgbClr val="FFFFFF"/>
                </a:solidFill>
                <a:latin typeface="Gotham 2"/>
              </a:rPr>
              <a:t>Yes</a:t>
            </a:r>
          </a:p>
        </p:txBody>
      </p:sp>
      <p:sp>
        <p:nvSpPr>
          <p:cNvPr id="124" name="Arrow: Down 123">
            <a:extLst>
              <a:ext uri="{FF2B5EF4-FFF2-40B4-BE49-F238E27FC236}">
                <a16:creationId xmlns:a16="http://schemas.microsoft.com/office/drawing/2014/main" id="{F033AC2F-DDF7-2641-D66B-AA7DAE437245}"/>
              </a:ext>
            </a:extLst>
          </p:cNvPr>
          <p:cNvSpPr/>
          <p:nvPr/>
        </p:nvSpPr>
        <p:spPr>
          <a:xfrm>
            <a:off x="7806300" y="3110345"/>
            <a:ext cx="146491" cy="212955"/>
          </a:xfrm>
          <a:prstGeom prst="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5" name="Arrow: Down 124">
            <a:extLst>
              <a:ext uri="{FF2B5EF4-FFF2-40B4-BE49-F238E27FC236}">
                <a16:creationId xmlns:a16="http://schemas.microsoft.com/office/drawing/2014/main" id="{33A2747D-2EB7-C022-8839-DC27C8F7B5FF}"/>
              </a:ext>
            </a:extLst>
          </p:cNvPr>
          <p:cNvSpPr/>
          <p:nvPr/>
        </p:nvSpPr>
        <p:spPr>
          <a:xfrm>
            <a:off x="7805325" y="3980101"/>
            <a:ext cx="157921" cy="254865"/>
          </a:xfrm>
          <a:prstGeom prst="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6" name="Arrow: Down 125">
            <a:extLst>
              <a:ext uri="{FF2B5EF4-FFF2-40B4-BE49-F238E27FC236}">
                <a16:creationId xmlns:a16="http://schemas.microsoft.com/office/drawing/2014/main" id="{A598C8D2-814A-58F9-B1F3-49486AAD91E8}"/>
              </a:ext>
            </a:extLst>
          </p:cNvPr>
          <p:cNvSpPr/>
          <p:nvPr/>
        </p:nvSpPr>
        <p:spPr>
          <a:xfrm rot="16200000">
            <a:off x="10085338" y="1793533"/>
            <a:ext cx="161731" cy="708255"/>
          </a:xfrm>
          <a:prstGeom prst="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7" name="Arrow: Down 126">
            <a:extLst>
              <a:ext uri="{FF2B5EF4-FFF2-40B4-BE49-F238E27FC236}">
                <a16:creationId xmlns:a16="http://schemas.microsoft.com/office/drawing/2014/main" id="{28874473-9001-28FE-3248-0398C08DA2B9}"/>
              </a:ext>
            </a:extLst>
          </p:cNvPr>
          <p:cNvSpPr/>
          <p:nvPr/>
        </p:nvSpPr>
        <p:spPr>
          <a:xfrm rot="16200000">
            <a:off x="10085337" y="905258"/>
            <a:ext cx="161731" cy="708255"/>
          </a:xfrm>
          <a:prstGeom prst="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8" name="Arrow: Down 127">
            <a:extLst>
              <a:ext uri="{FF2B5EF4-FFF2-40B4-BE49-F238E27FC236}">
                <a16:creationId xmlns:a16="http://schemas.microsoft.com/office/drawing/2014/main" id="{9A5768D5-8565-8DA0-3F47-7B339D1F6536}"/>
              </a:ext>
            </a:extLst>
          </p:cNvPr>
          <p:cNvSpPr/>
          <p:nvPr/>
        </p:nvSpPr>
        <p:spPr>
          <a:xfrm rot="16200000">
            <a:off x="10085337" y="2568051"/>
            <a:ext cx="161731" cy="708255"/>
          </a:xfrm>
          <a:prstGeom prst="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9" name="Arrow: Down 128">
            <a:extLst>
              <a:ext uri="{FF2B5EF4-FFF2-40B4-BE49-F238E27FC236}">
                <a16:creationId xmlns:a16="http://schemas.microsoft.com/office/drawing/2014/main" id="{D2F12739-45FF-B638-F75B-BCE699D1B2C9}"/>
              </a:ext>
            </a:extLst>
          </p:cNvPr>
          <p:cNvSpPr/>
          <p:nvPr/>
        </p:nvSpPr>
        <p:spPr>
          <a:xfrm rot="16200000">
            <a:off x="10085337" y="3321439"/>
            <a:ext cx="161731" cy="708255"/>
          </a:xfrm>
          <a:prstGeom prst="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 name="Group 10">
            <a:extLst>
              <a:ext uri="{FF2B5EF4-FFF2-40B4-BE49-F238E27FC236}">
                <a16:creationId xmlns:a16="http://schemas.microsoft.com/office/drawing/2014/main" id="{43A6EEC0-E2E1-A08F-427D-2048A7A3BA17}"/>
              </a:ext>
            </a:extLst>
          </p:cNvPr>
          <p:cNvGrpSpPr/>
          <p:nvPr/>
        </p:nvGrpSpPr>
        <p:grpSpPr>
          <a:xfrm>
            <a:off x="2218604" y="4248385"/>
            <a:ext cx="1394509" cy="406455"/>
            <a:chOff x="2889367" y="6255428"/>
            <a:chExt cx="2091764" cy="609682"/>
          </a:xfrm>
        </p:grpSpPr>
        <p:sp>
          <p:nvSpPr>
            <p:cNvPr id="116" name="Rectangle: Rounded Corners 115">
              <a:extLst>
                <a:ext uri="{FF2B5EF4-FFF2-40B4-BE49-F238E27FC236}">
                  <a16:creationId xmlns:a16="http://schemas.microsoft.com/office/drawing/2014/main" id="{5B030FC2-01CC-87A2-E0AD-9657947FA09F}"/>
                </a:ext>
              </a:extLst>
            </p:cNvPr>
            <p:cNvSpPr/>
            <p:nvPr/>
          </p:nvSpPr>
          <p:spPr>
            <a:xfrm>
              <a:off x="2889367" y="6255428"/>
              <a:ext cx="2091764" cy="609682"/>
            </a:xfrm>
            <a:prstGeom prst="roundRect">
              <a:avLst/>
            </a:prstGeom>
            <a:solidFill>
              <a:srgbClr val="005BAA"/>
            </a:solidFill>
            <a:ln>
              <a:solidFill>
                <a:srgbClr val="005B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 name="TextBox 25">
              <a:extLst>
                <a:ext uri="{FF2B5EF4-FFF2-40B4-BE49-F238E27FC236}">
                  <a16:creationId xmlns:a16="http://schemas.microsoft.com/office/drawing/2014/main" id="{7DCCDE44-4115-E59B-F43A-E91CC56D4A71}"/>
                </a:ext>
              </a:extLst>
            </p:cNvPr>
            <p:cNvSpPr txBox="1"/>
            <p:nvPr/>
          </p:nvSpPr>
          <p:spPr>
            <a:xfrm>
              <a:off x="2952432" y="6418880"/>
              <a:ext cx="1962237" cy="32701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680"/>
                </a:lnSpc>
                <a:spcBef>
                  <a:spcPct val="0"/>
                </a:spcBef>
              </a:pPr>
              <a:r>
                <a:rPr lang="en-US" sz="1600" dirty="0">
                  <a:solidFill>
                    <a:schemeClr val="bg1"/>
                  </a:solidFill>
                  <a:latin typeface="Gotham 2"/>
                  <a:cs typeface="Gotham 2"/>
                </a:rPr>
                <a:t>Book FCP</a:t>
              </a:r>
              <a:endParaRPr lang="en-US" sz="1600" dirty="0">
                <a:solidFill>
                  <a:schemeClr val="bg1"/>
                </a:solidFill>
                <a:cs typeface="Calibri"/>
              </a:endParaRPr>
            </a:p>
          </p:txBody>
        </p:sp>
      </p:grpSp>
      <p:sp>
        <p:nvSpPr>
          <p:cNvPr id="12" name="Arrow: Down 11">
            <a:extLst>
              <a:ext uri="{FF2B5EF4-FFF2-40B4-BE49-F238E27FC236}">
                <a16:creationId xmlns:a16="http://schemas.microsoft.com/office/drawing/2014/main" id="{D8138EF7-B44B-D928-4A0B-605408E22FB8}"/>
              </a:ext>
            </a:extLst>
          </p:cNvPr>
          <p:cNvSpPr/>
          <p:nvPr/>
        </p:nvSpPr>
        <p:spPr>
          <a:xfrm>
            <a:off x="3685892" y="2404339"/>
            <a:ext cx="135061" cy="521565"/>
          </a:xfrm>
          <a:prstGeom prst="downArrow">
            <a:avLst/>
          </a:prstGeom>
          <a:solidFill>
            <a:srgbClr val="005B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Tree>
    <p:extLst>
      <p:ext uri="{BB962C8B-B14F-4D97-AF65-F5344CB8AC3E}">
        <p14:creationId xmlns:p14="http://schemas.microsoft.com/office/powerpoint/2010/main" val="872026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939" y="-165749"/>
            <a:ext cx="535993" cy="535993"/>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BAA"/>
            </a:solidFill>
          </p:spPr>
        </p:sp>
        <p:sp>
          <p:nvSpPr>
            <p:cNvPr id="4" name="TextBox 4"/>
            <p:cNvSpPr txBox="1"/>
            <p:nvPr/>
          </p:nvSpPr>
          <p:spPr>
            <a:xfrm>
              <a:off x="76200" y="28575"/>
              <a:ext cx="660400" cy="708025"/>
            </a:xfrm>
            <a:prstGeom prst="rect">
              <a:avLst/>
            </a:prstGeom>
          </p:spPr>
          <p:txBody>
            <a:bodyPr lIns="33867" tIns="33867" rIns="33867" bIns="33867" rtlCol="0" anchor="ctr"/>
            <a:lstStyle/>
            <a:p>
              <a:pPr algn="ctr">
                <a:lnSpc>
                  <a:spcPts val="933"/>
                </a:lnSpc>
              </a:pPr>
              <a:endParaRPr sz="800"/>
            </a:p>
          </p:txBody>
        </p:sp>
      </p:grpSp>
      <p:grpSp>
        <p:nvGrpSpPr>
          <p:cNvPr id="5" name="Group 5"/>
          <p:cNvGrpSpPr/>
          <p:nvPr/>
        </p:nvGrpSpPr>
        <p:grpSpPr>
          <a:xfrm>
            <a:off x="266057" y="320308"/>
            <a:ext cx="267997" cy="267997"/>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BAA"/>
            </a:solidFill>
          </p:spPr>
        </p:sp>
        <p:sp>
          <p:nvSpPr>
            <p:cNvPr id="7" name="TextBox 7"/>
            <p:cNvSpPr txBox="1"/>
            <p:nvPr/>
          </p:nvSpPr>
          <p:spPr>
            <a:xfrm>
              <a:off x="76200" y="28575"/>
              <a:ext cx="660400" cy="708025"/>
            </a:xfrm>
            <a:prstGeom prst="rect">
              <a:avLst/>
            </a:prstGeom>
          </p:spPr>
          <p:txBody>
            <a:bodyPr lIns="33867" tIns="33867" rIns="33867" bIns="33867" rtlCol="0" anchor="ctr"/>
            <a:lstStyle/>
            <a:p>
              <a:pPr algn="ctr">
                <a:lnSpc>
                  <a:spcPts val="933"/>
                </a:lnSpc>
              </a:pPr>
              <a:endParaRPr sz="800"/>
            </a:p>
          </p:txBody>
        </p:sp>
      </p:grpSp>
      <p:grpSp>
        <p:nvGrpSpPr>
          <p:cNvPr id="8" name="Group 8"/>
          <p:cNvGrpSpPr/>
          <p:nvPr/>
        </p:nvGrpSpPr>
        <p:grpSpPr>
          <a:xfrm>
            <a:off x="-135939" y="1199936"/>
            <a:ext cx="535993" cy="535993"/>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BAA"/>
            </a:solidFill>
          </p:spPr>
        </p:sp>
        <p:sp>
          <p:nvSpPr>
            <p:cNvPr id="10" name="TextBox 10"/>
            <p:cNvSpPr txBox="1"/>
            <p:nvPr/>
          </p:nvSpPr>
          <p:spPr>
            <a:xfrm>
              <a:off x="76200" y="28575"/>
              <a:ext cx="660400" cy="708025"/>
            </a:xfrm>
            <a:prstGeom prst="rect">
              <a:avLst/>
            </a:prstGeom>
          </p:spPr>
          <p:txBody>
            <a:bodyPr lIns="33867" tIns="33867" rIns="33867" bIns="33867" rtlCol="0" anchor="ctr"/>
            <a:lstStyle/>
            <a:p>
              <a:pPr algn="ctr">
                <a:lnSpc>
                  <a:spcPts val="933"/>
                </a:lnSpc>
              </a:pPr>
              <a:endParaRPr sz="800"/>
            </a:p>
          </p:txBody>
        </p:sp>
      </p:grpSp>
      <p:grpSp>
        <p:nvGrpSpPr>
          <p:cNvPr id="11" name="Group 11"/>
          <p:cNvGrpSpPr/>
          <p:nvPr/>
        </p:nvGrpSpPr>
        <p:grpSpPr>
          <a:xfrm>
            <a:off x="266057" y="989076"/>
            <a:ext cx="267997" cy="267997"/>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BAA"/>
            </a:solidFill>
          </p:spPr>
        </p:sp>
        <p:sp>
          <p:nvSpPr>
            <p:cNvPr id="13" name="TextBox 13"/>
            <p:cNvSpPr txBox="1"/>
            <p:nvPr/>
          </p:nvSpPr>
          <p:spPr>
            <a:xfrm>
              <a:off x="76200" y="28575"/>
              <a:ext cx="660400" cy="708025"/>
            </a:xfrm>
            <a:prstGeom prst="rect">
              <a:avLst/>
            </a:prstGeom>
          </p:spPr>
          <p:txBody>
            <a:bodyPr lIns="33867" tIns="33867" rIns="33867" bIns="33867" rtlCol="0" anchor="ctr"/>
            <a:lstStyle/>
            <a:p>
              <a:pPr algn="ctr">
                <a:lnSpc>
                  <a:spcPts val="933"/>
                </a:lnSpc>
              </a:pPr>
              <a:endParaRPr sz="800"/>
            </a:p>
          </p:txBody>
        </p:sp>
      </p:grpSp>
      <p:grpSp>
        <p:nvGrpSpPr>
          <p:cNvPr id="14" name="Group 14"/>
          <p:cNvGrpSpPr/>
          <p:nvPr/>
        </p:nvGrpSpPr>
        <p:grpSpPr>
          <a:xfrm rot="18900000">
            <a:off x="-116209" y="536667"/>
            <a:ext cx="496535" cy="496535"/>
            <a:chOff x="0" y="0"/>
            <a:chExt cx="812800" cy="812800"/>
          </a:xfrm>
        </p:grpSpPr>
        <p:sp>
          <p:nvSpPr>
            <p:cNvPr id="15" name="Freeform 15"/>
            <p:cNvSpPr/>
            <p:nvPr/>
          </p:nvSpPr>
          <p:spPr>
            <a:xfrm>
              <a:off x="0" y="0"/>
              <a:ext cx="812800" cy="812800"/>
            </a:xfrm>
            <a:custGeom>
              <a:avLst/>
              <a:gdLst/>
              <a:ahLst/>
              <a:cxnLst/>
              <a:rect l="l" t="t" r="r" b="b"/>
              <a:pathLst>
                <a:path w="812800" h="812800">
                  <a:moveTo>
                    <a:pt x="103946" y="0"/>
                  </a:moveTo>
                  <a:lnTo>
                    <a:pt x="708854" y="0"/>
                  </a:lnTo>
                  <a:cubicBezTo>
                    <a:pt x="766262" y="0"/>
                    <a:pt x="812800" y="46538"/>
                    <a:pt x="812800" y="103946"/>
                  </a:cubicBezTo>
                  <a:lnTo>
                    <a:pt x="812800" y="708854"/>
                  </a:lnTo>
                  <a:cubicBezTo>
                    <a:pt x="812800" y="766262"/>
                    <a:pt x="766262" y="812800"/>
                    <a:pt x="708854" y="812800"/>
                  </a:cubicBezTo>
                  <a:lnTo>
                    <a:pt x="103946" y="812800"/>
                  </a:lnTo>
                  <a:cubicBezTo>
                    <a:pt x="46538" y="812800"/>
                    <a:pt x="0" y="766262"/>
                    <a:pt x="0" y="708854"/>
                  </a:cubicBezTo>
                  <a:lnTo>
                    <a:pt x="0" y="103946"/>
                  </a:lnTo>
                  <a:cubicBezTo>
                    <a:pt x="0" y="46538"/>
                    <a:pt x="46538" y="0"/>
                    <a:pt x="103946" y="0"/>
                  </a:cubicBezTo>
                  <a:close/>
                </a:path>
              </a:pathLst>
            </a:custGeom>
            <a:solidFill>
              <a:srgbClr val="005BAA"/>
            </a:solidFill>
          </p:spPr>
        </p:sp>
        <p:sp>
          <p:nvSpPr>
            <p:cNvPr id="16" name="TextBox 16"/>
            <p:cNvSpPr txBox="1"/>
            <p:nvPr/>
          </p:nvSpPr>
          <p:spPr>
            <a:xfrm>
              <a:off x="0" y="-47625"/>
              <a:ext cx="812800" cy="860425"/>
            </a:xfrm>
            <a:prstGeom prst="rect">
              <a:avLst/>
            </a:prstGeom>
          </p:spPr>
          <p:txBody>
            <a:bodyPr lIns="33867" tIns="33867" rIns="33867" bIns="33867" rtlCol="0" anchor="ctr"/>
            <a:lstStyle/>
            <a:p>
              <a:pPr algn="ctr">
                <a:lnSpc>
                  <a:spcPts val="933"/>
                </a:lnSpc>
              </a:pPr>
              <a:endParaRPr sz="800"/>
            </a:p>
          </p:txBody>
        </p:sp>
      </p:grpSp>
      <p:sp>
        <p:nvSpPr>
          <p:cNvPr id="17" name="Freeform 17"/>
          <p:cNvSpPr/>
          <p:nvPr/>
        </p:nvSpPr>
        <p:spPr>
          <a:xfrm>
            <a:off x="10119256" y="295948"/>
            <a:ext cx="1698576" cy="679622"/>
          </a:xfrm>
          <a:custGeom>
            <a:avLst/>
            <a:gdLst/>
            <a:ahLst/>
            <a:cxnLst/>
            <a:rect l="l" t="t" r="r" b="b"/>
            <a:pathLst>
              <a:path w="2547864" h="1019433">
                <a:moveTo>
                  <a:pt x="0" y="0"/>
                </a:moveTo>
                <a:lnTo>
                  <a:pt x="2547863" y="0"/>
                </a:lnTo>
                <a:lnTo>
                  <a:pt x="2547863" y="1019433"/>
                </a:lnTo>
                <a:lnTo>
                  <a:pt x="0" y="1019433"/>
                </a:lnTo>
                <a:lnTo>
                  <a:pt x="0" y="0"/>
                </a:lnTo>
                <a:close/>
              </a:path>
            </a:pathLst>
          </a:custGeom>
          <a:blipFill>
            <a:blip r:embed="rId3"/>
            <a:stretch>
              <a:fillRect/>
            </a:stretch>
          </a:blipFill>
        </p:spPr>
      </p:sp>
      <p:grpSp>
        <p:nvGrpSpPr>
          <p:cNvPr id="18" name="Group 18"/>
          <p:cNvGrpSpPr/>
          <p:nvPr/>
        </p:nvGrpSpPr>
        <p:grpSpPr>
          <a:xfrm>
            <a:off x="0" y="2288379"/>
            <a:ext cx="4070143" cy="2071305"/>
            <a:chOff x="0" y="0"/>
            <a:chExt cx="1607958" cy="818293"/>
          </a:xfrm>
        </p:grpSpPr>
        <p:sp>
          <p:nvSpPr>
            <p:cNvPr id="19" name="Freeform 19"/>
            <p:cNvSpPr/>
            <p:nvPr/>
          </p:nvSpPr>
          <p:spPr>
            <a:xfrm>
              <a:off x="0" y="0"/>
              <a:ext cx="1607958" cy="818293"/>
            </a:xfrm>
            <a:custGeom>
              <a:avLst/>
              <a:gdLst/>
              <a:ahLst/>
              <a:cxnLst/>
              <a:rect l="l" t="t" r="r" b="b"/>
              <a:pathLst>
                <a:path w="1607958" h="818293">
                  <a:moveTo>
                    <a:pt x="0" y="0"/>
                  </a:moveTo>
                  <a:lnTo>
                    <a:pt x="1607958" y="0"/>
                  </a:lnTo>
                  <a:lnTo>
                    <a:pt x="1607958" y="818293"/>
                  </a:lnTo>
                  <a:lnTo>
                    <a:pt x="0" y="818293"/>
                  </a:lnTo>
                  <a:close/>
                </a:path>
              </a:pathLst>
            </a:custGeom>
            <a:solidFill>
              <a:srgbClr val="005BAA"/>
            </a:solidFill>
          </p:spPr>
        </p:sp>
        <p:sp>
          <p:nvSpPr>
            <p:cNvPr id="20" name="TextBox 20"/>
            <p:cNvSpPr txBox="1"/>
            <p:nvPr/>
          </p:nvSpPr>
          <p:spPr>
            <a:xfrm>
              <a:off x="0" y="-76200"/>
              <a:ext cx="812800" cy="889000"/>
            </a:xfrm>
            <a:prstGeom prst="rect">
              <a:avLst/>
            </a:prstGeom>
          </p:spPr>
          <p:txBody>
            <a:bodyPr lIns="33867" tIns="33867" rIns="33867" bIns="33867" rtlCol="0" anchor="ctr"/>
            <a:lstStyle/>
            <a:p>
              <a:pPr algn="ctr">
                <a:lnSpc>
                  <a:spcPts val="1680"/>
                </a:lnSpc>
              </a:pPr>
              <a:endParaRPr sz="800"/>
            </a:p>
          </p:txBody>
        </p:sp>
      </p:grpSp>
      <p:grpSp>
        <p:nvGrpSpPr>
          <p:cNvPr id="21" name="Group 21"/>
          <p:cNvGrpSpPr/>
          <p:nvPr/>
        </p:nvGrpSpPr>
        <p:grpSpPr>
          <a:xfrm>
            <a:off x="4276302" y="4578333"/>
            <a:ext cx="3639396" cy="2279667"/>
            <a:chOff x="0" y="0"/>
            <a:chExt cx="1437786" cy="900609"/>
          </a:xfrm>
        </p:grpSpPr>
        <p:sp>
          <p:nvSpPr>
            <p:cNvPr id="22" name="Freeform 22"/>
            <p:cNvSpPr/>
            <p:nvPr/>
          </p:nvSpPr>
          <p:spPr>
            <a:xfrm>
              <a:off x="0" y="0"/>
              <a:ext cx="1437786" cy="900609"/>
            </a:xfrm>
            <a:custGeom>
              <a:avLst/>
              <a:gdLst/>
              <a:ahLst/>
              <a:cxnLst/>
              <a:rect l="l" t="t" r="r" b="b"/>
              <a:pathLst>
                <a:path w="1437786" h="900609">
                  <a:moveTo>
                    <a:pt x="0" y="0"/>
                  </a:moveTo>
                  <a:lnTo>
                    <a:pt x="1437786" y="0"/>
                  </a:lnTo>
                  <a:lnTo>
                    <a:pt x="1437786" y="900609"/>
                  </a:lnTo>
                  <a:lnTo>
                    <a:pt x="0" y="900609"/>
                  </a:lnTo>
                  <a:close/>
                </a:path>
              </a:pathLst>
            </a:custGeom>
            <a:solidFill>
              <a:srgbClr val="00498E"/>
            </a:solidFill>
          </p:spPr>
        </p:sp>
        <p:sp>
          <p:nvSpPr>
            <p:cNvPr id="23" name="TextBox 23"/>
            <p:cNvSpPr txBox="1"/>
            <p:nvPr/>
          </p:nvSpPr>
          <p:spPr>
            <a:xfrm>
              <a:off x="0" y="-76200"/>
              <a:ext cx="812800" cy="889000"/>
            </a:xfrm>
            <a:prstGeom prst="rect">
              <a:avLst/>
            </a:prstGeom>
          </p:spPr>
          <p:txBody>
            <a:bodyPr lIns="33867" tIns="33867" rIns="33867" bIns="33867" rtlCol="0" anchor="ctr"/>
            <a:lstStyle/>
            <a:p>
              <a:pPr algn="ctr">
                <a:lnSpc>
                  <a:spcPts val="1680"/>
                </a:lnSpc>
              </a:pPr>
              <a:endParaRPr sz="800"/>
            </a:p>
          </p:txBody>
        </p:sp>
      </p:grpSp>
      <p:sp>
        <p:nvSpPr>
          <p:cNvPr id="24" name="Freeform 24"/>
          <p:cNvSpPr/>
          <p:nvPr/>
        </p:nvSpPr>
        <p:spPr>
          <a:xfrm>
            <a:off x="0" y="4578333"/>
            <a:ext cx="4070143" cy="2713429"/>
          </a:xfrm>
          <a:custGeom>
            <a:avLst/>
            <a:gdLst/>
            <a:ahLst/>
            <a:cxnLst/>
            <a:rect l="l" t="t" r="r" b="b"/>
            <a:pathLst>
              <a:path w="6105214" h="4070143">
                <a:moveTo>
                  <a:pt x="0" y="0"/>
                </a:moveTo>
                <a:lnTo>
                  <a:pt x="6105214" y="0"/>
                </a:lnTo>
                <a:lnTo>
                  <a:pt x="6105214" y="4070142"/>
                </a:lnTo>
                <a:lnTo>
                  <a:pt x="0" y="4070142"/>
                </a:lnTo>
                <a:lnTo>
                  <a:pt x="0" y="0"/>
                </a:lnTo>
                <a:close/>
              </a:path>
            </a:pathLst>
          </a:custGeom>
          <a:blipFill>
            <a:blip r:embed="rId4"/>
            <a:stretch>
              <a:fillRect/>
            </a:stretch>
          </a:blipFill>
        </p:spPr>
      </p:sp>
      <p:grpSp>
        <p:nvGrpSpPr>
          <p:cNvPr id="25" name="Group 25"/>
          <p:cNvGrpSpPr/>
          <p:nvPr/>
        </p:nvGrpSpPr>
        <p:grpSpPr>
          <a:xfrm>
            <a:off x="8121857" y="2288379"/>
            <a:ext cx="4070143" cy="2071305"/>
            <a:chOff x="0" y="0"/>
            <a:chExt cx="1607958" cy="818293"/>
          </a:xfrm>
        </p:grpSpPr>
        <p:sp>
          <p:nvSpPr>
            <p:cNvPr id="26" name="Freeform 26"/>
            <p:cNvSpPr/>
            <p:nvPr/>
          </p:nvSpPr>
          <p:spPr>
            <a:xfrm>
              <a:off x="0" y="0"/>
              <a:ext cx="1607958" cy="818293"/>
            </a:xfrm>
            <a:custGeom>
              <a:avLst/>
              <a:gdLst/>
              <a:ahLst/>
              <a:cxnLst/>
              <a:rect l="l" t="t" r="r" b="b"/>
              <a:pathLst>
                <a:path w="1607958" h="818293">
                  <a:moveTo>
                    <a:pt x="0" y="0"/>
                  </a:moveTo>
                  <a:lnTo>
                    <a:pt x="1607958" y="0"/>
                  </a:lnTo>
                  <a:lnTo>
                    <a:pt x="1607958" y="818293"/>
                  </a:lnTo>
                  <a:lnTo>
                    <a:pt x="0" y="818293"/>
                  </a:lnTo>
                  <a:close/>
                </a:path>
              </a:pathLst>
            </a:custGeom>
            <a:solidFill>
              <a:srgbClr val="005BAA"/>
            </a:solidFill>
          </p:spPr>
        </p:sp>
        <p:sp>
          <p:nvSpPr>
            <p:cNvPr id="27" name="TextBox 27"/>
            <p:cNvSpPr txBox="1"/>
            <p:nvPr/>
          </p:nvSpPr>
          <p:spPr>
            <a:xfrm>
              <a:off x="0" y="-76200"/>
              <a:ext cx="812800" cy="889000"/>
            </a:xfrm>
            <a:prstGeom prst="rect">
              <a:avLst/>
            </a:prstGeom>
          </p:spPr>
          <p:txBody>
            <a:bodyPr lIns="33867" tIns="33867" rIns="33867" bIns="33867" rtlCol="0" anchor="ctr"/>
            <a:lstStyle/>
            <a:p>
              <a:pPr algn="ctr">
                <a:lnSpc>
                  <a:spcPts val="1680"/>
                </a:lnSpc>
              </a:pPr>
              <a:endParaRPr sz="800"/>
            </a:p>
          </p:txBody>
        </p:sp>
      </p:grpSp>
      <p:sp>
        <p:nvSpPr>
          <p:cNvPr id="28" name="Freeform 28"/>
          <p:cNvSpPr/>
          <p:nvPr/>
        </p:nvSpPr>
        <p:spPr>
          <a:xfrm>
            <a:off x="4276302" y="2288379"/>
            <a:ext cx="3639396" cy="2047160"/>
          </a:xfrm>
          <a:custGeom>
            <a:avLst/>
            <a:gdLst/>
            <a:ahLst/>
            <a:cxnLst/>
            <a:rect l="l" t="t" r="r" b="b"/>
            <a:pathLst>
              <a:path w="5459094" h="3070740">
                <a:moveTo>
                  <a:pt x="0" y="0"/>
                </a:moveTo>
                <a:lnTo>
                  <a:pt x="5459094" y="0"/>
                </a:lnTo>
                <a:lnTo>
                  <a:pt x="5459094" y="3070741"/>
                </a:lnTo>
                <a:lnTo>
                  <a:pt x="0" y="3070741"/>
                </a:lnTo>
                <a:lnTo>
                  <a:pt x="0" y="0"/>
                </a:lnTo>
                <a:close/>
              </a:path>
            </a:pathLst>
          </a:custGeom>
          <a:blipFill>
            <a:blip r:embed="rId5"/>
            <a:stretch>
              <a:fillRect l="-520" t="-260" b="-260"/>
            </a:stretch>
          </a:blipFill>
        </p:spPr>
      </p:sp>
      <p:sp>
        <p:nvSpPr>
          <p:cNvPr id="29" name="Freeform 29"/>
          <p:cNvSpPr/>
          <p:nvPr/>
        </p:nvSpPr>
        <p:spPr>
          <a:xfrm>
            <a:off x="8118898" y="4566880"/>
            <a:ext cx="4073102" cy="2291120"/>
          </a:xfrm>
          <a:custGeom>
            <a:avLst/>
            <a:gdLst/>
            <a:ahLst/>
            <a:cxnLst/>
            <a:rect l="l" t="t" r="r" b="b"/>
            <a:pathLst>
              <a:path w="6109653" h="3436680">
                <a:moveTo>
                  <a:pt x="0" y="0"/>
                </a:moveTo>
                <a:lnTo>
                  <a:pt x="6109653" y="0"/>
                </a:lnTo>
                <a:lnTo>
                  <a:pt x="6109653" y="3436680"/>
                </a:lnTo>
                <a:lnTo>
                  <a:pt x="0" y="3436680"/>
                </a:lnTo>
                <a:lnTo>
                  <a:pt x="0" y="0"/>
                </a:lnTo>
                <a:close/>
              </a:path>
            </a:pathLst>
          </a:custGeom>
          <a:blipFill>
            <a:blip r:embed="rId6"/>
            <a:stretch>
              <a:fillRect/>
            </a:stretch>
          </a:blipFill>
        </p:spPr>
      </p:sp>
      <p:grpSp>
        <p:nvGrpSpPr>
          <p:cNvPr id="30" name="Group 30"/>
          <p:cNvGrpSpPr/>
          <p:nvPr/>
        </p:nvGrpSpPr>
        <p:grpSpPr>
          <a:xfrm>
            <a:off x="904861" y="851271"/>
            <a:ext cx="6513594" cy="884593"/>
            <a:chOff x="0" y="-142875"/>
            <a:chExt cx="13027188" cy="1769186"/>
          </a:xfrm>
        </p:grpSpPr>
        <p:sp>
          <p:nvSpPr>
            <p:cNvPr id="31" name="TextBox 31"/>
            <p:cNvSpPr txBox="1"/>
            <p:nvPr/>
          </p:nvSpPr>
          <p:spPr>
            <a:xfrm>
              <a:off x="0" y="-142875"/>
              <a:ext cx="12641958" cy="816506"/>
            </a:xfrm>
            <a:prstGeom prst="rect">
              <a:avLst/>
            </a:prstGeom>
          </p:spPr>
          <p:txBody>
            <a:bodyPr lIns="0" tIns="0" rIns="0" bIns="0" rtlCol="0" anchor="t">
              <a:spAutoFit/>
            </a:bodyPr>
            <a:lstStyle/>
            <a:p>
              <a:pPr>
                <a:lnSpc>
                  <a:spcPts val="3360"/>
                </a:lnSpc>
              </a:pPr>
              <a:r>
                <a:rPr lang="en-US" sz="2400">
                  <a:solidFill>
                    <a:srgbClr val="005BAA"/>
                  </a:solidFill>
                  <a:latin typeface="Gotham 1"/>
                </a:rPr>
                <a:t>Seamless integration – worked examples​</a:t>
              </a:r>
            </a:p>
          </p:txBody>
        </p:sp>
        <p:sp>
          <p:nvSpPr>
            <p:cNvPr id="32" name="TextBox 32"/>
            <p:cNvSpPr txBox="1"/>
            <p:nvPr/>
          </p:nvSpPr>
          <p:spPr>
            <a:xfrm>
              <a:off x="0" y="773001"/>
              <a:ext cx="13027188" cy="853310"/>
            </a:xfrm>
            <a:prstGeom prst="rect">
              <a:avLst/>
            </a:prstGeom>
          </p:spPr>
          <p:txBody>
            <a:bodyPr lIns="0" tIns="0" rIns="0" bIns="0" rtlCol="0" anchor="t">
              <a:spAutoFit/>
            </a:bodyPr>
            <a:lstStyle/>
            <a:p>
              <a:pPr>
                <a:lnSpc>
                  <a:spcPts val="1680"/>
                </a:lnSpc>
              </a:pPr>
              <a:r>
                <a:rPr lang="en-US" sz="1333" dirty="0">
                  <a:solidFill>
                    <a:srgbClr val="141414"/>
                  </a:solidFill>
                  <a:latin typeface="Gotham 2"/>
                </a:rPr>
                <a:t>To highlight the different ways PCNs use our time/services to enhance patient access and seamlessly integrate with other systems​</a:t>
              </a:r>
            </a:p>
          </p:txBody>
        </p:sp>
      </p:grpSp>
      <p:sp>
        <p:nvSpPr>
          <p:cNvPr id="33" name="TextBox 33"/>
          <p:cNvSpPr txBox="1"/>
          <p:nvPr/>
        </p:nvSpPr>
        <p:spPr>
          <a:xfrm>
            <a:off x="8372700" y="2555047"/>
            <a:ext cx="3568457" cy="1294200"/>
          </a:xfrm>
          <a:prstGeom prst="rect">
            <a:avLst/>
          </a:prstGeom>
        </p:spPr>
        <p:txBody>
          <a:bodyPr lIns="0" tIns="0" rIns="0" bIns="0" rtlCol="0" anchor="t">
            <a:spAutoFit/>
          </a:bodyPr>
          <a:lstStyle/>
          <a:p>
            <a:pPr>
              <a:lnSpc>
                <a:spcPts val="1680"/>
              </a:lnSpc>
            </a:pPr>
            <a:r>
              <a:rPr lang="en-US" u="sng">
                <a:solidFill>
                  <a:srgbClr val="FFFFFF"/>
                </a:solidFill>
                <a:latin typeface="Gotham 3"/>
              </a:rPr>
              <a:t>Treatment model: ​</a:t>
            </a:r>
          </a:p>
          <a:p>
            <a:pPr marL="259093" lvl="1" indent="-129546">
              <a:lnSpc>
                <a:spcPts val="1680"/>
              </a:lnSpc>
              <a:buFont typeface="Arial"/>
              <a:buChar char="•"/>
            </a:pPr>
            <a:r>
              <a:rPr lang="en-US">
                <a:solidFill>
                  <a:srgbClr val="FFFFFF"/>
                </a:solidFill>
                <a:latin typeface="Gotham 2"/>
              </a:rPr>
              <a:t>Effective care navigation essential,​</a:t>
            </a:r>
          </a:p>
          <a:p>
            <a:pPr marL="259093" lvl="1" indent="-129546">
              <a:lnSpc>
                <a:spcPts val="1680"/>
              </a:lnSpc>
              <a:buFont typeface="Arial"/>
              <a:buChar char="•"/>
            </a:pPr>
            <a:r>
              <a:rPr lang="en-US">
                <a:solidFill>
                  <a:srgbClr val="FFFFFF"/>
                </a:solidFill>
                <a:latin typeface="Gotham 2"/>
              </a:rPr>
              <a:t>This model is proven to reduce referrals to secondary care MSK services (cost benefit),​</a:t>
            </a:r>
          </a:p>
          <a:p>
            <a:pPr marL="259093" lvl="1" indent="-129546">
              <a:lnSpc>
                <a:spcPts val="1680"/>
              </a:lnSpc>
              <a:buFont typeface="Arial"/>
              <a:buChar char="•"/>
            </a:pPr>
            <a:r>
              <a:rPr lang="en-US">
                <a:solidFill>
                  <a:srgbClr val="FFFFFF"/>
                </a:solidFill>
                <a:latin typeface="Gotham 2"/>
              </a:rPr>
              <a:t>More patients are managed in-house (convenience for service user).​</a:t>
            </a:r>
          </a:p>
        </p:txBody>
      </p:sp>
      <p:sp>
        <p:nvSpPr>
          <p:cNvPr id="34" name="TextBox 34"/>
          <p:cNvSpPr txBox="1"/>
          <p:nvPr/>
        </p:nvSpPr>
        <p:spPr>
          <a:xfrm>
            <a:off x="4554300" y="4949182"/>
            <a:ext cx="3163209" cy="1076192"/>
          </a:xfrm>
          <a:prstGeom prst="rect">
            <a:avLst/>
          </a:prstGeom>
        </p:spPr>
        <p:txBody>
          <a:bodyPr lIns="0" tIns="0" rIns="0" bIns="0" rtlCol="0" anchor="t">
            <a:spAutoFit/>
          </a:bodyPr>
          <a:lstStyle/>
          <a:p>
            <a:pPr>
              <a:lnSpc>
                <a:spcPts val="1680"/>
              </a:lnSpc>
            </a:pPr>
            <a:r>
              <a:rPr lang="en-US" u="sng" dirty="0">
                <a:solidFill>
                  <a:srgbClr val="FFFFFF"/>
                </a:solidFill>
                <a:latin typeface="Gotham 3"/>
              </a:rPr>
              <a:t>FCP triage model:​</a:t>
            </a:r>
          </a:p>
          <a:p>
            <a:pPr marL="259093" lvl="1" indent="-129546">
              <a:lnSpc>
                <a:spcPts val="1680"/>
              </a:lnSpc>
              <a:buFont typeface="Arial"/>
              <a:buChar char="•"/>
            </a:pPr>
            <a:r>
              <a:rPr lang="en-US" dirty="0">
                <a:solidFill>
                  <a:srgbClr val="FFFFFF"/>
                </a:solidFill>
                <a:latin typeface="Gotham 2"/>
              </a:rPr>
              <a:t>Admin heavy - multiple admin touch points between FOH, FCP and a Care Coordinator,​</a:t>
            </a:r>
          </a:p>
          <a:p>
            <a:pPr marL="259093" lvl="1" indent="-129546">
              <a:lnSpc>
                <a:spcPts val="1680"/>
              </a:lnSpc>
              <a:buFont typeface="Arial"/>
              <a:buChar char="•"/>
            </a:pPr>
            <a:r>
              <a:rPr lang="en-US" dirty="0">
                <a:solidFill>
                  <a:srgbClr val="FFFFFF"/>
                </a:solidFill>
                <a:latin typeface="Gotham 2"/>
              </a:rPr>
              <a:t>Not as efficient as FOH care navigation,​</a:t>
            </a:r>
          </a:p>
          <a:p>
            <a:pPr marL="259093" lvl="1" indent="-129546">
              <a:lnSpc>
                <a:spcPts val="1680"/>
              </a:lnSpc>
              <a:buFont typeface="Arial"/>
              <a:buChar char="•"/>
            </a:pPr>
            <a:r>
              <a:rPr lang="en-US" dirty="0">
                <a:solidFill>
                  <a:srgbClr val="FFFFFF"/>
                </a:solidFill>
                <a:latin typeface="Gotham 2"/>
              </a:rPr>
              <a:t>Unnecessary use of FCP clinical time.​</a:t>
            </a:r>
          </a:p>
        </p:txBody>
      </p:sp>
      <p:sp>
        <p:nvSpPr>
          <p:cNvPr id="35" name="TextBox 35"/>
          <p:cNvSpPr txBox="1"/>
          <p:nvPr/>
        </p:nvSpPr>
        <p:spPr>
          <a:xfrm>
            <a:off x="292407" y="2555047"/>
            <a:ext cx="3485329" cy="1294200"/>
          </a:xfrm>
          <a:prstGeom prst="rect">
            <a:avLst/>
          </a:prstGeom>
        </p:spPr>
        <p:txBody>
          <a:bodyPr lIns="0" tIns="0" rIns="0" bIns="0" rtlCol="0" anchor="t">
            <a:spAutoFit/>
          </a:bodyPr>
          <a:lstStyle/>
          <a:p>
            <a:pPr>
              <a:lnSpc>
                <a:spcPts val="1680"/>
              </a:lnSpc>
            </a:pPr>
            <a:r>
              <a:rPr lang="en-US" u="sng" dirty="0">
                <a:solidFill>
                  <a:srgbClr val="FFFFFF"/>
                </a:solidFill>
                <a:latin typeface="Gotham 3"/>
              </a:rPr>
              <a:t>Care navigation by front of house/E-consult:​</a:t>
            </a:r>
          </a:p>
          <a:p>
            <a:pPr marL="259093" lvl="1" indent="-129546">
              <a:lnSpc>
                <a:spcPts val="1680"/>
              </a:lnSpc>
              <a:buFont typeface="Arial"/>
              <a:buChar char="•"/>
            </a:pPr>
            <a:r>
              <a:rPr lang="en-US" dirty="0">
                <a:solidFill>
                  <a:srgbClr val="FFFFFF"/>
                </a:solidFill>
                <a:latin typeface="Gotham 2"/>
              </a:rPr>
              <a:t>Our preferred method,​</a:t>
            </a:r>
          </a:p>
          <a:p>
            <a:pPr marL="259093" lvl="1" indent="-129546">
              <a:lnSpc>
                <a:spcPts val="1680"/>
              </a:lnSpc>
              <a:buFont typeface="Arial"/>
              <a:buChar char="•"/>
            </a:pPr>
            <a:r>
              <a:rPr lang="en-US" dirty="0">
                <a:solidFill>
                  <a:srgbClr val="FFFFFF"/>
                </a:solidFill>
                <a:latin typeface="Gotham 2"/>
              </a:rPr>
              <a:t>If trained effectively, FOH can streamline access and book patients directly into our diary to ensure the patient sees the right practitioner at first contact, every time.​</a:t>
            </a:r>
          </a:p>
        </p:txBody>
      </p:sp>
    </p:spTree>
    <p:extLst>
      <p:ext uri="{BB962C8B-B14F-4D97-AF65-F5344CB8AC3E}">
        <p14:creationId xmlns:p14="http://schemas.microsoft.com/office/powerpoint/2010/main" val="3233300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627" y="5149380"/>
            <a:ext cx="535993" cy="535993"/>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BAA"/>
            </a:solidFill>
          </p:spPr>
        </p:sp>
        <p:sp>
          <p:nvSpPr>
            <p:cNvPr id="4" name="TextBox 4"/>
            <p:cNvSpPr txBox="1"/>
            <p:nvPr/>
          </p:nvSpPr>
          <p:spPr>
            <a:xfrm>
              <a:off x="76200" y="28575"/>
              <a:ext cx="660400" cy="708025"/>
            </a:xfrm>
            <a:prstGeom prst="rect">
              <a:avLst/>
            </a:prstGeom>
          </p:spPr>
          <p:txBody>
            <a:bodyPr lIns="33867" tIns="33867" rIns="33867" bIns="33867" rtlCol="0" anchor="ctr"/>
            <a:lstStyle/>
            <a:p>
              <a:pPr algn="ctr">
                <a:lnSpc>
                  <a:spcPts val="933"/>
                </a:lnSpc>
              </a:pPr>
              <a:endParaRPr sz="800"/>
            </a:p>
          </p:txBody>
        </p:sp>
      </p:grpSp>
      <p:grpSp>
        <p:nvGrpSpPr>
          <p:cNvPr id="5" name="Group 5"/>
          <p:cNvGrpSpPr/>
          <p:nvPr/>
        </p:nvGrpSpPr>
        <p:grpSpPr>
          <a:xfrm>
            <a:off x="322368" y="5635437"/>
            <a:ext cx="267997" cy="267997"/>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BAA"/>
            </a:solidFill>
          </p:spPr>
        </p:sp>
        <p:sp>
          <p:nvSpPr>
            <p:cNvPr id="7" name="TextBox 7"/>
            <p:cNvSpPr txBox="1"/>
            <p:nvPr/>
          </p:nvSpPr>
          <p:spPr>
            <a:xfrm>
              <a:off x="76200" y="28575"/>
              <a:ext cx="660400" cy="708025"/>
            </a:xfrm>
            <a:prstGeom prst="rect">
              <a:avLst/>
            </a:prstGeom>
          </p:spPr>
          <p:txBody>
            <a:bodyPr lIns="33867" tIns="33867" rIns="33867" bIns="33867" rtlCol="0" anchor="ctr"/>
            <a:lstStyle/>
            <a:p>
              <a:pPr algn="ctr">
                <a:lnSpc>
                  <a:spcPts val="933"/>
                </a:lnSpc>
              </a:pPr>
              <a:endParaRPr sz="800"/>
            </a:p>
          </p:txBody>
        </p:sp>
      </p:grpSp>
      <p:grpSp>
        <p:nvGrpSpPr>
          <p:cNvPr id="8" name="Group 8"/>
          <p:cNvGrpSpPr/>
          <p:nvPr/>
        </p:nvGrpSpPr>
        <p:grpSpPr>
          <a:xfrm>
            <a:off x="-79627" y="5685373"/>
            <a:ext cx="168124" cy="168124"/>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BAA"/>
            </a:solidFill>
          </p:spPr>
        </p:sp>
        <p:sp>
          <p:nvSpPr>
            <p:cNvPr id="10" name="TextBox 10"/>
            <p:cNvSpPr txBox="1"/>
            <p:nvPr/>
          </p:nvSpPr>
          <p:spPr>
            <a:xfrm>
              <a:off x="76200" y="28575"/>
              <a:ext cx="660400" cy="708025"/>
            </a:xfrm>
            <a:prstGeom prst="rect">
              <a:avLst/>
            </a:prstGeom>
          </p:spPr>
          <p:txBody>
            <a:bodyPr lIns="33867" tIns="33867" rIns="33867" bIns="33867" rtlCol="0" anchor="ctr"/>
            <a:lstStyle/>
            <a:p>
              <a:pPr algn="ctr">
                <a:lnSpc>
                  <a:spcPts val="933"/>
                </a:lnSpc>
              </a:pPr>
              <a:endParaRPr sz="800"/>
            </a:p>
          </p:txBody>
        </p:sp>
      </p:grpSp>
      <p:grpSp>
        <p:nvGrpSpPr>
          <p:cNvPr id="11" name="Group 11"/>
          <p:cNvGrpSpPr/>
          <p:nvPr/>
        </p:nvGrpSpPr>
        <p:grpSpPr>
          <a:xfrm>
            <a:off x="-79627" y="6515065"/>
            <a:ext cx="535993" cy="535993"/>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BAA"/>
            </a:solidFill>
          </p:spPr>
        </p:sp>
        <p:sp>
          <p:nvSpPr>
            <p:cNvPr id="13" name="TextBox 13"/>
            <p:cNvSpPr txBox="1"/>
            <p:nvPr/>
          </p:nvSpPr>
          <p:spPr>
            <a:xfrm>
              <a:off x="76200" y="28575"/>
              <a:ext cx="660400" cy="708025"/>
            </a:xfrm>
            <a:prstGeom prst="rect">
              <a:avLst/>
            </a:prstGeom>
          </p:spPr>
          <p:txBody>
            <a:bodyPr lIns="33867" tIns="33867" rIns="33867" bIns="33867" rtlCol="0" anchor="ctr"/>
            <a:lstStyle/>
            <a:p>
              <a:pPr algn="ctr">
                <a:lnSpc>
                  <a:spcPts val="933"/>
                </a:lnSpc>
              </a:pPr>
              <a:endParaRPr sz="800"/>
            </a:p>
          </p:txBody>
        </p:sp>
      </p:grpSp>
      <p:grpSp>
        <p:nvGrpSpPr>
          <p:cNvPr id="14" name="Group 14"/>
          <p:cNvGrpSpPr/>
          <p:nvPr/>
        </p:nvGrpSpPr>
        <p:grpSpPr>
          <a:xfrm>
            <a:off x="322368" y="6304205"/>
            <a:ext cx="267997" cy="267997"/>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BAA"/>
            </a:solidFill>
          </p:spPr>
        </p:sp>
        <p:sp>
          <p:nvSpPr>
            <p:cNvPr id="16" name="TextBox 16"/>
            <p:cNvSpPr txBox="1"/>
            <p:nvPr/>
          </p:nvSpPr>
          <p:spPr>
            <a:xfrm>
              <a:off x="76200" y="28575"/>
              <a:ext cx="660400" cy="708025"/>
            </a:xfrm>
            <a:prstGeom prst="rect">
              <a:avLst/>
            </a:prstGeom>
          </p:spPr>
          <p:txBody>
            <a:bodyPr lIns="33867" tIns="33867" rIns="33867" bIns="33867" rtlCol="0" anchor="ctr"/>
            <a:lstStyle/>
            <a:p>
              <a:pPr algn="ctr">
                <a:lnSpc>
                  <a:spcPts val="933"/>
                </a:lnSpc>
              </a:pPr>
              <a:endParaRPr sz="800"/>
            </a:p>
          </p:txBody>
        </p:sp>
      </p:grpSp>
      <p:grpSp>
        <p:nvGrpSpPr>
          <p:cNvPr id="17" name="Group 17"/>
          <p:cNvGrpSpPr/>
          <p:nvPr/>
        </p:nvGrpSpPr>
        <p:grpSpPr>
          <a:xfrm>
            <a:off x="-79627" y="6354141"/>
            <a:ext cx="168124" cy="168124"/>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BAA"/>
            </a:solidFill>
          </p:spPr>
        </p:sp>
        <p:sp>
          <p:nvSpPr>
            <p:cNvPr id="19" name="TextBox 19"/>
            <p:cNvSpPr txBox="1"/>
            <p:nvPr/>
          </p:nvSpPr>
          <p:spPr>
            <a:xfrm>
              <a:off x="76200" y="28575"/>
              <a:ext cx="660400" cy="708025"/>
            </a:xfrm>
            <a:prstGeom prst="rect">
              <a:avLst/>
            </a:prstGeom>
          </p:spPr>
          <p:txBody>
            <a:bodyPr lIns="33867" tIns="33867" rIns="33867" bIns="33867" rtlCol="0" anchor="ctr"/>
            <a:lstStyle/>
            <a:p>
              <a:pPr algn="ctr">
                <a:lnSpc>
                  <a:spcPts val="933"/>
                </a:lnSpc>
              </a:pPr>
              <a:endParaRPr sz="800"/>
            </a:p>
          </p:txBody>
        </p:sp>
      </p:grpSp>
      <p:grpSp>
        <p:nvGrpSpPr>
          <p:cNvPr id="20" name="Group 20"/>
          <p:cNvGrpSpPr/>
          <p:nvPr/>
        </p:nvGrpSpPr>
        <p:grpSpPr>
          <a:xfrm rot="18900000">
            <a:off x="-59898" y="5851797"/>
            <a:ext cx="496535" cy="496535"/>
            <a:chOff x="0" y="0"/>
            <a:chExt cx="812800" cy="812800"/>
          </a:xfrm>
        </p:grpSpPr>
        <p:sp>
          <p:nvSpPr>
            <p:cNvPr id="21" name="Freeform 21"/>
            <p:cNvSpPr/>
            <p:nvPr/>
          </p:nvSpPr>
          <p:spPr>
            <a:xfrm>
              <a:off x="0" y="0"/>
              <a:ext cx="812800" cy="812800"/>
            </a:xfrm>
            <a:custGeom>
              <a:avLst/>
              <a:gdLst/>
              <a:ahLst/>
              <a:cxnLst/>
              <a:rect l="l" t="t" r="r" b="b"/>
              <a:pathLst>
                <a:path w="812800" h="812800">
                  <a:moveTo>
                    <a:pt x="103946" y="0"/>
                  </a:moveTo>
                  <a:lnTo>
                    <a:pt x="708854" y="0"/>
                  </a:lnTo>
                  <a:cubicBezTo>
                    <a:pt x="766262" y="0"/>
                    <a:pt x="812800" y="46538"/>
                    <a:pt x="812800" y="103946"/>
                  </a:cubicBezTo>
                  <a:lnTo>
                    <a:pt x="812800" y="708854"/>
                  </a:lnTo>
                  <a:cubicBezTo>
                    <a:pt x="812800" y="766262"/>
                    <a:pt x="766262" y="812800"/>
                    <a:pt x="708854" y="812800"/>
                  </a:cubicBezTo>
                  <a:lnTo>
                    <a:pt x="103946" y="812800"/>
                  </a:lnTo>
                  <a:cubicBezTo>
                    <a:pt x="46538" y="812800"/>
                    <a:pt x="0" y="766262"/>
                    <a:pt x="0" y="708854"/>
                  </a:cubicBezTo>
                  <a:lnTo>
                    <a:pt x="0" y="103946"/>
                  </a:lnTo>
                  <a:cubicBezTo>
                    <a:pt x="0" y="46538"/>
                    <a:pt x="46538" y="0"/>
                    <a:pt x="103946" y="0"/>
                  </a:cubicBezTo>
                  <a:close/>
                </a:path>
              </a:pathLst>
            </a:custGeom>
            <a:solidFill>
              <a:srgbClr val="005BAA"/>
            </a:solidFill>
          </p:spPr>
        </p:sp>
        <p:sp>
          <p:nvSpPr>
            <p:cNvPr id="22" name="TextBox 22"/>
            <p:cNvSpPr txBox="1"/>
            <p:nvPr/>
          </p:nvSpPr>
          <p:spPr>
            <a:xfrm>
              <a:off x="0" y="-47625"/>
              <a:ext cx="812800" cy="860425"/>
            </a:xfrm>
            <a:prstGeom prst="rect">
              <a:avLst/>
            </a:prstGeom>
          </p:spPr>
          <p:txBody>
            <a:bodyPr lIns="33867" tIns="33867" rIns="33867" bIns="33867" rtlCol="0" anchor="ctr"/>
            <a:lstStyle/>
            <a:p>
              <a:pPr algn="ctr">
                <a:lnSpc>
                  <a:spcPts val="933"/>
                </a:lnSpc>
              </a:pPr>
              <a:endParaRPr sz="800"/>
            </a:p>
          </p:txBody>
        </p:sp>
      </p:grpSp>
      <p:grpSp>
        <p:nvGrpSpPr>
          <p:cNvPr id="23" name="Group 23"/>
          <p:cNvGrpSpPr/>
          <p:nvPr/>
        </p:nvGrpSpPr>
        <p:grpSpPr>
          <a:xfrm>
            <a:off x="11681803" y="-165749"/>
            <a:ext cx="535993" cy="535993"/>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BAA"/>
            </a:solidFill>
          </p:spPr>
        </p:sp>
        <p:sp>
          <p:nvSpPr>
            <p:cNvPr id="25" name="TextBox 25"/>
            <p:cNvSpPr txBox="1"/>
            <p:nvPr/>
          </p:nvSpPr>
          <p:spPr>
            <a:xfrm>
              <a:off x="76200" y="28575"/>
              <a:ext cx="660400" cy="708025"/>
            </a:xfrm>
            <a:prstGeom prst="rect">
              <a:avLst/>
            </a:prstGeom>
          </p:spPr>
          <p:txBody>
            <a:bodyPr lIns="33867" tIns="33867" rIns="33867" bIns="33867" rtlCol="0" anchor="ctr"/>
            <a:lstStyle/>
            <a:p>
              <a:pPr algn="ctr">
                <a:lnSpc>
                  <a:spcPts val="933"/>
                </a:lnSpc>
              </a:pPr>
              <a:endParaRPr sz="800"/>
            </a:p>
          </p:txBody>
        </p:sp>
      </p:grpSp>
      <p:grpSp>
        <p:nvGrpSpPr>
          <p:cNvPr id="26" name="Group 26"/>
          <p:cNvGrpSpPr/>
          <p:nvPr/>
        </p:nvGrpSpPr>
        <p:grpSpPr>
          <a:xfrm>
            <a:off x="12083798" y="320308"/>
            <a:ext cx="267997" cy="267997"/>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BAA"/>
            </a:solidFill>
          </p:spPr>
        </p:sp>
        <p:sp>
          <p:nvSpPr>
            <p:cNvPr id="28" name="TextBox 28"/>
            <p:cNvSpPr txBox="1"/>
            <p:nvPr/>
          </p:nvSpPr>
          <p:spPr>
            <a:xfrm>
              <a:off x="76200" y="28575"/>
              <a:ext cx="660400" cy="708025"/>
            </a:xfrm>
            <a:prstGeom prst="rect">
              <a:avLst/>
            </a:prstGeom>
          </p:spPr>
          <p:txBody>
            <a:bodyPr lIns="33867" tIns="33867" rIns="33867" bIns="33867" rtlCol="0" anchor="ctr"/>
            <a:lstStyle/>
            <a:p>
              <a:pPr algn="ctr">
                <a:lnSpc>
                  <a:spcPts val="933"/>
                </a:lnSpc>
              </a:pPr>
              <a:endParaRPr sz="800"/>
            </a:p>
          </p:txBody>
        </p:sp>
      </p:grpSp>
      <p:grpSp>
        <p:nvGrpSpPr>
          <p:cNvPr id="29" name="Group 29"/>
          <p:cNvGrpSpPr/>
          <p:nvPr/>
        </p:nvGrpSpPr>
        <p:grpSpPr>
          <a:xfrm>
            <a:off x="11681803" y="1199936"/>
            <a:ext cx="535993" cy="53599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BAA"/>
            </a:solidFill>
          </p:spPr>
        </p:sp>
        <p:sp>
          <p:nvSpPr>
            <p:cNvPr id="31" name="TextBox 31"/>
            <p:cNvSpPr txBox="1"/>
            <p:nvPr/>
          </p:nvSpPr>
          <p:spPr>
            <a:xfrm>
              <a:off x="76200" y="28575"/>
              <a:ext cx="660400" cy="708025"/>
            </a:xfrm>
            <a:prstGeom prst="rect">
              <a:avLst/>
            </a:prstGeom>
          </p:spPr>
          <p:txBody>
            <a:bodyPr lIns="33867" tIns="33867" rIns="33867" bIns="33867" rtlCol="0" anchor="ctr"/>
            <a:lstStyle/>
            <a:p>
              <a:pPr algn="ctr">
                <a:lnSpc>
                  <a:spcPts val="933"/>
                </a:lnSpc>
              </a:pPr>
              <a:endParaRPr sz="800"/>
            </a:p>
          </p:txBody>
        </p:sp>
      </p:grpSp>
      <p:grpSp>
        <p:nvGrpSpPr>
          <p:cNvPr id="32" name="Group 32"/>
          <p:cNvGrpSpPr/>
          <p:nvPr/>
        </p:nvGrpSpPr>
        <p:grpSpPr>
          <a:xfrm>
            <a:off x="12083798" y="989076"/>
            <a:ext cx="267997" cy="267997"/>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BAA"/>
            </a:solidFill>
          </p:spPr>
        </p:sp>
        <p:sp>
          <p:nvSpPr>
            <p:cNvPr id="34" name="TextBox 34"/>
            <p:cNvSpPr txBox="1"/>
            <p:nvPr/>
          </p:nvSpPr>
          <p:spPr>
            <a:xfrm>
              <a:off x="76200" y="28575"/>
              <a:ext cx="660400" cy="708025"/>
            </a:xfrm>
            <a:prstGeom prst="rect">
              <a:avLst/>
            </a:prstGeom>
          </p:spPr>
          <p:txBody>
            <a:bodyPr lIns="33867" tIns="33867" rIns="33867" bIns="33867" rtlCol="0" anchor="ctr"/>
            <a:lstStyle/>
            <a:p>
              <a:pPr algn="ctr">
                <a:lnSpc>
                  <a:spcPts val="933"/>
                </a:lnSpc>
              </a:pPr>
              <a:endParaRPr sz="800"/>
            </a:p>
          </p:txBody>
        </p:sp>
      </p:grpSp>
      <p:grpSp>
        <p:nvGrpSpPr>
          <p:cNvPr id="35" name="Group 35"/>
          <p:cNvGrpSpPr/>
          <p:nvPr/>
        </p:nvGrpSpPr>
        <p:grpSpPr>
          <a:xfrm rot="18900000">
            <a:off x="11701533" y="536667"/>
            <a:ext cx="496535" cy="496535"/>
            <a:chOff x="0" y="0"/>
            <a:chExt cx="812800" cy="812800"/>
          </a:xfrm>
        </p:grpSpPr>
        <p:sp>
          <p:nvSpPr>
            <p:cNvPr id="36" name="Freeform 36"/>
            <p:cNvSpPr/>
            <p:nvPr/>
          </p:nvSpPr>
          <p:spPr>
            <a:xfrm>
              <a:off x="0" y="0"/>
              <a:ext cx="812800" cy="812800"/>
            </a:xfrm>
            <a:custGeom>
              <a:avLst/>
              <a:gdLst/>
              <a:ahLst/>
              <a:cxnLst/>
              <a:rect l="l" t="t" r="r" b="b"/>
              <a:pathLst>
                <a:path w="812800" h="812800">
                  <a:moveTo>
                    <a:pt x="103946" y="0"/>
                  </a:moveTo>
                  <a:lnTo>
                    <a:pt x="708854" y="0"/>
                  </a:lnTo>
                  <a:cubicBezTo>
                    <a:pt x="766262" y="0"/>
                    <a:pt x="812800" y="46538"/>
                    <a:pt x="812800" y="103946"/>
                  </a:cubicBezTo>
                  <a:lnTo>
                    <a:pt x="812800" y="708854"/>
                  </a:lnTo>
                  <a:cubicBezTo>
                    <a:pt x="812800" y="766262"/>
                    <a:pt x="766262" y="812800"/>
                    <a:pt x="708854" y="812800"/>
                  </a:cubicBezTo>
                  <a:lnTo>
                    <a:pt x="103946" y="812800"/>
                  </a:lnTo>
                  <a:cubicBezTo>
                    <a:pt x="46538" y="812800"/>
                    <a:pt x="0" y="766262"/>
                    <a:pt x="0" y="708854"/>
                  </a:cubicBezTo>
                  <a:lnTo>
                    <a:pt x="0" y="103946"/>
                  </a:lnTo>
                  <a:cubicBezTo>
                    <a:pt x="0" y="46538"/>
                    <a:pt x="46538" y="0"/>
                    <a:pt x="103946" y="0"/>
                  </a:cubicBezTo>
                  <a:close/>
                </a:path>
              </a:pathLst>
            </a:custGeom>
            <a:solidFill>
              <a:srgbClr val="005BAA"/>
            </a:solidFill>
          </p:spPr>
        </p:sp>
        <p:sp>
          <p:nvSpPr>
            <p:cNvPr id="37" name="TextBox 37"/>
            <p:cNvSpPr txBox="1"/>
            <p:nvPr/>
          </p:nvSpPr>
          <p:spPr>
            <a:xfrm>
              <a:off x="0" y="-47625"/>
              <a:ext cx="812800" cy="860425"/>
            </a:xfrm>
            <a:prstGeom prst="rect">
              <a:avLst/>
            </a:prstGeom>
          </p:spPr>
          <p:txBody>
            <a:bodyPr lIns="33867" tIns="33867" rIns="33867" bIns="33867" rtlCol="0" anchor="ctr"/>
            <a:lstStyle/>
            <a:p>
              <a:pPr algn="ctr">
                <a:lnSpc>
                  <a:spcPts val="933"/>
                </a:lnSpc>
              </a:pPr>
              <a:endParaRPr sz="800"/>
            </a:p>
          </p:txBody>
        </p:sp>
      </p:grpSp>
      <p:grpSp>
        <p:nvGrpSpPr>
          <p:cNvPr id="38" name="Group 38"/>
          <p:cNvGrpSpPr/>
          <p:nvPr/>
        </p:nvGrpSpPr>
        <p:grpSpPr>
          <a:xfrm>
            <a:off x="0" y="3370133"/>
            <a:ext cx="12192000" cy="1076137"/>
            <a:chOff x="0" y="0"/>
            <a:chExt cx="4816593" cy="425141"/>
          </a:xfrm>
        </p:grpSpPr>
        <p:sp>
          <p:nvSpPr>
            <p:cNvPr id="39" name="Freeform 39"/>
            <p:cNvSpPr/>
            <p:nvPr/>
          </p:nvSpPr>
          <p:spPr>
            <a:xfrm>
              <a:off x="0" y="0"/>
              <a:ext cx="4816592" cy="425141"/>
            </a:xfrm>
            <a:custGeom>
              <a:avLst/>
              <a:gdLst/>
              <a:ahLst/>
              <a:cxnLst/>
              <a:rect l="l" t="t" r="r" b="b"/>
              <a:pathLst>
                <a:path w="4816592" h="425141">
                  <a:moveTo>
                    <a:pt x="0" y="0"/>
                  </a:moveTo>
                  <a:lnTo>
                    <a:pt x="4816592" y="0"/>
                  </a:lnTo>
                  <a:lnTo>
                    <a:pt x="4816592" y="425141"/>
                  </a:lnTo>
                  <a:lnTo>
                    <a:pt x="0" y="425141"/>
                  </a:lnTo>
                  <a:close/>
                </a:path>
              </a:pathLst>
            </a:custGeom>
            <a:solidFill>
              <a:srgbClr val="EDF1F2"/>
            </a:solidFill>
          </p:spPr>
        </p:sp>
        <p:sp>
          <p:nvSpPr>
            <p:cNvPr id="40" name="TextBox 40"/>
            <p:cNvSpPr txBox="1"/>
            <p:nvPr/>
          </p:nvSpPr>
          <p:spPr>
            <a:xfrm>
              <a:off x="0" y="-76200"/>
              <a:ext cx="812800" cy="889000"/>
            </a:xfrm>
            <a:prstGeom prst="rect">
              <a:avLst/>
            </a:prstGeom>
          </p:spPr>
          <p:txBody>
            <a:bodyPr lIns="33867" tIns="33867" rIns="33867" bIns="33867" rtlCol="0" anchor="ctr"/>
            <a:lstStyle/>
            <a:p>
              <a:pPr algn="ctr">
                <a:lnSpc>
                  <a:spcPts val="1680"/>
                </a:lnSpc>
              </a:pPr>
              <a:endParaRPr sz="800"/>
            </a:p>
          </p:txBody>
        </p:sp>
      </p:grpSp>
      <p:grpSp>
        <p:nvGrpSpPr>
          <p:cNvPr id="41" name="Group 41"/>
          <p:cNvGrpSpPr/>
          <p:nvPr/>
        </p:nvGrpSpPr>
        <p:grpSpPr>
          <a:xfrm>
            <a:off x="-339381" y="3783013"/>
            <a:ext cx="4409375" cy="662305"/>
            <a:chOff x="0" y="0"/>
            <a:chExt cx="1741975" cy="261651"/>
          </a:xfrm>
        </p:grpSpPr>
        <p:sp>
          <p:nvSpPr>
            <p:cNvPr id="42" name="Freeform 42"/>
            <p:cNvSpPr/>
            <p:nvPr/>
          </p:nvSpPr>
          <p:spPr>
            <a:xfrm>
              <a:off x="0" y="0"/>
              <a:ext cx="1741975" cy="261651"/>
            </a:xfrm>
            <a:custGeom>
              <a:avLst/>
              <a:gdLst/>
              <a:ahLst/>
              <a:cxnLst/>
              <a:rect l="l" t="t" r="r" b="b"/>
              <a:pathLst>
                <a:path w="1741975" h="261651">
                  <a:moveTo>
                    <a:pt x="1538775" y="0"/>
                  </a:moveTo>
                  <a:lnTo>
                    <a:pt x="0" y="0"/>
                  </a:lnTo>
                  <a:lnTo>
                    <a:pt x="0" y="261651"/>
                  </a:lnTo>
                  <a:lnTo>
                    <a:pt x="1538775" y="261651"/>
                  </a:lnTo>
                  <a:lnTo>
                    <a:pt x="1741975" y="130826"/>
                  </a:lnTo>
                  <a:lnTo>
                    <a:pt x="1538775" y="0"/>
                  </a:lnTo>
                  <a:close/>
                </a:path>
              </a:pathLst>
            </a:custGeom>
            <a:solidFill>
              <a:srgbClr val="005BAA"/>
            </a:solidFill>
          </p:spPr>
        </p:sp>
        <p:sp>
          <p:nvSpPr>
            <p:cNvPr id="43" name="TextBox 43"/>
            <p:cNvSpPr txBox="1"/>
            <p:nvPr/>
          </p:nvSpPr>
          <p:spPr>
            <a:xfrm>
              <a:off x="0" y="-76200"/>
              <a:ext cx="698500" cy="482600"/>
            </a:xfrm>
            <a:prstGeom prst="rect">
              <a:avLst/>
            </a:prstGeom>
          </p:spPr>
          <p:txBody>
            <a:bodyPr lIns="33867" tIns="33867" rIns="33867" bIns="33867" rtlCol="0" anchor="ctr"/>
            <a:lstStyle/>
            <a:p>
              <a:pPr algn="ctr">
                <a:lnSpc>
                  <a:spcPts val="1680"/>
                </a:lnSpc>
              </a:pPr>
              <a:endParaRPr sz="800"/>
            </a:p>
          </p:txBody>
        </p:sp>
      </p:grpSp>
      <p:grpSp>
        <p:nvGrpSpPr>
          <p:cNvPr id="44" name="Group 44"/>
          <p:cNvGrpSpPr/>
          <p:nvPr/>
        </p:nvGrpSpPr>
        <p:grpSpPr>
          <a:xfrm>
            <a:off x="3703867" y="3783013"/>
            <a:ext cx="4463535" cy="662305"/>
            <a:chOff x="0" y="0"/>
            <a:chExt cx="1763372" cy="261651"/>
          </a:xfrm>
        </p:grpSpPr>
        <p:sp>
          <p:nvSpPr>
            <p:cNvPr id="45" name="Freeform 45"/>
            <p:cNvSpPr/>
            <p:nvPr/>
          </p:nvSpPr>
          <p:spPr>
            <a:xfrm>
              <a:off x="0" y="0"/>
              <a:ext cx="1763372" cy="261651"/>
            </a:xfrm>
            <a:custGeom>
              <a:avLst/>
              <a:gdLst/>
              <a:ahLst/>
              <a:cxnLst/>
              <a:rect l="l" t="t" r="r" b="b"/>
              <a:pathLst>
                <a:path w="1763372" h="261651">
                  <a:moveTo>
                    <a:pt x="0" y="0"/>
                  </a:moveTo>
                  <a:lnTo>
                    <a:pt x="1560172" y="0"/>
                  </a:lnTo>
                  <a:lnTo>
                    <a:pt x="1763372" y="130826"/>
                  </a:lnTo>
                  <a:lnTo>
                    <a:pt x="1560172" y="261651"/>
                  </a:lnTo>
                  <a:lnTo>
                    <a:pt x="0" y="261651"/>
                  </a:lnTo>
                  <a:lnTo>
                    <a:pt x="203200" y="130826"/>
                  </a:lnTo>
                  <a:lnTo>
                    <a:pt x="0" y="0"/>
                  </a:lnTo>
                  <a:close/>
                </a:path>
              </a:pathLst>
            </a:custGeom>
            <a:solidFill>
              <a:srgbClr val="005BAA"/>
            </a:solidFill>
          </p:spPr>
        </p:sp>
        <p:sp>
          <p:nvSpPr>
            <p:cNvPr id="46" name="TextBox 46"/>
            <p:cNvSpPr txBox="1"/>
            <p:nvPr/>
          </p:nvSpPr>
          <p:spPr>
            <a:xfrm>
              <a:off x="177800" y="-76200"/>
              <a:ext cx="558800" cy="482600"/>
            </a:xfrm>
            <a:prstGeom prst="rect">
              <a:avLst/>
            </a:prstGeom>
          </p:spPr>
          <p:txBody>
            <a:bodyPr lIns="33867" tIns="33867" rIns="33867" bIns="33867" rtlCol="0" anchor="ctr"/>
            <a:lstStyle/>
            <a:p>
              <a:pPr algn="ctr">
                <a:lnSpc>
                  <a:spcPts val="1680"/>
                </a:lnSpc>
              </a:pPr>
              <a:endParaRPr sz="800"/>
            </a:p>
          </p:txBody>
        </p:sp>
      </p:grpSp>
      <p:grpSp>
        <p:nvGrpSpPr>
          <p:cNvPr id="47" name="Group 47"/>
          <p:cNvGrpSpPr/>
          <p:nvPr/>
        </p:nvGrpSpPr>
        <p:grpSpPr>
          <a:xfrm>
            <a:off x="7809595" y="3783966"/>
            <a:ext cx="5069135" cy="662305"/>
            <a:chOff x="0" y="0"/>
            <a:chExt cx="2002621" cy="261651"/>
          </a:xfrm>
        </p:grpSpPr>
        <p:sp>
          <p:nvSpPr>
            <p:cNvPr id="48" name="Freeform 48"/>
            <p:cNvSpPr/>
            <p:nvPr/>
          </p:nvSpPr>
          <p:spPr>
            <a:xfrm>
              <a:off x="0" y="0"/>
              <a:ext cx="2002621" cy="261651"/>
            </a:xfrm>
            <a:custGeom>
              <a:avLst/>
              <a:gdLst/>
              <a:ahLst/>
              <a:cxnLst/>
              <a:rect l="l" t="t" r="r" b="b"/>
              <a:pathLst>
                <a:path w="2002621" h="261651">
                  <a:moveTo>
                    <a:pt x="0" y="0"/>
                  </a:moveTo>
                  <a:lnTo>
                    <a:pt x="1799421" y="0"/>
                  </a:lnTo>
                  <a:lnTo>
                    <a:pt x="2002621" y="130826"/>
                  </a:lnTo>
                  <a:lnTo>
                    <a:pt x="1799421" y="261651"/>
                  </a:lnTo>
                  <a:lnTo>
                    <a:pt x="0" y="261651"/>
                  </a:lnTo>
                  <a:lnTo>
                    <a:pt x="203200" y="130826"/>
                  </a:lnTo>
                  <a:lnTo>
                    <a:pt x="0" y="0"/>
                  </a:lnTo>
                  <a:close/>
                </a:path>
              </a:pathLst>
            </a:custGeom>
            <a:solidFill>
              <a:srgbClr val="005BAA"/>
            </a:solidFill>
          </p:spPr>
        </p:sp>
        <p:sp>
          <p:nvSpPr>
            <p:cNvPr id="49" name="TextBox 49"/>
            <p:cNvSpPr txBox="1"/>
            <p:nvPr/>
          </p:nvSpPr>
          <p:spPr>
            <a:xfrm>
              <a:off x="177800" y="-76200"/>
              <a:ext cx="558800" cy="482600"/>
            </a:xfrm>
            <a:prstGeom prst="rect">
              <a:avLst/>
            </a:prstGeom>
          </p:spPr>
          <p:txBody>
            <a:bodyPr lIns="33867" tIns="33867" rIns="33867" bIns="33867" rtlCol="0" anchor="ctr"/>
            <a:lstStyle/>
            <a:p>
              <a:pPr algn="ctr">
                <a:lnSpc>
                  <a:spcPts val="1680"/>
                </a:lnSpc>
              </a:pPr>
              <a:endParaRPr sz="800"/>
            </a:p>
          </p:txBody>
        </p:sp>
      </p:grpSp>
      <p:sp>
        <p:nvSpPr>
          <p:cNvPr id="50" name="Freeform 50"/>
          <p:cNvSpPr/>
          <p:nvPr/>
        </p:nvSpPr>
        <p:spPr>
          <a:xfrm>
            <a:off x="10119256" y="5951940"/>
            <a:ext cx="1698576" cy="679622"/>
          </a:xfrm>
          <a:custGeom>
            <a:avLst/>
            <a:gdLst/>
            <a:ahLst/>
            <a:cxnLst/>
            <a:rect l="l" t="t" r="r" b="b"/>
            <a:pathLst>
              <a:path w="2547864" h="1019433">
                <a:moveTo>
                  <a:pt x="0" y="0"/>
                </a:moveTo>
                <a:lnTo>
                  <a:pt x="2547863" y="0"/>
                </a:lnTo>
                <a:lnTo>
                  <a:pt x="2547863" y="1019433"/>
                </a:lnTo>
                <a:lnTo>
                  <a:pt x="0" y="1019433"/>
                </a:lnTo>
                <a:lnTo>
                  <a:pt x="0" y="0"/>
                </a:lnTo>
                <a:close/>
              </a:path>
            </a:pathLst>
          </a:custGeom>
          <a:blipFill>
            <a:blip r:embed="rId3"/>
            <a:stretch>
              <a:fillRect/>
            </a:stretch>
          </a:blipFill>
        </p:spPr>
      </p:sp>
      <p:sp>
        <p:nvSpPr>
          <p:cNvPr id="51" name="TextBox 51"/>
          <p:cNvSpPr txBox="1"/>
          <p:nvPr/>
        </p:nvSpPr>
        <p:spPr>
          <a:xfrm>
            <a:off x="685800" y="408305"/>
            <a:ext cx="4369941" cy="408253"/>
          </a:xfrm>
          <a:prstGeom prst="rect">
            <a:avLst/>
          </a:prstGeom>
        </p:spPr>
        <p:txBody>
          <a:bodyPr lIns="0" tIns="0" rIns="0" bIns="0" rtlCol="0" anchor="t">
            <a:spAutoFit/>
          </a:bodyPr>
          <a:lstStyle/>
          <a:p>
            <a:pPr>
              <a:lnSpc>
                <a:spcPts val="3360"/>
              </a:lnSpc>
            </a:pPr>
            <a:r>
              <a:rPr lang="en-US" sz="2400">
                <a:solidFill>
                  <a:srgbClr val="005BAA"/>
                </a:solidFill>
                <a:latin typeface="Gotham 1"/>
              </a:rPr>
              <a:t>Summary and outcome data​</a:t>
            </a:r>
          </a:p>
        </p:txBody>
      </p:sp>
      <p:sp>
        <p:nvSpPr>
          <p:cNvPr id="52" name="TextBox 52"/>
          <p:cNvSpPr txBox="1"/>
          <p:nvPr/>
        </p:nvSpPr>
        <p:spPr>
          <a:xfrm>
            <a:off x="685801" y="905063"/>
            <a:ext cx="9916493" cy="1952714"/>
          </a:xfrm>
          <a:prstGeom prst="rect">
            <a:avLst/>
          </a:prstGeom>
        </p:spPr>
        <p:txBody>
          <a:bodyPr wrap="square" lIns="0" tIns="0" rIns="0" bIns="0" rtlCol="0" anchor="t">
            <a:spAutoFit/>
          </a:bodyPr>
          <a:lstStyle/>
          <a:p>
            <a:pPr>
              <a:lnSpc>
                <a:spcPts val="1680"/>
              </a:lnSpc>
            </a:pPr>
            <a:r>
              <a:rPr lang="en-US" sz="1333" dirty="0">
                <a:solidFill>
                  <a:srgbClr val="141414"/>
                </a:solidFill>
                <a:latin typeface="Gotham 2"/>
              </a:rPr>
              <a:t>Effective FCP services require appropriate care navigation to ensure every patient is </a:t>
            </a:r>
            <a:r>
              <a:rPr lang="en-US" sz="1333" b="1" u="sng" dirty="0">
                <a:solidFill>
                  <a:srgbClr val="141414"/>
                </a:solidFill>
                <a:latin typeface="Gotham 5" panose="020B0604020202020204" charset="0"/>
                <a:cs typeface="Gotham 5" panose="020B0604020202020204" charset="0"/>
              </a:rPr>
              <a:t>seeing the right practitioner in the right place, first time​.</a:t>
            </a:r>
          </a:p>
          <a:p>
            <a:pPr>
              <a:lnSpc>
                <a:spcPts val="1680"/>
              </a:lnSpc>
            </a:pPr>
            <a:endParaRPr lang="en-US" sz="1333" u="sng" dirty="0">
              <a:solidFill>
                <a:srgbClr val="141414"/>
              </a:solidFill>
              <a:latin typeface="Gotham 5"/>
            </a:endParaRPr>
          </a:p>
          <a:p>
            <a:pPr>
              <a:lnSpc>
                <a:spcPts val="1680"/>
              </a:lnSpc>
            </a:pPr>
            <a:r>
              <a:rPr lang="en-US" sz="1333" u="sng" dirty="0">
                <a:solidFill>
                  <a:srgbClr val="141414"/>
                </a:solidFill>
                <a:latin typeface="Gotham 5"/>
              </a:rPr>
              <a:t>Effective care navigation by non-clinical staff ensures:​</a:t>
            </a:r>
          </a:p>
          <a:p>
            <a:pPr marL="259093" lvl="1" indent="-129546">
              <a:lnSpc>
                <a:spcPts val="1680"/>
              </a:lnSpc>
              <a:buFont typeface="Arial"/>
              <a:buChar char="•"/>
            </a:pPr>
            <a:r>
              <a:rPr lang="en-US" sz="1333" dirty="0">
                <a:solidFill>
                  <a:srgbClr val="141414"/>
                </a:solidFill>
                <a:latin typeface="Gotham 2"/>
              </a:rPr>
              <a:t>Patients receive MSK expertise without an unnecessary GP contact,​</a:t>
            </a:r>
          </a:p>
          <a:p>
            <a:pPr marL="259093" lvl="1" indent="-129546">
              <a:lnSpc>
                <a:spcPts val="1680"/>
              </a:lnSpc>
              <a:buFont typeface="Arial"/>
              <a:buChar char="•"/>
            </a:pPr>
            <a:r>
              <a:rPr lang="en-US" sz="1333" dirty="0">
                <a:solidFill>
                  <a:srgbClr val="141414"/>
                </a:solidFill>
                <a:latin typeface="Gotham 2"/>
              </a:rPr>
              <a:t>Treatment pathways are streamlined,​</a:t>
            </a:r>
          </a:p>
          <a:p>
            <a:pPr marL="259093" lvl="1" indent="-129546">
              <a:lnSpc>
                <a:spcPts val="1680"/>
              </a:lnSpc>
              <a:buFont typeface="Arial"/>
              <a:buChar char="•"/>
            </a:pPr>
            <a:r>
              <a:rPr lang="en-US" sz="1333" dirty="0">
                <a:solidFill>
                  <a:srgbClr val="141414"/>
                </a:solidFill>
                <a:latin typeface="Gotham 2"/>
              </a:rPr>
              <a:t>Fewer prescriptions and referrals for imaging and secondary care interventions are required,​</a:t>
            </a:r>
          </a:p>
          <a:p>
            <a:pPr marL="259093" lvl="1" indent="-129546">
              <a:lnSpc>
                <a:spcPts val="1680"/>
              </a:lnSpc>
              <a:buFont typeface="Arial"/>
              <a:buChar char="•"/>
            </a:pPr>
            <a:r>
              <a:rPr lang="en-US" sz="1333" dirty="0">
                <a:solidFill>
                  <a:srgbClr val="141414"/>
                </a:solidFill>
                <a:latin typeface="Gotham 2"/>
              </a:rPr>
              <a:t>Patients receive timely preventative and rehabilitative interventions meaning fewer </a:t>
            </a:r>
            <a:r>
              <a:rPr lang="en-US" sz="1333" dirty="0" err="1">
                <a:solidFill>
                  <a:srgbClr val="141414"/>
                </a:solidFill>
                <a:latin typeface="Gotham 2"/>
              </a:rPr>
              <a:t>orthopaedic</a:t>
            </a:r>
            <a:r>
              <a:rPr lang="en-US" sz="1333" dirty="0">
                <a:solidFill>
                  <a:srgbClr val="141414"/>
                </a:solidFill>
                <a:latin typeface="Gotham 2"/>
              </a:rPr>
              <a:t> referrals are made, improving conversion rate to surgery, and​</a:t>
            </a:r>
          </a:p>
          <a:p>
            <a:pPr marL="259093" lvl="1" indent="-129546">
              <a:lnSpc>
                <a:spcPts val="1680"/>
              </a:lnSpc>
              <a:buFont typeface="Arial"/>
              <a:buChar char="•"/>
            </a:pPr>
            <a:r>
              <a:rPr lang="en-US" sz="1333" dirty="0">
                <a:solidFill>
                  <a:srgbClr val="141414"/>
                </a:solidFill>
                <a:latin typeface="Gotham 2"/>
              </a:rPr>
              <a:t>More holistic health benefits​ are delivered by raising the awareness of other ARRS roles, such as social prescribing.</a:t>
            </a:r>
          </a:p>
        </p:txBody>
      </p:sp>
      <p:sp>
        <p:nvSpPr>
          <p:cNvPr id="53" name="TextBox 53"/>
          <p:cNvSpPr txBox="1"/>
          <p:nvPr/>
        </p:nvSpPr>
        <p:spPr>
          <a:xfrm>
            <a:off x="4026843" y="3423473"/>
            <a:ext cx="4138315" cy="239746"/>
          </a:xfrm>
          <a:prstGeom prst="rect">
            <a:avLst/>
          </a:prstGeom>
        </p:spPr>
        <p:txBody>
          <a:bodyPr lIns="0" tIns="0" rIns="0" bIns="0" rtlCol="0" anchor="t">
            <a:spAutoFit/>
          </a:bodyPr>
          <a:lstStyle/>
          <a:p>
            <a:pPr>
              <a:lnSpc>
                <a:spcPts val="1960"/>
              </a:lnSpc>
              <a:spcBef>
                <a:spcPct val="0"/>
              </a:spcBef>
            </a:pPr>
            <a:r>
              <a:rPr lang="en-US" sz="1400">
                <a:solidFill>
                  <a:srgbClr val="005BAA"/>
                </a:solidFill>
                <a:latin typeface="Gotham 3"/>
              </a:rPr>
              <a:t>Service outcome data over the last 12 months:​</a:t>
            </a:r>
          </a:p>
        </p:txBody>
      </p:sp>
      <p:sp>
        <p:nvSpPr>
          <p:cNvPr id="54" name="TextBox 54"/>
          <p:cNvSpPr txBox="1"/>
          <p:nvPr/>
        </p:nvSpPr>
        <p:spPr>
          <a:xfrm>
            <a:off x="1550807" y="3836670"/>
            <a:ext cx="1081782" cy="408253"/>
          </a:xfrm>
          <a:prstGeom prst="rect">
            <a:avLst/>
          </a:prstGeom>
        </p:spPr>
        <p:txBody>
          <a:bodyPr lIns="0" tIns="0" rIns="0" bIns="0" rtlCol="0" anchor="t">
            <a:spAutoFit/>
          </a:bodyPr>
          <a:lstStyle/>
          <a:p>
            <a:pPr>
              <a:lnSpc>
                <a:spcPts val="3360"/>
              </a:lnSpc>
            </a:pPr>
            <a:r>
              <a:rPr lang="en-US" sz="2400">
                <a:solidFill>
                  <a:srgbClr val="FFFFFF"/>
                </a:solidFill>
                <a:latin typeface="Gotham 1"/>
              </a:rPr>
              <a:t>Access</a:t>
            </a:r>
          </a:p>
        </p:txBody>
      </p:sp>
      <p:sp>
        <p:nvSpPr>
          <p:cNvPr id="55" name="TextBox 55"/>
          <p:cNvSpPr txBox="1"/>
          <p:nvPr/>
        </p:nvSpPr>
        <p:spPr>
          <a:xfrm>
            <a:off x="5170750" y="3837623"/>
            <a:ext cx="1428303" cy="408253"/>
          </a:xfrm>
          <a:prstGeom prst="rect">
            <a:avLst/>
          </a:prstGeom>
        </p:spPr>
        <p:txBody>
          <a:bodyPr lIns="0" tIns="0" rIns="0" bIns="0" rtlCol="0" anchor="t">
            <a:spAutoFit/>
          </a:bodyPr>
          <a:lstStyle/>
          <a:p>
            <a:pPr>
              <a:lnSpc>
                <a:spcPts val="3360"/>
              </a:lnSpc>
            </a:pPr>
            <a:r>
              <a:rPr lang="en-US" sz="2400">
                <a:solidFill>
                  <a:srgbClr val="FFFFFF"/>
                </a:solidFill>
                <a:latin typeface="Gotham 1"/>
              </a:rPr>
              <a:t>Outcome</a:t>
            </a:r>
          </a:p>
        </p:txBody>
      </p:sp>
      <p:sp>
        <p:nvSpPr>
          <p:cNvPr id="56" name="TextBox 56"/>
          <p:cNvSpPr txBox="1"/>
          <p:nvPr/>
        </p:nvSpPr>
        <p:spPr>
          <a:xfrm>
            <a:off x="9082214" y="3837623"/>
            <a:ext cx="1520081" cy="408253"/>
          </a:xfrm>
          <a:prstGeom prst="rect">
            <a:avLst/>
          </a:prstGeom>
        </p:spPr>
        <p:txBody>
          <a:bodyPr lIns="0" tIns="0" rIns="0" bIns="0" rtlCol="0" anchor="t">
            <a:spAutoFit/>
          </a:bodyPr>
          <a:lstStyle/>
          <a:p>
            <a:pPr>
              <a:lnSpc>
                <a:spcPts val="3360"/>
              </a:lnSpc>
            </a:pPr>
            <a:r>
              <a:rPr lang="en-US" sz="2400">
                <a:solidFill>
                  <a:srgbClr val="FFFFFF"/>
                </a:solidFill>
                <a:latin typeface="Gotham 1"/>
              </a:rPr>
              <a:t>Feedback</a:t>
            </a:r>
          </a:p>
        </p:txBody>
      </p:sp>
      <p:sp>
        <p:nvSpPr>
          <p:cNvPr id="57" name="TextBox 57"/>
          <p:cNvSpPr txBox="1"/>
          <p:nvPr/>
        </p:nvSpPr>
        <p:spPr>
          <a:xfrm>
            <a:off x="1094163" y="4540567"/>
            <a:ext cx="831056" cy="350032"/>
          </a:xfrm>
          <a:prstGeom prst="rect">
            <a:avLst/>
          </a:prstGeom>
        </p:spPr>
        <p:txBody>
          <a:bodyPr lIns="0" tIns="0" rIns="0" bIns="0" rtlCol="0" anchor="t">
            <a:spAutoFit/>
          </a:bodyPr>
          <a:lstStyle/>
          <a:p>
            <a:pPr algn="ctr">
              <a:lnSpc>
                <a:spcPts val="2939"/>
              </a:lnSpc>
            </a:pPr>
            <a:r>
              <a:rPr lang="en-US" sz="2100">
                <a:solidFill>
                  <a:srgbClr val="000000"/>
                </a:solidFill>
                <a:latin typeface="Gotham 1"/>
              </a:rPr>
              <a:t>97.4%</a:t>
            </a:r>
          </a:p>
        </p:txBody>
      </p:sp>
      <p:sp>
        <p:nvSpPr>
          <p:cNvPr id="58" name="TextBox 58"/>
          <p:cNvSpPr txBox="1"/>
          <p:nvPr/>
        </p:nvSpPr>
        <p:spPr>
          <a:xfrm>
            <a:off x="1094163" y="4659313"/>
            <a:ext cx="2228323" cy="640175"/>
          </a:xfrm>
          <a:prstGeom prst="rect">
            <a:avLst/>
          </a:prstGeom>
        </p:spPr>
        <p:txBody>
          <a:bodyPr lIns="0" tIns="0" rIns="0" bIns="0" rtlCol="0" anchor="t">
            <a:spAutoFit/>
          </a:bodyPr>
          <a:lstStyle/>
          <a:p>
            <a:pPr>
              <a:lnSpc>
                <a:spcPts val="1680"/>
              </a:lnSpc>
            </a:pPr>
            <a:r>
              <a:rPr lang="en-US" dirty="0">
                <a:solidFill>
                  <a:srgbClr val="000000"/>
                </a:solidFill>
                <a:latin typeface="Gotham 2"/>
              </a:rPr>
              <a:t>                       Of referrals were deemed ‘clinically appropriate’ for the service.</a:t>
            </a:r>
          </a:p>
        </p:txBody>
      </p:sp>
      <p:sp>
        <p:nvSpPr>
          <p:cNvPr id="59" name="TextBox 59"/>
          <p:cNvSpPr txBox="1"/>
          <p:nvPr/>
        </p:nvSpPr>
        <p:spPr>
          <a:xfrm>
            <a:off x="1100810" y="5390833"/>
            <a:ext cx="824409" cy="350032"/>
          </a:xfrm>
          <a:prstGeom prst="rect">
            <a:avLst/>
          </a:prstGeom>
        </p:spPr>
        <p:txBody>
          <a:bodyPr lIns="0" tIns="0" rIns="0" bIns="0" rtlCol="0" anchor="t">
            <a:spAutoFit/>
          </a:bodyPr>
          <a:lstStyle/>
          <a:p>
            <a:pPr algn="ctr">
              <a:lnSpc>
                <a:spcPts val="2939"/>
              </a:lnSpc>
            </a:pPr>
            <a:r>
              <a:rPr lang="en-US" sz="2100">
                <a:solidFill>
                  <a:srgbClr val="000000"/>
                </a:solidFill>
                <a:latin typeface="Gotham 1"/>
              </a:rPr>
              <a:t>99.3%</a:t>
            </a:r>
          </a:p>
        </p:txBody>
      </p:sp>
      <p:sp>
        <p:nvSpPr>
          <p:cNvPr id="60" name="TextBox 60"/>
          <p:cNvSpPr txBox="1"/>
          <p:nvPr/>
        </p:nvSpPr>
        <p:spPr>
          <a:xfrm>
            <a:off x="1094163" y="5523230"/>
            <a:ext cx="2228323" cy="640175"/>
          </a:xfrm>
          <a:prstGeom prst="rect">
            <a:avLst/>
          </a:prstGeom>
        </p:spPr>
        <p:txBody>
          <a:bodyPr lIns="0" tIns="0" rIns="0" bIns="0" rtlCol="0" anchor="t">
            <a:spAutoFit/>
          </a:bodyPr>
          <a:lstStyle/>
          <a:p>
            <a:pPr>
              <a:lnSpc>
                <a:spcPts val="1680"/>
              </a:lnSpc>
            </a:pPr>
            <a:r>
              <a:rPr lang="en-US" dirty="0">
                <a:solidFill>
                  <a:srgbClr val="000000"/>
                </a:solidFill>
                <a:latin typeface="Gotham 2"/>
              </a:rPr>
              <a:t>                       Of referrals were managed by the FCP without the need for a GP contact​.</a:t>
            </a:r>
          </a:p>
        </p:txBody>
      </p:sp>
      <p:sp>
        <p:nvSpPr>
          <p:cNvPr id="61" name="TextBox 61"/>
          <p:cNvSpPr txBox="1"/>
          <p:nvPr/>
        </p:nvSpPr>
        <p:spPr>
          <a:xfrm>
            <a:off x="4633111" y="4540567"/>
            <a:ext cx="800943" cy="350032"/>
          </a:xfrm>
          <a:prstGeom prst="rect">
            <a:avLst/>
          </a:prstGeom>
        </p:spPr>
        <p:txBody>
          <a:bodyPr lIns="0" tIns="0" rIns="0" bIns="0" rtlCol="0" anchor="t">
            <a:spAutoFit/>
          </a:bodyPr>
          <a:lstStyle/>
          <a:p>
            <a:pPr algn="ctr">
              <a:lnSpc>
                <a:spcPts val="2939"/>
              </a:lnSpc>
            </a:pPr>
            <a:r>
              <a:rPr lang="en-US" sz="2100">
                <a:solidFill>
                  <a:srgbClr val="000000"/>
                </a:solidFill>
                <a:latin typeface="Gotham 1"/>
              </a:rPr>
              <a:t>77.7%</a:t>
            </a:r>
          </a:p>
        </p:txBody>
      </p:sp>
      <p:sp>
        <p:nvSpPr>
          <p:cNvPr id="62" name="TextBox 62"/>
          <p:cNvSpPr txBox="1"/>
          <p:nvPr/>
        </p:nvSpPr>
        <p:spPr>
          <a:xfrm>
            <a:off x="4618055" y="4659313"/>
            <a:ext cx="2635159" cy="422167"/>
          </a:xfrm>
          <a:prstGeom prst="rect">
            <a:avLst/>
          </a:prstGeom>
        </p:spPr>
        <p:txBody>
          <a:bodyPr lIns="0" tIns="0" rIns="0" bIns="0" rtlCol="0" anchor="t">
            <a:spAutoFit/>
          </a:bodyPr>
          <a:lstStyle/>
          <a:p>
            <a:pPr>
              <a:lnSpc>
                <a:spcPts val="1680"/>
              </a:lnSpc>
            </a:pPr>
            <a:r>
              <a:rPr lang="en-US" dirty="0">
                <a:solidFill>
                  <a:srgbClr val="000000"/>
                </a:solidFill>
                <a:latin typeface="Gotham 2"/>
              </a:rPr>
              <a:t>                       Of referrals were able to self-manage from a single FCP consultation​.</a:t>
            </a:r>
          </a:p>
        </p:txBody>
      </p:sp>
      <p:sp>
        <p:nvSpPr>
          <p:cNvPr id="63" name="TextBox 63"/>
          <p:cNvSpPr txBox="1"/>
          <p:nvPr/>
        </p:nvSpPr>
        <p:spPr>
          <a:xfrm>
            <a:off x="4625397" y="5404485"/>
            <a:ext cx="816372" cy="350032"/>
          </a:xfrm>
          <a:prstGeom prst="rect">
            <a:avLst/>
          </a:prstGeom>
        </p:spPr>
        <p:txBody>
          <a:bodyPr lIns="0" tIns="0" rIns="0" bIns="0" rtlCol="0" anchor="t">
            <a:spAutoFit/>
          </a:bodyPr>
          <a:lstStyle/>
          <a:p>
            <a:pPr algn="ctr">
              <a:lnSpc>
                <a:spcPts val="2939"/>
              </a:lnSpc>
            </a:pPr>
            <a:r>
              <a:rPr lang="en-US" sz="2100">
                <a:solidFill>
                  <a:srgbClr val="000000"/>
                </a:solidFill>
                <a:latin typeface="Gotham 1"/>
              </a:rPr>
              <a:t>92.8%</a:t>
            </a:r>
          </a:p>
        </p:txBody>
      </p:sp>
      <p:sp>
        <p:nvSpPr>
          <p:cNvPr id="64" name="TextBox 64"/>
          <p:cNvSpPr txBox="1"/>
          <p:nvPr/>
        </p:nvSpPr>
        <p:spPr>
          <a:xfrm>
            <a:off x="4618055" y="5523230"/>
            <a:ext cx="2635159" cy="640175"/>
          </a:xfrm>
          <a:prstGeom prst="rect">
            <a:avLst/>
          </a:prstGeom>
        </p:spPr>
        <p:txBody>
          <a:bodyPr lIns="0" tIns="0" rIns="0" bIns="0" rtlCol="0" anchor="t">
            <a:spAutoFit/>
          </a:bodyPr>
          <a:lstStyle/>
          <a:p>
            <a:pPr>
              <a:lnSpc>
                <a:spcPts val="1680"/>
              </a:lnSpc>
            </a:pPr>
            <a:r>
              <a:rPr lang="en-US" dirty="0">
                <a:solidFill>
                  <a:srgbClr val="000000"/>
                </a:solidFill>
                <a:latin typeface="Gotham 2"/>
              </a:rPr>
              <a:t>                       Of referrals managed by FCP without secondary care, bloods or imaging​.</a:t>
            </a:r>
          </a:p>
        </p:txBody>
      </p:sp>
      <p:sp>
        <p:nvSpPr>
          <p:cNvPr id="65" name="TextBox 65"/>
          <p:cNvSpPr txBox="1"/>
          <p:nvPr/>
        </p:nvSpPr>
        <p:spPr>
          <a:xfrm>
            <a:off x="8737624" y="4540567"/>
            <a:ext cx="762794" cy="350032"/>
          </a:xfrm>
          <a:prstGeom prst="rect">
            <a:avLst/>
          </a:prstGeom>
        </p:spPr>
        <p:txBody>
          <a:bodyPr lIns="0" tIns="0" rIns="0" bIns="0" rtlCol="0" anchor="t">
            <a:spAutoFit/>
          </a:bodyPr>
          <a:lstStyle/>
          <a:p>
            <a:pPr algn="ctr">
              <a:lnSpc>
                <a:spcPts val="2939"/>
              </a:lnSpc>
            </a:pPr>
            <a:r>
              <a:rPr lang="en-US" sz="2100">
                <a:solidFill>
                  <a:srgbClr val="000000"/>
                </a:solidFill>
                <a:latin typeface="Gotham 1"/>
              </a:rPr>
              <a:t>95.1%</a:t>
            </a:r>
          </a:p>
        </p:txBody>
      </p:sp>
      <p:sp>
        <p:nvSpPr>
          <p:cNvPr id="66" name="TextBox 66"/>
          <p:cNvSpPr txBox="1"/>
          <p:nvPr/>
        </p:nvSpPr>
        <p:spPr>
          <a:xfrm>
            <a:off x="8703493" y="4659313"/>
            <a:ext cx="2277522" cy="858184"/>
          </a:xfrm>
          <a:prstGeom prst="rect">
            <a:avLst/>
          </a:prstGeom>
        </p:spPr>
        <p:txBody>
          <a:bodyPr lIns="0" tIns="0" rIns="0" bIns="0" rtlCol="0" anchor="t">
            <a:spAutoFit/>
          </a:bodyPr>
          <a:lstStyle/>
          <a:p>
            <a:pPr>
              <a:lnSpc>
                <a:spcPts val="1680"/>
              </a:lnSpc>
            </a:pPr>
            <a:r>
              <a:rPr lang="en-US" dirty="0">
                <a:solidFill>
                  <a:srgbClr val="000000"/>
                </a:solidFill>
                <a:latin typeface="Gotham 2"/>
              </a:rPr>
              <a:t>                       Of service users would choose to see an FCP again (rather than a GP) to manage their MSK condition​.</a:t>
            </a:r>
          </a:p>
        </p:txBody>
      </p:sp>
    </p:spTree>
    <p:extLst>
      <p:ext uri="{BB962C8B-B14F-4D97-AF65-F5344CB8AC3E}">
        <p14:creationId xmlns:p14="http://schemas.microsoft.com/office/powerpoint/2010/main" val="1369718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630382" y="4949563"/>
            <a:ext cx="10515600" cy="2817628"/>
          </a:xfrm>
        </p:spPr>
        <p:txBody>
          <a:bodyPr vert="horz" lIns="91440" tIns="45720" rIns="91440" bIns="45720" rtlCol="0" anchor="t">
            <a:noAutofit/>
          </a:bodyPr>
          <a:lstStyle/>
          <a:p>
            <a:pPr marL="0" indent="0" algn="ctr">
              <a:buNone/>
            </a:pPr>
            <a:r>
              <a:rPr lang="en-GB" sz="2800" b="1" dirty="0">
                <a:latin typeface="Arial Nova"/>
                <a:cs typeface="Calibri"/>
              </a:rPr>
              <a:t>Social Prescribing Link Workers York Rd PCN</a:t>
            </a:r>
            <a:endParaRPr lang="en-US" sz="2800" b="1">
              <a:latin typeface="Arial Nova"/>
            </a:endParaRP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630382" y="2172188"/>
            <a:ext cx="10515600" cy="1258262"/>
          </a:xfrm>
        </p:spPr>
        <p:txBody>
          <a:bodyPr/>
          <a:lstStyle/>
          <a:p>
            <a:pPr algn="ctr"/>
            <a:r>
              <a:rPr lang="en-GB" sz="6000" b="1" dirty="0">
                <a:latin typeface="Arialle Bold"/>
                <a:cs typeface="Arial"/>
              </a:rPr>
              <a:t>Rebecca Scott</a:t>
            </a:r>
            <a:br>
              <a:rPr lang="en-GB" sz="6000" b="1" dirty="0">
                <a:latin typeface="Arialle Bold"/>
                <a:cs typeface="Arial"/>
              </a:rPr>
            </a:br>
            <a:r>
              <a:rPr lang="en-GB" sz="6000" b="1" dirty="0">
                <a:latin typeface="Arialle Bold"/>
                <a:cs typeface="Arial"/>
              </a:rPr>
              <a:t>and</a:t>
            </a:r>
            <a:br>
              <a:rPr lang="en-GB" sz="6000" b="1" dirty="0">
                <a:latin typeface="Arialle Bold"/>
                <a:cs typeface="Arial"/>
              </a:rPr>
            </a:br>
            <a:r>
              <a:rPr lang="en-GB" sz="6000" b="1" dirty="0">
                <a:latin typeface="Arialle Bold"/>
                <a:cs typeface="Arial"/>
              </a:rPr>
              <a:t>Catherine Joyce</a:t>
            </a:r>
          </a:p>
        </p:txBody>
      </p:sp>
      <p:sp>
        <p:nvSpPr>
          <p:cNvPr id="4" name="Slide Number Placeholder 3">
            <a:extLst>
              <a:ext uri="{FF2B5EF4-FFF2-40B4-BE49-F238E27FC236}">
                <a16:creationId xmlns:a16="http://schemas.microsoft.com/office/drawing/2014/main" id="{B56222ED-380D-E918-F15B-C6C90E8188F1}"/>
              </a:ext>
            </a:extLst>
          </p:cNvPr>
          <p:cNvSpPr>
            <a:spLocks noGrp="1"/>
          </p:cNvSpPr>
          <p:nvPr>
            <p:ph type="sldNum" sz="quarter" idx="12"/>
          </p:nvPr>
        </p:nvSpPr>
        <p:spPr/>
        <p:txBody>
          <a:bodyPr/>
          <a:lstStyle/>
          <a:p>
            <a:r>
              <a:rPr lang="en-US"/>
              <a:t>Page </a:t>
            </a:r>
            <a:fld id="{6CD04867-206E-8E42-A1B6-AF5E95E31B30}" type="slidenum">
              <a:rPr lang="en-US" dirty="0" smtClean="0"/>
              <a:pPr/>
              <a:t>33</a:t>
            </a:fld>
            <a:endParaRPr lang="en-US" sz="1000"/>
          </a:p>
        </p:txBody>
      </p:sp>
      <p:sp>
        <p:nvSpPr>
          <p:cNvPr id="5" name="Footer Placeholder 4">
            <a:extLst>
              <a:ext uri="{FF2B5EF4-FFF2-40B4-BE49-F238E27FC236}">
                <a16:creationId xmlns:a16="http://schemas.microsoft.com/office/drawing/2014/main" id="{F829E093-D6E9-3374-8CA0-81A3190E1A34}"/>
              </a:ext>
            </a:extLst>
          </p:cNvPr>
          <p:cNvSpPr>
            <a:spLocks noGrp="1"/>
          </p:cNvSpPr>
          <p:nvPr>
            <p:ph type="ftr" sz="quarter" idx="11"/>
          </p:nvPr>
        </p:nvSpPr>
        <p:spPr/>
        <p:txBody>
          <a:bodyPr/>
          <a:lstStyle/>
          <a:p>
            <a:pPr algn="l"/>
            <a:r>
              <a:rPr lang="en-US"/>
              <a:t>Title of section in the footer for accessible purposes</a:t>
            </a:r>
          </a:p>
        </p:txBody>
      </p:sp>
    </p:spTree>
    <p:extLst>
      <p:ext uri="{BB962C8B-B14F-4D97-AF65-F5344CB8AC3E}">
        <p14:creationId xmlns:p14="http://schemas.microsoft.com/office/powerpoint/2010/main" val="3477887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F06ABEF-B325-9835-8C59-49C98A81A437}"/>
              </a:ext>
            </a:extLst>
          </p:cNvPr>
          <p:cNvSpPr>
            <a:spLocks noGrp="1"/>
          </p:cNvSpPr>
          <p:nvPr>
            <p:ph type="title"/>
          </p:nvPr>
        </p:nvSpPr>
        <p:spPr>
          <a:xfrm>
            <a:off x="3336636" y="2080930"/>
            <a:ext cx="5760846" cy="2310312"/>
          </a:xfrm>
        </p:spPr>
        <p:txBody>
          <a:bodyPr vert="horz" lIns="91440" tIns="45720" rIns="91440" bIns="45720" rtlCol="0" anchor="b">
            <a:normAutofit/>
          </a:bodyPr>
          <a:lstStyle/>
          <a:p>
            <a:pPr algn="ctr"/>
            <a:r>
              <a:rPr lang="en-US" sz="5200" kern="1200">
                <a:solidFill>
                  <a:schemeClr val="tx2"/>
                </a:solidFill>
                <a:latin typeface="+mj-lt"/>
                <a:ea typeface="+mj-ea"/>
                <a:cs typeface="+mj-cs"/>
              </a:rPr>
              <a:t>First contact Social Prescribing</a:t>
            </a:r>
          </a:p>
        </p:txBody>
      </p:sp>
    </p:spTree>
    <p:extLst>
      <p:ext uri="{BB962C8B-B14F-4D97-AF65-F5344CB8AC3E}">
        <p14:creationId xmlns:p14="http://schemas.microsoft.com/office/powerpoint/2010/main" val="3917826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E68339-1B90-44F9-BCC4-4600A6E24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63E3AD-44DE-40DD-03F6-014749DB742E}"/>
              </a:ext>
            </a:extLst>
          </p:cNvPr>
          <p:cNvSpPr>
            <a:spLocks noGrp="1"/>
          </p:cNvSpPr>
          <p:nvPr>
            <p:ph type="title"/>
          </p:nvPr>
        </p:nvSpPr>
        <p:spPr>
          <a:xfrm>
            <a:off x="262263" y="590048"/>
            <a:ext cx="9142288" cy="807367"/>
          </a:xfrm>
        </p:spPr>
        <p:txBody>
          <a:bodyPr vert="horz" lIns="91440" tIns="45720" rIns="91440" bIns="45720" rtlCol="0" anchor="b">
            <a:normAutofit/>
          </a:bodyPr>
          <a:lstStyle/>
          <a:p>
            <a:pPr algn="ctr"/>
            <a:r>
              <a:rPr lang="en-US" sz="5200" kern="1200" dirty="0">
                <a:solidFill>
                  <a:schemeClr val="tx1"/>
                </a:solidFill>
                <a:latin typeface="+mj-lt"/>
                <a:ea typeface="+mj-ea"/>
                <a:cs typeface="+mj-cs"/>
              </a:rPr>
              <a:t>Who we are and where we work</a:t>
            </a:r>
          </a:p>
        </p:txBody>
      </p:sp>
      <p:pic>
        <p:nvPicPr>
          <p:cNvPr id="6" name="Graphic 5" descr="Questions">
            <a:extLst>
              <a:ext uri="{FF2B5EF4-FFF2-40B4-BE49-F238E27FC236}">
                <a16:creationId xmlns:a16="http://schemas.microsoft.com/office/drawing/2014/main" id="{1F724FAA-8AD4-150D-14F3-754804823C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93956" y="464506"/>
            <a:ext cx="1075860" cy="1075860"/>
          </a:xfrm>
          <a:prstGeom prst="rect">
            <a:avLst/>
          </a:prstGeom>
        </p:spPr>
      </p:pic>
      <p:sp>
        <p:nvSpPr>
          <p:cNvPr id="4" name="Rectangle: Rounded Corners 3">
            <a:extLst>
              <a:ext uri="{FF2B5EF4-FFF2-40B4-BE49-F238E27FC236}">
                <a16:creationId xmlns:a16="http://schemas.microsoft.com/office/drawing/2014/main" id="{97718143-E6A6-82F6-A8AD-BB4F3B2B3290}"/>
              </a:ext>
            </a:extLst>
          </p:cNvPr>
          <p:cNvSpPr/>
          <p:nvPr/>
        </p:nvSpPr>
        <p:spPr>
          <a:xfrm>
            <a:off x="836675" y="1804386"/>
            <a:ext cx="10515600" cy="604055"/>
          </a:xfrm>
          <a:prstGeom prst="roundRect">
            <a:avLst>
              <a:gd name="adj" fmla="val 10000"/>
            </a:avLst>
          </a:prstGeom>
        </p:spPr>
        <p:style>
          <a:lnRef idx="0">
            <a:schemeClr val="dk2">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algn="ctr"/>
            <a:endParaRPr lang="en-GB" dirty="0"/>
          </a:p>
        </p:txBody>
      </p:sp>
      <p:sp>
        <p:nvSpPr>
          <p:cNvPr id="5" name="Rectangle: Rounded Corners 4">
            <a:extLst>
              <a:ext uri="{FF2B5EF4-FFF2-40B4-BE49-F238E27FC236}">
                <a16:creationId xmlns:a16="http://schemas.microsoft.com/office/drawing/2014/main" id="{29EF078B-3A3D-C00B-93FC-AD415487750F}"/>
              </a:ext>
            </a:extLst>
          </p:cNvPr>
          <p:cNvSpPr/>
          <p:nvPr/>
        </p:nvSpPr>
        <p:spPr>
          <a:xfrm>
            <a:off x="836675" y="3189801"/>
            <a:ext cx="10515600" cy="604055"/>
          </a:xfrm>
          <a:prstGeom prst="roundRect">
            <a:avLst>
              <a:gd name="adj" fmla="val 10000"/>
            </a:avLst>
          </a:prstGeom>
        </p:spPr>
        <p:style>
          <a:lnRef idx="0">
            <a:schemeClr val="dk2">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algn="ctr"/>
            <a:endParaRPr lang="en-GB" dirty="0"/>
          </a:p>
        </p:txBody>
      </p:sp>
      <p:sp>
        <p:nvSpPr>
          <p:cNvPr id="7" name="Rectangle: Rounded Corners 6">
            <a:extLst>
              <a:ext uri="{FF2B5EF4-FFF2-40B4-BE49-F238E27FC236}">
                <a16:creationId xmlns:a16="http://schemas.microsoft.com/office/drawing/2014/main" id="{C72D2439-2A79-7B7D-CE99-7660BA68E15B}"/>
              </a:ext>
            </a:extLst>
          </p:cNvPr>
          <p:cNvSpPr/>
          <p:nvPr/>
        </p:nvSpPr>
        <p:spPr>
          <a:xfrm>
            <a:off x="836675" y="4575216"/>
            <a:ext cx="10515600" cy="604055"/>
          </a:xfrm>
          <a:prstGeom prst="roundRect">
            <a:avLst>
              <a:gd name="adj" fmla="val 10000"/>
            </a:avLst>
          </a:prstGeom>
        </p:spPr>
        <p:style>
          <a:lnRef idx="0">
            <a:schemeClr val="dk2">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algn="ctr"/>
            <a:endParaRPr lang="en-GB" dirty="0"/>
          </a:p>
        </p:txBody>
      </p:sp>
      <p:sp>
        <p:nvSpPr>
          <p:cNvPr id="8" name="TextBox 7">
            <a:extLst>
              <a:ext uri="{FF2B5EF4-FFF2-40B4-BE49-F238E27FC236}">
                <a16:creationId xmlns:a16="http://schemas.microsoft.com/office/drawing/2014/main" id="{672454F5-3752-913C-72AA-771DC6630813}"/>
              </a:ext>
            </a:extLst>
          </p:cNvPr>
          <p:cNvSpPr txBox="1"/>
          <p:nvPr/>
        </p:nvSpPr>
        <p:spPr>
          <a:xfrm>
            <a:off x="1049867" y="1942962"/>
            <a:ext cx="5949244" cy="369332"/>
          </a:xfrm>
          <a:prstGeom prst="rect">
            <a:avLst/>
          </a:prstGeom>
          <a:noFill/>
        </p:spPr>
        <p:txBody>
          <a:bodyPr wrap="square" lIns="91440" tIns="45720" rIns="91440" bIns="45720" rtlCol="0" anchor="t">
            <a:spAutoFit/>
          </a:bodyPr>
          <a:lstStyle/>
          <a:p>
            <a:r>
              <a:rPr lang="en-GB" dirty="0"/>
              <a:t>2 full-time Social Prescribers: Rebecca Scott &amp; Catherine Joyce</a:t>
            </a:r>
          </a:p>
        </p:txBody>
      </p:sp>
      <p:sp>
        <p:nvSpPr>
          <p:cNvPr id="10" name="TextBox 9">
            <a:extLst>
              <a:ext uri="{FF2B5EF4-FFF2-40B4-BE49-F238E27FC236}">
                <a16:creationId xmlns:a16="http://schemas.microsoft.com/office/drawing/2014/main" id="{37675744-E1FE-69DC-AC5D-EF40F1C78168}"/>
              </a:ext>
            </a:extLst>
          </p:cNvPr>
          <p:cNvSpPr txBox="1"/>
          <p:nvPr/>
        </p:nvSpPr>
        <p:spPr>
          <a:xfrm>
            <a:off x="1049867" y="3307252"/>
            <a:ext cx="8444089" cy="369332"/>
          </a:xfrm>
          <a:prstGeom prst="rect">
            <a:avLst/>
          </a:prstGeom>
          <a:noFill/>
        </p:spPr>
        <p:txBody>
          <a:bodyPr wrap="square" rtlCol="0">
            <a:spAutoFit/>
          </a:bodyPr>
          <a:lstStyle/>
          <a:p>
            <a:r>
              <a:rPr lang="en-GB" dirty="0"/>
              <a:t>Work across 3 GP practice covering 5 sites with a reach of approx. 38,000 patients  </a:t>
            </a:r>
          </a:p>
        </p:txBody>
      </p:sp>
      <p:sp>
        <p:nvSpPr>
          <p:cNvPr id="11" name="TextBox 10">
            <a:extLst>
              <a:ext uri="{FF2B5EF4-FFF2-40B4-BE49-F238E27FC236}">
                <a16:creationId xmlns:a16="http://schemas.microsoft.com/office/drawing/2014/main" id="{48812CD0-87B8-EED1-E1A6-5EF56B5458C5}"/>
              </a:ext>
            </a:extLst>
          </p:cNvPr>
          <p:cNvSpPr txBox="1"/>
          <p:nvPr/>
        </p:nvSpPr>
        <p:spPr>
          <a:xfrm>
            <a:off x="1049867" y="4692577"/>
            <a:ext cx="9900356" cy="369332"/>
          </a:xfrm>
          <a:prstGeom prst="rect">
            <a:avLst/>
          </a:prstGeom>
          <a:noFill/>
        </p:spPr>
        <p:txBody>
          <a:bodyPr wrap="square" rtlCol="0">
            <a:spAutoFit/>
          </a:bodyPr>
          <a:lstStyle/>
          <a:p>
            <a:r>
              <a:rPr lang="en-GB" dirty="0"/>
              <a:t>Part of York Road Primary Care Network (PCN) supporting individuals across East Leeds (LS9 &amp; LS15)</a:t>
            </a:r>
          </a:p>
        </p:txBody>
      </p:sp>
    </p:spTree>
    <p:extLst>
      <p:ext uri="{BB962C8B-B14F-4D97-AF65-F5344CB8AC3E}">
        <p14:creationId xmlns:p14="http://schemas.microsoft.com/office/powerpoint/2010/main" val="100252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D4E68339-1B90-44F9-BCC4-4600A6E24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C2B133-A712-5B30-5E5F-CB2E86338B06}"/>
              </a:ext>
            </a:extLst>
          </p:cNvPr>
          <p:cNvSpPr>
            <a:spLocks noGrp="1"/>
          </p:cNvSpPr>
          <p:nvPr>
            <p:ph type="title"/>
          </p:nvPr>
        </p:nvSpPr>
        <p:spPr>
          <a:xfrm>
            <a:off x="247959" y="232730"/>
            <a:ext cx="9142288" cy="907350"/>
          </a:xfrm>
        </p:spPr>
        <p:txBody>
          <a:bodyPr vert="horz" lIns="91440" tIns="45720" rIns="91440" bIns="45720" rtlCol="0" anchor="b">
            <a:normAutofit/>
          </a:bodyPr>
          <a:lstStyle/>
          <a:p>
            <a:pPr algn="ctr"/>
            <a:r>
              <a:rPr lang="en-US" sz="5200" kern="1200" dirty="0">
                <a:solidFill>
                  <a:schemeClr val="tx1"/>
                </a:solidFill>
                <a:latin typeface="+mj-lt"/>
                <a:ea typeface="+mj-ea"/>
                <a:cs typeface="+mj-cs"/>
              </a:rPr>
              <a:t>Improving access to GP services </a:t>
            </a:r>
          </a:p>
        </p:txBody>
      </p:sp>
      <p:pic>
        <p:nvPicPr>
          <p:cNvPr id="37" name="Graphic 36" descr="Stethoscope">
            <a:extLst>
              <a:ext uri="{FF2B5EF4-FFF2-40B4-BE49-F238E27FC236}">
                <a16:creationId xmlns:a16="http://schemas.microsoft.com/office/drawing/2014/main" id="{CA1CFB32-3C4F-5DD6-22A8-6E6B0AA6F8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23611" y="442739"/>
            <a:ext cx="1075860" cy="1075860"/>
          </a:xfrm>
          <a:prstGeom prst="rect">
            <a:avLst/>
          </a:prstGeom>
        </p:spPr>
      </p:pic>
      <p:sp>
        <p:nvSpPr>
          <p:cNvPr id="4" name="Rectangle: Rounded Corners 3">
            <a:extLst>
              <a:ext uri="{FF2B5EF4-FFF2-40B4-BE49-F238E27FC236}">
                <a16:creationId xmlns:a16="http://schemas.microsoft.com/office/drawing/2014/main" id="{DD423B82-CA07-318E-0823-9B2551A530DB}"/>
              </a:ext>
            </a:extLst>
          </p:cNvPr>
          <p:cNvSpPr/>
          <p:nvPr/>
        </p:nvSpPr>
        <p:spPr>
          <a:xfrm>
            <a:off x="383871" y="1554336"/>
            <a:ext cx="10515600" cy="572312"/>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3" name="TextBox 2">
            <a:extLst>
              <a:ext uri="{FF2B5EF4-FFF2-40B4-BE49-F238E27FC236}">
                <a16:creationId xmlns:a16="http://schemas.microsoft.com/office/drawing/2014/main" id="{4251DCA2-0ED6-4C79-BE0C-C5D843400B7A}"/>
              </a:ext>
            </a:extLst>
          </p:cNvPr>
          <p:cNvSpPr txBox="1"/>
          <p:nvPr/>
        </p:nvSpPr>
        <p:spPr>
          <a:xfrm>
            <a:off x="530634" y="1648417"/>
            <a:ext cx="9974424" cy="369332"/>
          </a:xfrm>
          <a:prstGeom prst="rect">
            <a:avLst/>
          </a:prstGeom>
          <a:noFill/>
        </p:spPr>
        <p:txBody>
          <a:bodyPr wrap="square" rtlCol="0">
            <a:spAutoFit/>
          </a:bodyPr>
          <a:lstStyle/>
          <a:p>
            <a:r>
              <a:rPr lang="en-GB" dirty="0"/>
              <a:t>Improve access to social prescribing from the 'front door' at the GP practice. </a:t>
            </a:r>
          </a:p>
        </p:txBody>
      </p:sp>
      <p:sp>
        <p:nvSpPr>
          <p:cNvPr id="5" name="Rectangle: Rounded Corners 4">
            <a:extLst>
              <a:ext uri="{FF2B5EF4-FFF2-40B4-BE49-F238E27FC236}">
                <a16:creationId xmlns:a16="http://schemas.microsoft.com/office/drawing/2014/main" id="{E07CE379-C038-2FBE-8F76-F2A20B72BCA9}"/>
              </a:ext>
            </a:extLst>
          </p:cNvPr>
          <p:cNvSpPr/>
          <p:nvPr/>
        </p:nvSpPr>
        <p:spPr>
          <a:xfrm>
            <a:off x="383871" y="3720868"/>
            <a:ext cx="10515600" cy="123007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8" name="TextBox 7">
            <a:extLst>
              <a:ext uri="{FF2B5EF4-FFF2-40B4-BE49-F238E27FC236}">
                <a16:creationId xmlns:a16="http://schemas.microsoft.com/office/drawing/2014/main" id="{8881E6BA-BA60-5C41-45CF-02C1C7297DEA}"/>
              </a:ext>
            </a:extLst>
          </p:cNvPr>
          <p:cNvSpPr txBox="1"/>
          <p:nvPr/>
        </p:nvSpPr>
        <p:spPr>
          <a:xfrm>
            <a:off x="530634" y="3780857"/>
            <a:ext cx="9974424" cy="1200329"/>
          </a:xfrm>
          <a:prstGeom prst="rect">
            <a:avLst/>
          </a:prstGeom>
          <a:noFill/>
        </p:spPr>
        <p:txBody>
          <a:bodyPr wrap="square" rtlCol="0">
            <a:spAutoFit/>
          </a:bodyPr>
          <a:lstStyle/>
          <a:p>
            <a:r>
              <a:rPr lang="en-GB" dirty="0"/>
              <a:t>Accessible appointments available within a 24-48 hour time frame for our reception team to utilise. Reception teams are assessing patient need on the phone and deciding if it would be appropriate for the social prescribing team – booking direct with the team rather than booking a GP appointment to then refer to the service</a:t>
            </a:r>
          </a:p>
        </p:txBody>
      </p:sp>
      <p:sp>
        <p:nvSpPr>
          <p:cNvPr id="9" name="Rectangle: Rounded Corners 8">
            <a:extLst>
              <a:ext uri="{FF2B5EF4-FFF2-40B4-BE49-F238E27FC236}">
                <a16:creationId xmlns:a16="http://schemas.microsoft.com/office/drawing/2014/main" id="{23834CBF-6234-D9EE-B9F4-7546879764EE}"/>
              </a:ext>
            </a:extLst>
          </p:cNvPr>
          <p:cNvSpPr/>
          <p:nvPr/>
        </p:nvSpPr>
        <p:spPr>
          <a:xfrm>
            <a:off x="383871" y="2526948"/>
            <a:ext cx="10515600" cy="81363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0" name="TextBox 9">
            <a:extLst>
              <a:ext uri="{FF2B5EF4-FFF2-40B4-BE49-F238E27FC236}">
                <a16:creationId xmlns:a16="http://schemas.microsoft.com/office/drawing/2014/main" id="{BC0EFD24-3EB6-A8FE-A342-4C0F70531380}"/>
              </a:ext>
            </a:extLst>
          </p:cNvPr>
          <p:cNvSpPr txBox="1"/>
          <p:nvPr/>
        </p:nvSpPr>
        <p:spPr>
          <a:xfrm>
            <a:off x="530634" y="2610597"/>
            <a:ext cx="9974424" cy="646331"/>
          </a:xfrm>
          <a:prstGeom prst="rect">
            <a:avLst/>
          </a:prstGeom>
          <a:noFill/>
        </p:spPr>
        <p:txBody>
          <a:bodyPr wrap="square" lIns="91440" tIns="45720" rIns="91440" bIns="45720" rtlCol="0" anchor="t">
            <a:spAutoFit/>
          </a:bodyPr>
          <a:lstStyle/>
          <a:p>
            <a:r>
              <a:rPr lang="en-GB" dirty="0"/>
              <a:t>Trialling of first contact social prescribing started June 2023 with just 1 practice</a:t>
            </a:r>
          </a:p>
          <a:p>
            <a:r>
              <a:rPr lang="en-GB" dirty="0"/>
              <a:t>Rolling it out to our other 2 practices September 2023</a:t>
            </a:r>
            <a:endParaRPr lang="en-GB" dirty="0">
              <a:cs typeface="Calibri"/>
            </a:endParaRPr>
          </a:p>
        </p:txBody>
      </p:sp>
      <p:sp>
        <p:nvSpPr>
          <p:cNvPr id="11" name="Rectangle: Rounded Corners 10">
            <a:extLst>
              <a:ext uri="{FF2B5EF4-FFF2-40B4-BE49-F238E27FC236}">
                <a16:creationId xmlns:a16="http://schemas.microsoft.com/office/drawing/2014/main" id="{8DCD99B2-B745-01C3-917D-A7B3DD2A0B63}"/>
              </a:ext>
            </a:extLst>
          </p:cNvPr>
          <p:cNvSpPr/>
          <p:nvPr/>
        </p:nvSpPr>
        <p:spPr>
          <a:xfrm>
            <a:off x="383871" y="5289434"/>
            <a:ext cx="10515600" cy="123007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6" name="TextBox 5">
            <a:extLst>
              <a:ext uri="{FF2B5EF4-FFF2-40B4-BE49-F238E27FC236}">
                <a16:creationId xmlns:a16="http://schemas.microsoft.com/office/drawing/2014/main" id="{B461DF68-3656-7E92-322C-CE5132545DB5}"/>
              </a:ext>
            </a:extLst>
          </p:cNvPr>
          <p:cNvSpPr txBox="1"/>
          <p:nvPr/>
        </p:nvSpPr>
        <p:spPr>
          <a:xfrm>
            <a:off x="530634" y="5442804"/>
            <a:ext cx="9974424" cy="923330"/>
          </a:xfrm>
          <a:prstGeom prst="rect">
            <a:avLst/>
          </a:prstGeom>
          <a:noFill/>
        </p:spPr>
        <p:txBody>
          <a:bodyPr wrap="square" rtlCol="0">
            <a:spAutoFit/>
          </a:bodyPr>
          <a:lstStyle/>
          <a:p>
            <a:r>
              <a:rPr lang="en-GB" dirty="0"/>
              <a:t>Creating diagrams of the topic areas covered within social prescribing, (housing, mental health, finances, social isolation, carers support, domestic violence) to name a few, to help our reception teams understand our role and direct patient phone calls for appropriate appointment type</a:t>
            </a:r>
          </a:p>
        </p:txBody>
      </p:sp>
    </p:spTree>
    <p:extLst>
      <p:ext uri="{BB962C8B-B14F-4D97-AF65-F5344CB8AC3E}">
        <p14:creationId xmlns:p14="http://schemas.microsoft.com/office/powerpoint/2010/main" val="609487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C345B-0D4B-F760-3B55-F07BBA84652C}"/>
              </a:ext>
            </a:extLst>
          </p:cNvPr>
          <p:cNvSpPr>
            <a:spLocks noGrp="1"/>
          </p:cNvSpPr>
          <p:nvPr>
            <p:ph type="title"/>
          </p:nvPr>
        </p:nvSpPr>
        <p:spPr>
          <a:xfrm>
            <a:off x="428625" y="377361"/>
            <a:ext cx="10239375" cy="1075861"/>
          </a:xfrm>
        </p:spPr>
        <p:txBody>
          <a:bodyPr>
            <a:normAutofit/>
          </a:bodyPr>
          <a:lstStyle/>
          <a:p>
            <a:r>
              <a:rPr lang="en-GB" dirty="0"/>
              <a:t>How did we start the first contact slots?</a:t>
            </a:r>
          </a:p>
        </p:txBody>
      </p:sp>
      <p:pic>
        <p:nvPicPr>
          <p:cNvPr id="4" name="Graphic 3" descr="Stethoscope">
            <a:extLst>
              <a:ext uri="{FF2B5EF4-FFF2-40B4-BE49-F238E27FC236}">
                <a16:creationId xmlns:a16="http://schemas.microsoft.com/office/drawing/2014/main" id="{E026B3E6-274D-97C8-4595-176934A4D0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55088" y="377361"/>
            <a:ext cx="1075860" cy="1075860"/>
          </a:xfrm>
          <a:prstGeom prst="rect">
            <a:avLst/>
          </a:prstGeom>
        </p:spPr>
      </p:pic>
      <p:sp>
        <p:nvSpPr>
          <p:cNvPr id="5" name="Rectangle: Rounded Corners 4">
            <a:extLst>
              <a:ext uri="{FF2B5EF4-FFF2-40B4-BE49-F238E27FC236}">
                <a16:creationId xmlns:a16="http://schemas.microsoft.com/office/drawing/2014/main" id="{52012428-3552-67A7-BEB4-94102F387ECD}"/>
              </a:ext>
            </a:extLst>
          </p:cNvPr>
          <p:cNvSpPr/>
          <p:nvPr/>
        </p:nvSpPr>
        <p:spPr>
          <a:xfrm>
            <a:off x="815348" y="1563976"/>
            <a:ext cx="10515600" cy="872139"/>
          </a:xfrm>
          <a:prstGeom prst="roundRect">
            <a:avLst>
              <a:gd name="adj" fmla="val 10000"/>
            </a:avLst>
          </a:prstGeom>
        </p:spPr>
        <p:style>
          <a:lnRef idx="0">
            <a:schemeClr val="dk2">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algn="ctr"/>
            <a:endParaRPr lang="en-GB" dirty="0"/>
          </a:p>
        </p:txBody>
      </p:sp>
      <p:sp>
        <p:nvSpPr>
          <p:cNvPr id="6" name="TextBox 5">
            <a:extLst>
              <a:ext uri="{FF2B5EF4-FFF2-40B4-BE49-F238E27FC236}">
                <a16:creationId xmlns:a16="http://schemas.microsoft.com/office/drawing/2014/main" id="{202FD74A-1730-072B-4990-BD8482EC8F6F}"/>
              </a:ext>
            </a:extLst>
          </p:cNvPr>
          <p:cNvSpPr txBox="1"/>
          <p:nvPr/>
        </p:nvSpPr>
        <p:spPr>
          <a:xfrm>
            <a:off x="1035481" y="1644966"/>
            <a:ext cx="10075333" cy="646331"/>
          </a:xfrm>
          <a:prstGeom prst="rect">
            <a:avLst/>
          </a:prstGeom>
          <a:noFill/>
        </p:spPr>
        <p:txBody>
          <a:bodyPr wrap="square" rtlCol="0">
            <a:spAutoFit/>
          </a:bodyPr>
          <a:lstStyle/>
          <a:p>
            <a:r>
              <a:rPr lang="en-GB" dirty="0"/>
              <a:t>First contact appointments are an additional appointment in our working day. Assessed current patient capacity and decided 1 extra slot per social prescriber per day to start  </a:t>
            </a:r>
          </a:p>
        </p:txBody>
      </p:sp>
      <p:sp>
        <p:nvSpPr>
          <p:cNvPr id="7" name="Rectangle: Rounded Corners 6">
            <a:extLst>
              <a:ext uri="{FF2B5EF4-FFF2-40B4-BE49-F238E27FC236}">
                <a16:creationId xmlns:a16="http://schemas.microsoft.com/office/drawing/2014/main" id="{599306FD-6203-9267-5766-A0391B77CA56}"/>
              </a:ext>
            </a:extLst>
          </p:cNvPr>
          <p:cNvSpPr/>
          <p:nvPr/>
        </p:nvSpPr>
        <p:spPr>
          <a:xfrm>
            <a:off x="815348" y="2758075"/>
            <a:ext cx="10515600" cy="447476"/>
          </a:xfrm>
          <a:prstGeom prst="roundRect">
            <a:avLst>
              <a:gd name="adj" fmla="val 10000"/>
            </a:avLst>
          </a:prstGeom>
        </p:spPr>
        <p:style>
          <a:lnRef idx="0">
            <a:schemeClr val="dk2">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algn="ctr"/>
            <a:endParaRPr lang="en-GB" dirty="0"/>
          </a:p>
        </p:txBody>
      </p:sp>
      <p:sp>
        <p:nvSpPr>
          <p:cNvPr id="8" name="TextBox 7">
            <a:extLst>
              <a:ext uri="{FF2B5EF4-FFF2-40B4-BE49-F238E27FC236}">
                <a16:creationId xmlns:a16="http://schemas.microsoft.com/office/drawing/2014/main" id="{D636C51E-ED71-EB90-7943-8C777E02438F}"/>
              </a:ext>
            </a:extLst>
          </p:cNvPr>
          <p:cNvSpPr txBox="1"/>
          <p:nvPr/>
        </p:nvSpPr>
        <p:spPr>
          <a:xfrm>
            <a:off x="1035481" y="2779796"/>
            <a:ext cx="6296492" cy="369332"/>
          </a:xfrm>
          <a:prstGeom prst="rect">
            <a:avLst/>
          </a:prstGeom>
          <a:noFill/>
        </p:spPr>
        <p:txBody>
          <a:bodyPr wrap="square" rtlCol="0">
            <a:spAutoFit/>
          </a:bodyPr>
          <a:lstStyle/>
          <a:p>
            <a:r>
              <a:rPr lang="en-GB" dirty="0"/>
              <a:t>Providing 10 extra new patient social prescribing slots per week. </a:t>
            </a:r>
          </a:p>
        </p:txBody>
      </p:sp>
      <p:sp>
        <p:nvSpPr>
          <p:cNvPr id="10" name="Rectangle: Rounded Corners 9">
            <a:extLst>
              <a:ext uri="{FF2B5EF4-FFF2-40B4-BE49-F238E27FC236}">
                <a16:creationId xmlns:a16="http://schemas.microsoft.com/office/drawing/2014/main" id="{0FD7106A-DE10-48F8-7BA1-EF6BD77AA252}"/>
              </a:ext>
            </a:extLst>
          </p:cNvPr>
          <p:cNvSpPr/>
          <p:nvPr/>
        </p:nvSpPr>
        <p:spPr>
          <a:xfrm>
            <a:off x="836675" y="3545971"/>
            <a:ext cx="10515600" cy="447476"/>
          </a:xfrm>
          <a:prstGeom prst="roundRect">
            <a:avLst>
              <a:gd name="adj" fmla="val 10000"/>
            </a:avLst>
          </a:prstGeom>
        </p:spPr>
        <p:style>
          <a:lnRef idx="0">
            <a:schemeClr val="dk2">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algn="ctr"/>
            <a:endParaRPr lang="en-GB" dirty="0"/>
          </a:p>
        </p:txBody>
      </p:sp>
      <p:sp>
        <p:nvSpPr>
          <p:cNvPr id="11" name="TextBox 10">
            <a:extLst>
              <a:ext uri="{FF2B5EF4-FFF2-40B4-BE49-F238E27FC236}">
                <a16:creationId xmlns:a16="http://schemas.microsoft.com/office/drawing/2014/main" id="{AD85B65F-9501-163C-1D1A-4B2894585A22}"/>
              </a:ext>
            </a:extLst>
          </p:cNvPr>
          <p:cNvSpPr txBox="1"/>
          <p:nvPr/>
        </p:nvSpPr>
        <p:spPr>
          <a:xfrm>
            <a:off x="1087963" y="3576445"/>
            <a:ext cx="7760759" cy="369332"/>
          </a:xfrm>
          <a:prstGeom prst="rect">
            <a:avLst/>
          </a:prstGeom>
          <a:noFill/>
        </p:spPr>
        <p:txBody>
          <a:bodyPr wrap="square" rtlCol="0">
            <a:spAutoFit/>
          </a:bodyPr>
          <a:lstStyle/>
          <a:p>
            <a:r>
              <a:rPr lang="en-GB" dirty="0"/>
              <a:t>We now have 26 new patient slots available- providing a more accessible service </a:t>
            </a:r>
          </a:p>
        </p:txBody>
      </p:sp>
      <p:sp>
        <p:nvSpPr>
          <p:cNvPr id="12" name="Rectangle: Rounded Corners 11">
            <a:extLst>
              <a:ext uri="{FF2B5EF4-FFF2-40B4-BE49-F238E27FC236}">
                <a16:creationId xmlns:a16="http://schemas.microsoft.com/office/drawing/2014/main" id="{61278306-5B28-DF96-2DAB-63CA69B395B1}"/>
              </a:ext>
            </a:extLst>
          </p:cNvPr>
          <p:cNvSpPr/>
          <p:nvPr/>
        </p:nvSpPr>
        <p:spPr>
          <a:xfrm>
            <a:off x="836675" y="4394420"/>
            <a:ext cx="10515600" cy="962403"/>
          </a:xfrm>
          <a:prstGeom prst="roundRect">
            <a:avLst>
              <a:gd name="adj" fmla="val 10000"/>
            </a:avLst>
          </a:prstGeom>
        </p:spPr>
        <p:style>
          <a:lnRef idx="0">
            <a:schemeClr val="dk2">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algn="ctr"/>
            <a:endParaRPr lang="en-GB" dirty="0"/>
          </a:p>
        </p:txBody>
      </p:sp>
      <p:sp>
        <p:nvSpPr>
          <p:cNvPr id="13" name="TextBox 12">
            <a:extLst>
              <a:ext uri="{FF2B5EF4-FFF2-40B4-BE49-F238E27FC236}">
                <a16:creationId xmlns:a16="http://schemas.microsoft.com/office/drawing/2014/main" id="{A05BB962-1991-C23F-306A-12018802A7EB}"/>
              </a:ext>
            </a:extLst>
          </p:cNvPr>
          <p:cNvSpPr txBox="1"/>
          <p:nvPr/>
        </p:nvSpPr>
        <p:spPr>
          <a:xfrm>
            <a:off x="1035481" y="4433494"/>
            <a:ext cx="10075335" cy="923330"/>
          </a:xfrm>
          <a:prstGeom prst="rect">
            <a:avLst/>
          </a:prstGeom>
          <a:noFill/>
        </p:spPr>
        <p:txBody>
          <a:bodyPr wrap="square" rtlCol="0">
            <a:spAutoFit/>
          </a:bodyPr>
          <a:lstStyle/>
          <a:p>
            <a:r>
              <a:rPr lang="en-GB" dirty="0"/>
              <a:t>From starting first contact we are feeling confident it is working well with 1 practice so rolling it out to our other practices in September. Continuing to trial the number of slots needed to ensure accessibility but not to overwhelm the service</a:t>
            </a:r>
          </a:p>
        </p:txBody>
      </p:sp>
      <p:sp>
        <p:nvSpPr>
          <p:cNvPr id="14" name="Rectangle: Rounded Corners 13">
            <a:extLst>
              <a:ext uri="{FF2B5EF4-FFF2-40B4-BE49-F238E27FC236}">
                <a16:creationId xmlns:a16="http://schemas.microsoft.com/office/drawing/2014/main" id="{DA3CAE2B-F862-44AA-75A0-99BA947E8121}"/>
              </a:ext>
            </a:extLst>
          </p:cNvPr>
          <p:cNvSpPr/>
          <p:nvPr/>
        </p:nvSpPr>
        <p:spPr>
          <a:xfrm>
            <a:off x="815348" y="5757796"/>
            <a:ext cx="10515600" cy="646330"/>
          </a:xfrm>
          <a:prstGeom prst="roundRect">
            <a:avLst>
              <a:gd name="adj" fmla="val 10000"/>
            </a:avLst>
          </a:prstGeom>
        </p:spPr>
        <p:style>
          <a:lnRef idx="0">
            <a:schemeClr val="dk2">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algn="ctr"/>
            <a:endParaRPr lang="en-GB" dirty="0"/>
          </a:p>
        </p:txBody>
      </p:sp>
      <p:sp>
        <p:nvSpPr>
          <p:cNvPr id="15" name="TextBox 14">
            <a:extLst>
              <a:ext uri="{FF2B5EF4-FFF2-40B4-BE49-F238E27FC236}">
                <a16:creationId xmlns:a16="http://schemas.microsoft.com/office/drawing/2014/main" id="{C4E74529-3CA3-C3D6-DC85-0339DEAC9CA9}"/>
              </a:ext>
            </a:extLst>
          </p:cNvPr>
          <p:cNvSpPr txBox="1"/>
          <p:nvPr/>
        </p:nvSpPr>
        <p:spPr>
          <a:xfrm>
            <a:off x="1035479" y="5757795"/>
            <a:ext cx="10075335" cy="646331"/>
          </a:xfrm>
          <a:prstGeom prst="rect">
            <a:avLst/>
          </a:prstGeom>
          <a:noFill/>
        </p:spPr>
        <p:txBody>
          <a:bodyPr wrap="square" rtlCol="0">
            <a:spAutoFit/>
          </a:bodyPr>
          <a:lstStyle/>
          <a:p>
            <a:r>
              <a:rPr lang="en-GB" dirty="0"/>
              <a:t>Worked with reception teams to ensure they are confident booking appointments direct from patient calls to reception – attending target meetings and discussing with office manager </a:t>
            </a:r>
          </a:p>
        </p:txBody>
      </p:sp>
    </p:spTree>
    <p:extLst>
      <p:ext uri="{BB962C8B-B14F-4D97-AF65-F5344CB8AC3E}">
        <p14:creationId xmlns:p14="http://schemas.microsoft.com/office/powerpoint/2010/main" val="3526786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C345B-0D4B-F760-3B55-F07BBA84652C}"/>
              </a:ext>
            </a:extLst>
          </p:cNvPr>
          <p:cNvSpPr>
            <a:spLocks noGrp="1"/>
          </p:cNvSpPr>
          <p:nvPr>
            <p:ph type="title"/>
          </p:nvPr>
        </p:nvSpPr>
        <p:spPr>
          <a:xfrm>
            <a:off x="428625" y="377361"/>
            <a:ext cx="10239375" cy="1075861"/>
          </a:xfrm>
        </p:spPr>
        <p:txBody>
          <a:bodyPr>
            <a:normAutofit fontScale="90000"/>
          </a:bodyPr>
          <a:lstStyle/>
          <a:p>
            <a:r>
              <a:rPr lang="en-GB" dirty="0"/>
              <a:t>Issues we have faced with first contact social prescribing</a:t>
            </a:r>
          </a:p>
        </p:txBody>
      </p:sp>
      <p:pic>
        <p:nvPicPr>
          <p:cNvPr id="3" name="Graphic 2" descr="Stethoscope">
            <a:extLst>
              <a:ext uri="{FF2B5EF4-FFF2-40B4-BE49-F238E27FC236}">
                <a16:creationId xmlns:a16="http://schemas.microsoft.com/office/drawing/2014/main" id="{77828682-ADE4-09E2-5440-F1C9FC5B23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83688" y="377361"/>
            <a:ext cx="1075860" cy="1075860"/>
          </a:xfrm>
          <a:prstGeom prst="rect">
            <a:avLst/>
          </a:prstGeom>
        </p:spPr>
      </p:pic>
      <p:sp>
        <p:nvSpPr>
          <p:cNvPr id="4" name="Rectangle: Rounded Corners 3">
            <a:extLst>
              <a:ext uri="{FF2B5EF4-FFF2-40B4-BE49-F238E27FC236}">
                <a16:creationId xmlns:a16="http://schemas.microsoft.com/office/drawing/2014/main" id="{5DA5FD93-4438-8088-86FF-43527DC29BF9}"/>
              </a:ext>
            </a:extLst>
          </p:cNvPr>
          <p:cNvSpPr/>
          <p:nvPr/>
        </p:nvSpPr>
        <p:spPr>
          <a:xfrm>
            <a:off x="506018" y="1811511"/>
            <a:ext cx="10515600" cy="572312"/>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5" name="TextBox 4">
            <a:extLst>
              <a:ext uri="{FF2B5EF4-FFF2-40B4-BE49-F238E27FC236}">
                <a16:creationId xmlns:a16="http://schemas.microsoft.com/office/drawing/2014/main" id="{F0E95C41-F3C5-FAF0-BCA6-B47C58D39025}"/>
              </a:ext>
            </a:extLst>
          </p:cNvPr>
          <p:cNvSpPr txBox="1"/>
          <p:nvPr/>
        </p:nvSpPr>
        <p:spPr>
          <a:xfrm>
            <a:off x="693576" y="1890902"/>
            <a:ext cx="6146391" cy="369332"/>
          </a:xfrm>
          <a:prstGeom prst="rect">
            <a:avLst/>
          </a:prstGeom>
          <a:noFill/>
        </p:spPr>
        <p:txBody>
          <a:bodyPr wrap="square" lIns="91440" tIns="45720" rIns="91440" bIns="45720" rtlCol="0" anchor="t">
            <a:spAutoFit/>
          </a:bodyPr>
          <a:lstStyle/>
          <a:p>
            <a:r>
              <a:rPr lang="en-GB" dirty="0"/>
              <a:t>First contact slots being booked more than 48 hours in advance </a:t>
            </a:r>
          </a:p>
        </p:txBody>
      </p:sp>
      <p:sp>
        <p:nvSpPr>
          <p:cNvPr id="6" name="Rectangle: Rounded Corners 5">
            <a:extLst>
              <a:ext uri="{FF2B5EF4-FFF2-40B4-BE49-F238E27FC236}">
                <a16:creationId xmlns:a16="http://schemas.microsoft.com/office/drawing/2014/main" id="{C7B44DFD-8388-A5E0-C1CB-7457E1E751F5}"/>
              </a:ext>
            </a:extLst>
          </p:cNvPr>
          <p:cNvSpPr/>
          <p:nvPr/>
        </p:nvSpPr>
        <p:spPr>
          <a:xfrm>
            <a:off x="506018" y="2719395"/>
            <a:ext cx="10515600" cy="572312"/>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7" name="TextBox 6">
            <a:extLst>
              <a:ext uri="{FF2B5EF4-FFF2-40B4-BE49-F238E27FC236}">
                <a16:creationId xmlns:a16="http://schemas.microsoft.com/office/drawing/2014/main" id="{A0ACB181-4A71-535B-47D2-CAE672015811}"/>
              </a:ext>
            </a:extLst>
          </p:cNvPr>
          <p:cNvSpPr txBox="1"/>
          <p:nvPr/>
        </p:nvSpPr>
        <p:spPr>
          <a:xfrm>
            <a:off x="693576" y="2820885"/>
            <a:ext cx="9974424" cy="369332"/>
          </a:xfrm>
          <a:prstGeom prst="rect">
            <a:avLst/>
          </a:prstGeom>
          <a:noFill/>
        </p:spPr>
        <p:txBody>
          <a:bodyPr wrap="square" rtlCol="0">
            <a:spAutoFit/>
          </a:bodyPr>
          <a:lstStyle/>
          <a:p>
            <a:r>
              <a:rPr lang="en-GB" dirty="0"/>
              <a:t>Ensuring patients are being booked appropriately with social prescribing according to there need</a:t>
            </a:r>
          </a:p>
        </p:txBody>
      </p:sp>
      <p:sp>
        <p:nvSpPr>
          <p:cNvPr id="8" name="Rectangle: Rounded Corners 7">
            <a:extLst>
              <a:ext uri="{FF2B5EF4-FFF2-40B4-BE49-F238E27FC236}">
                <a16:creationId xmlns:a16="http://schemas.microsoft.com/office/drawing/2014/main" id="{7954BC9E-2931-28DF-2C07-A4D4B892EA33}"/>
              </a:ext>
            </a:extLst>
          </p:cNvPr>
          <p:cNvSpPr/>
          <p:nvPr/>
        </p:nvSpPr>
        <p:spPr>
          <a:xfrm>
            <a:off x="506018" y="3627279"/>
            <a:ext cx="10515600" cy="102482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9" name="TextBox 8">
            <a:extLst>
              <a:ext uri="{FF2B5EF4-FFF2-40B4-BE49-F238E27FC236}">
                <a16:creationId xmlns:a16="http://schemas.microsoft.com/office/drawing/2014/main" id="{DB156E65-2136-BC28-938D-41A66AE447C7}"/>
              </a:ext>
            </a:extLst>
          </p:cNvPr>
          <p:cNvSpPr txBox="1"/>
          <p:nvPr/>
        </p:nvSpPr>
        <p:spPr>
          <a:xfrm>
            <a:off x="693576" y="3678024"/>
            <a:ext cx="9974424" cy="923330"/>
          </a:xfrm>
          <a:prstGeom prst="rect">
            <a:avLst/>
          </a:prstGeom>
          <a:noFill/>
        </p:spPr>
        <p:txBody>
          <a:bodyPr wrap="square" lIns="91440" tIns="45720" rIns="91440" bIns="45720" rtlCol="0" anchor="t">
            <a:spAutoFit/>
          </a:bodyPr>
          <a:lstStyle/>
          <a:p>
            <a:r>
              <a:rPr lang="en-GB" dirty="0"/>
              <a:t>Reception teams to confirm with patients if they need a GP appointment as well as social prescribing support and ensuring this is booked in one phone call to ensure pt is receiving access to appropriate services efficiently </a:t>
            </a:r>
          </a:p>
        </p:txBody>
      </p:sp>
      <p:sp>
        <p:nvSpPr>
          <p:cNvPr id="10" name="Rectangle: Rounded Corners 9">
            <a:extLst>
              <a:ext uri="{FF2B5EF4-FFF2-40B4-BE49-F238E27FC236}">
                <a16:creationId xmlns:a16="http://schemas.microsoft.com/office/drawing/2014/main" id="{CBB45FE7-CC2A-16CD-7CBC-12A08EC2FD10}"/>
              </a:ext>
            </a:extLst>
          </p:cNvPr>
          <p:cNvSpPr/>
          <p:nvPr/>
        </p:nvSpPr>
        <p:spPr>
          <a:xfrm>
            <a:off x="506018" y="4987672"/>
            <a:ext cx="10515600" cy="851154"/>
          </a:xfrm>
          <a:prstGeom prst="roundRect">
            <a:avLst>
              <a:gd name="adj" fmla="val 10000"/>
            </a:avLst>
          </a:prstGeom>
        </p:spPr>
        <p:style>
          <a:lnRef idx="0">
            <a:schemeClr val="dk2">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algn="ctr"/>
            <a:endParaRPr lang="en-GB" dirty="0"/>
          </a:p>
        </p:txBody>
      </p:sp>
      <p:sp>
        <p:nvSpPr>
          <p:cNvPr id="11" name="TextBox 10">
            <a:extLst>
              <a:ext uri="{FF2B5EF4-FFF2-40B4-BE49-F238E27FC236}">
                <a16:creationId xmlns:a16="http://schemas.microsoft.com/office/drawing/2014/main" id="{76CB3E37-FF92-36F3-495F-6685E7BE5EE9}"/>
              </a:ext>
            </a:extLst>
          </p:cNvPr>
          <p:cNvSpPr txBox="1"/>
          <p:nvPr/>
        </p:nvSpPr>
        <p:spPr>
          <a:xfrm>
            <a:off x="561100" y="5066366"/>
            <a:ext cx="9974424" cy="646331"/>
          </a:xfrm>
          <a:prstGeom prst="rect">
            <a:avLst/>
          </a:prstGeom>
          <a:noFill/>
        </p:spPr>
        <p:txBody>
          <a:bodyPr wrap="square" rtlCol="0">
            <a:spAutoFit/>
          </a:bodyPr>
          <a:lstStyle/>
          <a:p>
            <a:r>
              <a:rPr lang="en-GB" i="1" dirty="0"/>
              <a:t>We continue to work with reception teams to overcome issues and encourage open communication and questions to be asked if there is any confusion on best service to place the patient with. </a:t>
            </a:r>
          </a:p>
        </p:txBody>
      </p:sp>
      <p:sp>
        <p:nvSpPr>
          <p:cNvPr id="12" name="Rectangle: Rounded Corners 11">
            <a:extLst>
              <a:ext uri="{FF2B5EF4-FFF2-40B4-BE49-F238E27FC236}">
                <a16:creationId xmlns:a16="http://schemas.microsoft.com/office/drawing/2014/main" id="{664B6315-6B5F-6261-C9F2-65531D68572C}"/>
              </a:ext>
            </a:extLst>
          </p:cNvPr>
          <p:cNvSpPr/>
          <p:nvPr/>
        </p:nvSpPr>
        <p:spPr>
          <a:xfrm>
            <a:off x="458393" y="5991225"/>
            <a:ext cx="10515600" cy="717278"/>
          </a:xfrm>
          <a:prstGeom prst="roundRect">
            <a:avLst>
              <a:gd name="adj" fmla="val 10000"/>
            </a:avLst>
          </a:prstGeom>
        </p:spPr>
        <p:style>
          <a:lnRef idx="0">
            <a:schemeClr val="dk2">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algn="ctr"/>
            <a:endParaRPr lang="en-GB" dirty="0"/>
          </a:p>
        </p:txBody>
      </p:sp>
      <p:sp>
        <p:nvSpPr>
          <p:cNvPr id="13" name="TextBox 12">
            <a:extLst>
              <a:ext uri="{FF2B5EF4-FFF2-40B4-BE49-F238E27FC236}">
                <a16:creationId xmlns:a16="http://schemas.microsoft.com/office/drawing/2014/main" id="{2FBFB60E-D6C9-A576-11ED-30B191601608}"/>
              </a:ext>
            </a:extLst>
          </p:cNvPr>
          <p:cNvSpPr txBox="1"/>
          <p:nvPr/>
        </p:nvSpPr>
        <p:spPr>
          <a:xfrm>
            <a:off x="693576" y="6005021"/>
            <a:ext cx="9974424" cy="646331"/>
          </a:xfrm>
          <a:prstGeom prst="rect">
            <a:avLst/>
          </a:prstGeom>
          <a:noFill/>
        </p:spPr>
        <p:txBody>
          <a:bodyPr wrap="square" rtlCol="0">
            <a:spAutoFit/>
          </a:bodyPr>
          <a:lstStyle/>
          <a:p>
            <a:r>
              <a:rPr lang="en-GB" i="1" dirty="0"/>
              <a:t>Including speaking with the social prescribers if a call comes through needing urgent social prescribing- do we have flexibility to speak with the patient on that day if first contact slots are full</a:t>
            </a:r>
          </a:p>
        </p:txBody>
      </p:sp>
    </p:spTree>
    <p:extLst>
      <p:ext uri="{BB962C8B-B14F-4D97-AF65-F5344CB8AC3E}">
        <p14:creationId xmlns:p14="http://schemas.microsoft.com/office/powerpoint/2010/main" val="2375607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25869DEF-F0B5-8F6C-1A85-D06B8D77693A}"/>
              </a:ext>
            </a:extLst>
          </p:cNvPr>
          <p:cNvSpPr>
            <a:spLocks noGrp="1"/>
          </p:cNvSpPr>
          <p:nvPr>
            <p:ph type="ctrTitle"/>
          </p:nvPr>
        </p:nvSpPr>
        <p:spPr>
          <a:xfrm>
            <a:off x="3215729" y="1764407"/>
            <a:ext cx="5760846" cy="2310312"/>
          </a:xfrm>
        </p:spPr>
        <p:txBody>
          <a:bodyPr>
            <a:normAutofit/>
          </a:bodyPr>
          <a:lstStyle/>
          <a:p>
            <a:r>
              <a:rPr lang="en-GB" sz="5200">
                <a:solidFill>
                  <a:schemeClr val="tx2"/>
                </a:solidFill>
              </a:rPr>
              <a:t>Staff wellbeing </a:t>
            </a:r>
          </a:p>
        </p:txBody>
      </p:sp>
      <p:sp>
        <p:nvSpPr>
          <p:cNvPr id="3" name="Subtitle 2">
            <a:extLst>
              <a:ext uri="{FF2B5EF4-FFF2-40B4-BE49-F238E27FC236}">
                <a16:creationId xmlns:a16="http://schemas.microsoft.com/office/drawing/2014/main" id="{9270CA7B-C679-5B66-FF3F-360B8895579C}"/>
              </a:ext>
            </a:extLst>
          </p:cNvPr>
          <p:cNvSpPr>
            <a:spLocks noGrp="1"/>
          </p:cNvSpPr>
          <p:nvPr>
            <p:ph type="subTitle" idx="1"/>
          </p:nvPr>
        </p:nvSpPr>
        <p:spPr>
          <a:xfrm>
            <a:off x="3215729" y="4165152"/>
            <a:ext cx="5760846" cy="682079"/>
          </a:xfrm>
        </p:spPr>
        <p:txBody>
          <a:bodyPr>
            <a:normAutofit/>
          </a:bodyPr>
          <a:lstStyle/>
          <a:p>
            <a:r>
              <a:rPr lang="en-GB">
                <a:solidFill>
                  <a:schemeClr val="tx2"/>
                </a:solidFill>
              </a:rPr>
              <a:t>York Road PCN, Leeds, West Yorkshire </a:t>
            </a:r>
          </a:p>
        </p:txBody>
      </p:sp>
    </p:spTree>
    <p:extLst>
      <p:ext uri="{BB962C8B-B14F-4D97-AF65-F5344CB8AC3E}">
        <p14:creationId xmlns:p14="http://schemas.microsoft.com/office/powerpoint/2010/main" val="3026850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4DE162-168A-3D4C-8EC0-7286CD1E58DA}"/>
              </a:ext>
            </a:extLst>
          </p:cNvPr>
          <p:cNvSpPr>
            <a:spLocks noGrp="1"/>
          </p:cNvSpPr>
          <p:nvPr>
            <p:ph idx="1"/>
          </p:nvPr>
        </p:nvSpPr>
        <p:spPr>
          <a:xfrm>
            <a:off x="852823" y="2179754"/>
            <a:ext cx="9968787" cy="3195105"/>
          </a:xfrm>
        </p:spPr>
        <p:txBody>
          <a:bodyPr vert="horz" lIns="91440" tIns="45720" rIns="91440" bIns="45720" rtlCol="0" anchor="t">
            <a:noAutofit/>
          </a:bodyPr>
          <a:lstStyle/>
          <a:p>
            <a:pPr marL="171450" indent="-171450">
              <a:lnSpc>
                <a:spcPct val="100000"/>
              </a:lnSpc>
              <a:buSzPts val="1000"/>
              <a:buFont typeface="Arial,Sans-Serif" panose="020B0604020202020204" pitchFamily="34" charset="0"/>
              <a:tabLst>
                <a:tab pos="457200" algn="l"/>
              </a:tabLst>
            </a:pPr>
            <a:r>
              <a:rPr lang="en-GB" sz="1400" dirty="0">
                <a:solidFill>
                  <a:schemeClr val="tx1"/>
                </a:solidFill>
                <a:latin typeface="Trebuchet MS"/>
                <a:ea typeface="Times New Roman" panose="02020603050405020304" pitchFamily="18" charset="0"/>
              </a:rPr>
              <a:t>David Cowan, Thriving Communities Regional Lead Northeast &amp; Yorkshire, VONNE</a:t>
            </a:r>
            <a:endParaRPr lang="en-US" sz="1400" dirty="0">
              <a:solidFill>
                <a:schemeClr val="tx1"/>
              </a:solidFill>
              <a:latin typeface="Trebuchet MS"/>
              <a:ea typeface="Times New Roman" panose="02020603050405020304" pitchFamily="18" charset="0"/>
              <a:cs typeface="Arial" panose="020B0604020202020204"/>
            </a:endParaRPr>
          </a:p>
          <a:p>
            <a:pPr marL="171450" indent="-171450">
              <a:lnSpc>
                <a:spcPct val="100000"/>
              </a:lnSpc>
              <a:buSzPts val="1000"/>
              <a:buFont typeface="Arial,Sans-Serif" panose="020B0604020202020204" pitchFamily="34" charset="0"/>
              <a:tabLst>
                <a:tab pos="457200" algn="l"/>
              </a:tabLst>
            </a:pPr>
            <a:r>
              <a:rPr lang="en-GB" sz="1400" dirty="0">
                <a:solidFill>
                  <a:schemeClr val="tx1"/>
                </a:solidFill>
                <a:latin typeface="Trebuchet MS"/>
                <a:ea typeface="Times New Roman" panose="02020603050405020304" pitchFamily="18" charset="0"/>
              </a:rPr>
              <a:t>Tracey Burton</a:t>
            </a:r>
            <a:r>
              <a:rPr lang="en-GB" sz="1400" dirty="0">
                <a:solidFill>
                  <a:schemeClr val="tx1"/>
                </a:solidFill>
                <a:effectLst/>
                <a:latin typeface="Trebuchet MS"/>
                <a:ea typeface="Times New Roman" panose="02020603050405020304" pitchFamily="18" charset="0"/>
              </a:rPr>
              <a:t>,</a:t>
            </a:r>
            <a:r>
              <a:rPr lang="en-GB" sz="1400" dirty="0">
                <a:solidFill>
                  <a:schemeClr val="tx1"/>
                </a:solidFill>
                <a:latin typeface="Trebuchet MS"/>
                <a:ea typeface="Times New Roman" panose="02020603050405020304" pitchFamily="18" charset="0"/>
              </a:rPr>
              <a:t> </a:t>
            </a:r>
            <a:r>
              <a:rPr lang="en-GB" sz="1400" dirty="0">
                <a:solidFill>
                  <a:schemeClr val="tx1"/>
                </a:solidFill>
                <a:latin typeface="Calibri"/>
                <a:ea typeface="Times New Roman" panose="02020603050405020304" pitchFamily="18" charset="0"/>
                <a:cs typeface="Calibri"/>
              </a:rPr>
              <a:t>Senior Social Prescribing Link Worker Hartlepool PCN</a:t>
            </a:r>
            <a:endParaRPr lang="en-GB" sz="1400">
              <a:solidFill>
                <a:schemeClr val="tx1"/>
              </a:solidFill>
              <a:latin typeface="Trebuchet MS"/>
              <a:ea typeface="Times New Roman" panose="02020603050405020304" pitchFamily="18" charset="0"/>
              <a:cs typeface="Arial" panose="020B0604020202020204"/>
            </a:endParaRPr>
          </a:p>
          <a:p>
            <a:pPr marL="171450" indent="-171450">
              <a:lnSpc>
                <a:spcPct val="100000"/>
              </a:lnSpc>
              <a:buSzPts val="1000"/>
              <a:buFont typeface="Arial,Sans-Serif" panose="020B0604020202020204" pitchFamily="34" charset="0"/>
              <a:tabLst>
                <a:tab pos="457200" algn="l"/>
              </a:tabLst>
            </a:pPr>
            <a:r>
              <a:rPr lang="en-GB" sz="1400" dirty="0">
                <a:solidFill>
                  <a:schemeClr val="tx1"/>
                </a:solidFill>
                <a:latin typeface="Trebuchet MS"/>
                <a:ea typeface="Times New Roman" panose="02020603050405020304" pitchFamily="18" charset="0"/>
              </a:rPr>
              <a:t>Matthew Taylor</a:t>
            </a:r>
            <a:r>
              <a:rPr lang="en-GB" sz="1400" dirty="0">
                <a:solidFill>
                  <a:schemeClr val="tx1"/>
                </a:solidFill>
                <a:effectLst/>
                <a:latin typeface="Trebuchet MS"/>
                <a:ea typeface="Times New Roman" panose="02020603050405020304" pitchFamily="18" charset="0"/>
              </a:rPr>
              <a:t>,</a:t>
            </a:r>
            <a:r>
              <a:rPr lang="en-GB" sz="1400" dirty="0">
                <a:solidFill>
                  <a:schemeClr val="tx1"/>
                </a:solidFill>
                <a:latin typeface="Trebuchet MS"/>
                <a:ea typeface="Times New Roman" panose="02020603050405020304" pitchFamily="18" charset="0"/>
              </a:rPr>
              <a:t> Managing Director, Sano Physiotherapy Ltd</a:t>
            </a:r>
            <a:endParaRPr lang="en-US" sz="1400">
              <a:solidFill>
                <a:schemeClr val="tx1"/>
              </a:solidFill>
              <a:latin typeface="Trebuchet MS"/>
              <a:ea typeface="Times New Roman" panose="02020603050405020304" pitchFamily="18" charset="0"/>
              <a:cs typeface="Arial" panose="020B0604020202020204"/>
            </a:endParaRPr>
          </a:p>
          <a:p>
            <a:pPr marL="171450" indent="-171450">
              <a:lnSpc>
                <a:spcPct val="100000"/>
              </a:lnSpc>
              <a:buSzPts val="1000"/>
              <a:buFont typeface="Arial,Sans-Serif" panose="020B0604020202020204" pitchFamily="34" charset="0"/>
              <a:tabLst>
                <a:tab pos="457200" algn="l"/>
              </a:tabLst>
            </a:pPr>
            <a:r>
              <a:rPr lang="en-GB" sz="1400" dirty="0">
                <a:solidFill>
                  <a:schemeClr val="tx1"/>
                </a:solidFill>
                <a:latin typeface="Trebuchet MS"/>
                <a:ea typeface="Times New Roman" panose="02020603050405020304" pitchFamily="18" charset="0"/>
              </a:rPr>
              <a:t>Rebecca Scott and  Catherine Joyce, </a:t>
            </a:r>
            <a:r>
              <a:rPr lang="en-GB" sz="1400" dirty="0">
                <a:solidFill>
                  <a:schemeClr val="tx1"/>
                </a:solidFill>
                <a:latin typeface="Calibri"/>
                <a:ea typeface="Times New Roman" panose="02020603050405020304" pitchFamily="18" charset="0"/>
                <a:cs typeface="Calibri"/>
              </a:rPr>
              <a:t>Social Prescribing Link Workers York Rd PCN</a:t>
            </a:r>
            <a:endParaRPr lang="en-GB" sz="1400">
              <a:solidFill>
                <a:schemeClr val="tx1"/>
              </a:solidFill>
              <a:latin typeface="Arial"/>
              <a:ea typeface="Times New Roman" panose="02020603050405020304" pitchFamily="18" charset="0"/>
              <a:cs typeface="Arial" panose="020B0604020202020204"/>
            </a:endParaRPr>
          </a:p>
          <a:p>
            <a:pPr marL="171450" indent="-171450">
              <a:lnSpc>
                <a:spcPct val="100000"/>
              </a:lnSpc>
              <a:buSzPts val="1000"/>
              <a:buFont typeface="Arial,Sans-Serif" panose="020B0604020202020204" pitchFamily="34" charset="0"/>
              <a:buChar char="•"/>
              <a:tabLst>
                <a:tab pos="457200" algn="l"/>
              </a:tabLst>
            </a:pPr>
            <a:r>
              <a:rPr lang="en-GB" sz="1400" dirty="0">
                <a:solidFill>
                  <a:schemeClr val="tx1"/>
                </a:solidFill>
                <a:latin typeface="Trebuchet MS"/>
                <a:ea typeface="Times New Roman" panose="02020603050405020304" pitchFamily="18" charset="0"/>
              </a:rPr>
              <a:t>Robynne Orton</a:t>
            </a:r>
            <a:r>
              <a:rPr lang="en-GB" sz="1400" dirty="0">
                <a:solidFill>
                  <a:schemeClr val="tx1"/>
                </a:solidFill>
                <a:effectLst/>
                <a:latin typeface="Trebuchet MS"/>
                <a:ea typeface="Times New Roman" panose="02020603050405020304" pitchFamily="18" charset="0"/>
              </a:rPr>
              <a:t>, </a:t>
            </a:r>
            <a:r>
              <a:rPr lang="en-GB" sz="1400" dirty="0">
                <a:solidFill>
                  <a:schemeClr val="tx1"/>
                </a:solidFill>
                <a:ea typeface="+mn-lt"/>
                <a:cs typeface="+mn-lt"/>
              </a:rPr>
              <a:t>Senior Social Prescribing Link Worker Hartlepool PCN</a:t>
            </a:r>
            <a:endParaRPr lang="en-GB" sz="1400">
              <a:solidFill>
                <a:schemeClr val="tx1"/>
              </a:solidFill>
              <a:latin typeface="Arial" panose="020B0604020202020204"/>
              <a:ea typeface="Times New Roman" panose="02020603050405020304" pitchFamily="18" charset="0"/>
              <a:cs typeface="Arial" panose="020B0604020202020204"/>
            </a:endParaRPr>
          </a:p>
          <a:p>
            <a:pPr marL="171450" indent="-171450">
              <a:lnSpc>
                <a:spcPct val="100000"/>
              </a:lnSpc>
              <a:buSzPts val="1000"/>
              <a:tabLst>
                <a:tab pos="457200" algn="l"/>
              </a:tabLst>
            </a:pPr>
            <a:r>
              <a:rPr lang="en-GB" sz="1400" dirty="0">
                <a:solidFill>
                  <a:schemeClr val="tx1"/>
                </a:solidFill>
                <a:latin typeface="Trebuchet MS"/>
                <a:ea typeface="Times New Roman" panose="02020603050405020304" pitchFamily="18" charset="0"/>
              </a:rPr>
              <a:t>Q&amp;A – 30 mins</a:t>
            </a:r>
            <a:endParaRPr lang="en-GB" sz="1400" dirty="0">
              <a:solidFill>
                <a:schemeClr val="tx1"/>
              </a:solidFill>
              <a:latin typeface="Arial" panose="020B0604020202020204"/>
              <a:ea typeface="Times New Roman" panose="02020603050405020304" pitchFamily="18" charset="0"/>
              <a:cs typeface="Arial" panose="020B0604020202020204"/>
            </a:endParaRPr>
          </a:p>
          <a:p>
            <a:pPr marL="0" indent="0">
              <a:spcBef>
                <a:spcPts val="0"/>
              </a:spcBef>
              <a:buClr>
                <a:srgbClr val="2E3A4D"/>
              </a:buClr>
              <a:buSzPts val="2800"/>
              <a:buNone/>
            </a:pPr>
            <a:endParaRPr lang="en-GB" sz="2800">
              <a:cs typeface="Arial"/>
            </a:endParaRPr>
          </a:p>
        </p:txBody>
      </p:sp>
      <p:sp>
        <p:nvSpPr>
          <p:cNvPr id="3" name="Title 2">
            <a:extLst>
              <a:ext uri="{FF2B5EF4-FFF2-40B4-BE49-F238E27FC236}">
                <a16:creationId xmlns:a16="http://schemas.microsoft.com/office/drawing/2014/main" id="{9651E648-B728-774F-94FA-89A9E72356B2}"/>
              </a:ext>
            </a:extLst>
          </p:cNvPr>
          <p:cNvSpPr>
            <a:spLocks noGrp="1"/>
          </p:cNvSpPr>
          <p:nvPr>
            <p:ph type="title"/>
          </p:nvPr>
        </p:nvSpPr>
        <p:spPr>
          <a:xfrm>
            <a:off x="2401013" y="315019"/>
            <a:ext cx="8868119" cy="1258262"/>
          </a:xfrm>
          <a:noFill/>
        </p:spPr>
        <p:txBody>
          <a:bodyPr/>
          <a:lstStyle/>
          <a:p>
            <a:r>
              <a:rPr lang="en-US">
                <a:solidFill>
                  <a:srgbClr val="006EAB"/>
                </a:solidFill>
                <a:latin typeface="Trebuchet MS"/>
              </a:rPr>
              <a:t>Overview of session </a:t>
            </a:r>
            <a:endParaRPr lang="en-US">
              <a:solidFill>
                <a:srgbClr val="006EAB"/>
              </a:solidFill>
              <a:latin typeface="Trebuchet MS" panose="020B0703020202090204" pitchFamily="34" charset="0"/>
            </a:endParaRPr>
          </a:p>
        </p:txBody>
      </p:sp>
      <p:pic>
        <p:nvPicPr>
          <p:cNvPr id="15" name="Picture 14" descr="Computer screen and book icon">
            <a:extLst>
              <a:ext uri="{FF2B5EF4-FFF2-40B4-BE49-F238E27FC236}">
                <a16:creationId xmlns:a16="http://schemas.microsoft.com/office/drawing/2014/main" id="{F1B374B1-5B64-D746-B3BD-4D499ED600D7}"/>
              </a:ext>
            </a:extLst>
          </p:cNvPr>
          <p:cNvPicPr>
            <a:picLocks noChangeAspect="1"/>
          </p:cNvPicPr>
          <p:nvPr/>
        </p:nvPicPr>
        <p:blipFill>
          <a:blip r:embed="rId2"/>
          <a:stretch>
            <a:fillRect/>
          </a:stretch>
        </p:blipFill>
        <p:spPr>
          <a:xfrm>
            <a:off x="1191490" y="4917780"/>
            <a:ext cx="1866900" cy="1168400"/>
          </a:xfrm>
          <a:prstGeom prst="rect">
            <a:avLst/>
          </a:prstGeom>
        </p:spPr>
      </p:pic>
      <p:sp>
        <p:nvSpPr>
          <p:cNvPr id="12" name="Slide Number Placeholder 3">
            <a:extLst>
              <a:ext uri="{FF2B5EF4-FFF2-40B4-BE49-F238E27FC236}">
                <a16:creationId xmlns:a16="http://schemas.microsoft.com/office/drawing/2014/main" id="{C1E73BEE-0D3D-D04F-BD31-0F3374835DEA}"/>
              </a:ext>
            </a:extLst>
          </p:cNvPr>
          <p:cNvSpPr>
            <a:spLocks noGrp="1"/>
          </p:cNvSpPr>
          <p:nvPr>
            <p:ph type="sldNum" sz="quarter" idx="12"/>
          </p:nvPr>
        </p:nvSpPr>
        <p:spPr>
          <a:xfrm>
            <a:off x="9312344" y="6260653"/>
            <a:ext cx="2743200" cy="365125"/>
          </a:xfrm>
        </p:spPr>
        <p:txBody>
          <a:bodyPr/>
          <a:lstStyle/>
          <a:p>
            <a:r>
              <a:rPr lang="en-US">
                <a:latin typeface="Trebuchet MS" panose="020B0703020202090204" pitchFamily="34" charset="0"/>
              </a:rPr>
              <a:t>Page </a:t>
            </a:r>
            <a:fld id="{6CD04867-206E-8E42-A1B6-AF5E95E31B30}" type="slidenum">
              <a:rPr lang="en-US" smtClean="0">
                <a:latin typeface="Trebuchet MS" panose="020B0703020202090204" pitchFamily="34" charset="0"/>
              </a:rPr>
              <a:pPr/>
              <a:t>4</a:t>
            </a:fld>
            <a:endParaRPr lang="en-US" sz="1000">
              <a:latin typeface="Trebuchet MS" panose="020B0703020202090204" pitchFamily="34" charset="0"/>
            </a:endParaRPr>
          </a:p>
        </p:txBody>
      </p:sp>
      <p:sp>
        <p:nvSpPr>
          <p:cNvPr id="8" name="Footer Placeholder 13">
            <a:extLst>
              <a:ext uri="{FF2B5EF4-FFF2-40B4-BE49-F238E27FC236}">
                <a16:creationId xmlns:a16="http://schemas.microsoft.com/office/drawing/2014/main" id="{F8DDF579-1FD0-6747-BB97-1F0A5D8CFD43}"/>
              </a:ext>
            </a:extLst>
          </p:cNvPr>
          <p:cNvSpPr>
            <a:spLocks noGrp="1"/>
          </p:cNvSpPr>
          <p:nvPr>
            <p:ph type="ftr" sz="quarter" idx="11"/>
          </p:nvPr>
        </p:nvSpPr>
        <p:spPr>
          <a:prstGeom prst="rect">
            <a:avLst/>
          </a:prstGeom>
        </p:spPr>
        <p:txBody>
          <a:bodyPr/>
          <a:lstStyle>
            <a:lvl1pPr algn="l">
              <a:defRPr sz="1000"/>
            </a:lvl1pPr>
          </a:lstStyle>
          <a:p>
            <a:pPr algn="l"/>
            <a:r>
              <a:rPr lang="en-US">
                <a:latin typeface="Trebuchet MS" panose="020B0703020202090204" pitchFamily="34" charset="0"/>
              </a:rPr>
              <a:t>Overview</a:t>
            </a:r>
          </a:p>
        </p:txBody>
      </p:sp>
    </p:spTree>
    <p:extLst>
      <p:ext uri="{BB962C8B-B14F-4D97-AF65-F5344CB8AC3E}">
        <p14:creationId xmlns:p14="http://schemas.microsoft.com/office/powerpoint/2010/main" val="1674675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3B0438-2BC7-5FF9-914F-F50FFA84EA02}"/>
              </a:ext>
            </a:extLst>
          </p:cNvPr>
          <p:cNvSpPr>
            <a:spLocks noGrp="1"/>
          </p:cNvSpPr>
          <p:nvPr>
            <p:ph type="title"/>
          </p:nvPr>
        </p:nvSpPr>
        <p:spPr>
          <a:xfrm>
            <a:off x="838200" y="557188"/>
            <a:ext cx="10515600" cy="1133499"/>
          </a:xfrm>
        </p:spPr>
        <p:txBody>
          <a:bodyPr>
            <a:normAutofit/>
          </a:bodyPr>
          <a:lstStyle/>
          <a:p>
            <a:pPr algn="ctr"/>
            <a:r>
              <a:rPr lang="en-GB" sz="5200" dirty="0"/>
              <a:t>Inspiration</a:t>
            </a:r>
          </a:p>
        </p:txBody>
      </p:sp>
      <p:graphicFrame>
        <p:nvGraphicFramePr>
          <p:cNvPr id="5" name="Content Placeholder 2">
            <a:extLst>
              <a:ext uri="{FF2B5EF4-FFF2-40B4-BE49-F238E27FC236}">
                <a16:creationId xmlns:a16="http://schemas.microsoft.com/office/drawing/2014/main" id="{981B81ED-D325-7207-AA9B-32772074726D}"/>
              </a:ext>
            </a:extLst>
          </p:cNvPr>
          <p:cNvGraphicFramePr>
            <a:graphicFrameLocks noGrp="1"/>
          </p:cNvGraphicFramePr>
          <p:nvPr>
            <p:ph idx="1"/>
            <p:extLst>
              <p:ext uri="{D42A27DB-BD31-4B8C-83A1-F6EECF244321}">
                <p14:modId xmlns:p14="http://schemas.microsoft.com/office/powerpoint/2010/main" val="3257975042"/>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5574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F6E3-BD4C-9161-B22B-7471392E4A8F}"/>
              </a:ext>
            </a:extLst>
          </p:cNvPr>
          <p:cNvSpPr>
            <a:spLocks noGrp="1"/>
          </p:cNvSpPr>
          <p:nvPr>
            <p:ph type="title"/>
          </p:nvPr>
        </p:nvSpPr>
        <p:spPr/>
        <p:txBody>
          <a:bodyPr/>
          <a:lstStyle/>
          <a:p>
            <a:r>
              <a:rPr lang="en-GB" dirty="0"/>
              <a:t>How we gained ideas </a:t>
            </a:r>
          </a:p>
        </p:txBody>
      </p:sp>
      <p:graphicFrame>
        <p:nvGraphicFramePr>
          <p:cNvPr id="5" name="Content Placeholder 2">
            <a:extLst>
              <a:ext uri="{FF2B5EF4-FFF2-40B4-BE49-F238E27FC236}">
                <a16:creationId xmlns:a16="http://schemas.microsoft.com/office/drawing/2014/main" id="{0B97F120-01D4-E164-7629-24E3BF8CDB2A}"/>
              </a:ext>
            </a:extLst>
          </p:cNvPr>
          <p:cNvGraphicFramePr>
            <a:graphicFrameLocks noGrp="1"/>
          </p:cNvGraphicFramePr>
          <p:nvPr>
            <p:ph idx="1"/>
            <p:extLst>
              <p:ext uri="{D42A27DB-BD31-4B8C-83A1-F6EECF244321}">
                <p14:modId xmlns:p14="http://schemas.microsoft.com/office/powerpoint/2010/main" val="12405150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3313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5C6BF0-45D2-E8E0-5731-4FBD20FE1B09}"/>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How we plan and run a session</a:t>
            </a:r>
          </a:p>
        </p:txBody>
      </p:sp>
      <p:graphicFrame>
        <p:nvGraphicFramePr>
          <p:cNvPr id="5" name="Content Placeholder 2">
            <a:extLst>
              <a:ext uri="{FF2B5EF4-FFF2-40B4-BE49-F238E27FC236}">
                <a16:creationId xmlns:a16="http://schemas.microsoft.com/office/drawing/2014/main" id="{19B01A24-50EF-507B-2631-2ECAFBA2136F}"/>
              </a:ext>
            </a:extLst>
          </p:cNvPr>
          <p:cNvGraphicFramePr>
            <a:graphicFrameLocks noGrp="1"/>
          </p:cNvGraphicFramePr>
          <p:nvPr>
            <p:ph idx="1"/>
            <p:extLst>
              <p:ext uri="{D42A27DB-BD31-4B8C-83A1-F6EECF244321}">
                <p14:modId xmlns:p14="http://schemas.microsoft.com/office/powerpoint/2010/main" val="296060985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9199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AA390-B949-690C-F44D-8072A90809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25B6F6D-5024-F6B3-5843-EEEF8626EF8D}"/>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E014BEF3-60E5-7DCD-F03C-5A1AC8E65CDF}"/>
              </a:ext>
            </a:extLst>
          </p:cNvPr>
          <p:cNvPicPr>
            <a:picLocks noChangeAspect="1"/>
          </p:cNvPicPr>
          <p:nvPr/>
        </p:nvPicPr>
        <p:blipFill rotWithShape="1">
          <a:blip r:embed="rId3"/>
          <a:srcRect l="35893" t="18776" r="36632" b="9931"/>
          <a:stretch/>
        </p:blipFill>
        <p:spPr>
          <a:xfrm>
            <a:off x="6812798" y="346020"/>
            <a:ext cx="4211215" cy="6146855"/>
          </a:xfrm>
          <a:prstGeom prst="rect">
            <a:avLst/>
          </a:prstGeom>
        </p:spPr>
      </p:pic>
      <p:pic>
        <p:nvPicPr>
          <p:cNvPr id="7" name="Picture 6">
            <a:extLst>
              <a:ext uri="{FF2B5EF4-FFF2-40B4-BE49-F238E27FC236}">
                <a16:creationId xmlns:a16="http://schemas.microsoft.com/office/drawing/2014/main" id="{5298AC97-428F-9566-AF4E-112EC149424F}"/>
              </a:ext>
            </a:extLst>
          </p:cNvPr>
          <p:cNvPicPr>
            <a:picLocks noChangeAspect="1"/>
          </p:cNvPicPr>
          <p:nvPr/>
        </p:nvPicPr>
        <p:blipFill rotWithShape="1">
          <a:blip r:embed="rId4"/>
          <a:srcRect l="51582" t="16462" r="19566" b="11020"/>
          <a:stretch/>
        </p:blipFill>
        <p:spPr>
          <a:xfrm>
            <a:off x="504186" y="400994"/>
            <a:ext cx="4270006" cy="6036906"/>
          </a:xfrm>
          <a:prstGeom prst="rect">
            <a:avLst/>
          </a:prstGeom>
        </p:spPr>
      </p:pic>
    </p:spTree>
    <p:extLst>
      <p:ext uri="{BB962C8B-B14F-4D97-AF65-F5344CB8AC3E}">
        <p14:creationId xmlns:p14="http://schemas.microsoft.com/office/powerpoint/2010/main" val="687947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036CE-FADE-1D53-D144-11E334783058}"/>
              </a:ext>
            </a:extLst>
          </p:cNvPr>
          <p:cNvSpPr>
            <a:spLocks noGrp="1"/>
          </p:cNvSpPr>
          <p:nvPr>
            <p:ph type="title"/>
          </p:nvPr>
        </p:nvSpPr>
        <p:spPr/>
        <p:txBody>
          <a:bodyPr/>
          <a:lstStyle/>
          <a:p>
            <a:r>
              <a:rPr lang="en-GB"/>
              <a:t>Sessions held so far </a:t>
            </a:r>
            <a:endParaRPr lang="en-GB" dirty="0"/>
          </a:p>
        </p:txBody>
      </p:sp>
      <p:graphicFrame>
        <p:nvGraphicFramePr>
          <p:cNvPr id="20" name="Content Placeholder 2">
            <a:extLst>
              <a:ext uri="{FF2B5EF4-FFF2-40B4-BE49-F238E27FC236}">
                <a16:creationId xmlns:a16="http://schemas.microsoft.com/office/drawing/2014/main" id="{7834622F-4DC1-A40C-1F26-A69F46F7AEEA}"/>
              </a:ext>
            </a:extLst>
          </p:cNvPr>
          <p:cNvGraphicFramePr>
            <a:graphicFrameLocks noGrp="1"/>
          </p:cNvGraphicFramePr>
          <p:nvPr>
            <p:ph idx="1"/>
            <p:extLst>
              <p:ext uri="{D42A27DB-BD31-4B8C-83A1-F6EECF244321}">
                <p14:modId xmlns:p14="http://schemas.microsoft.com/office/powerpoint/2010/main" val="209037348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5496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E0DD-F07F-6716-1F1B-70E73A2F5125}"/>
              </a:ext>
            </a:extLst>
          </p:cNvPr>
          <p:cNvSpPr>
            <a:spLocks noGrp="1"/>
          </p:cNvSpPr>
          <p:nvPr>
            <p:ph type="title"/>
          </p:nvPr>
        </p:nvSpPr>
        <p:spPr/>
        <p:txBody>
          <a:bodyPr/>
          <a:lstStyle/>
          <a:p>
            <a:r>
              <a:rPr lang="en-GB" dirty="0"/>
              <a:t>Issues we've faced </a:t>
            </a:r>
          </a:p>
        </p:txBody>
      </p:sp>
      <p:graphicFrame>
        <p:nvGraphicFramePr>
          <p:cNvPr id="5" name="Content Placeholder 2">
            <a:extLst>
              <a:ext uri="{FF2B5EF4-FFF2-40B4-BE49-F238E27FC236}">
                <a16:creationId xmlns:a16="http://schemas.microsoft.com/office/drawing/2014/main" id="{75162935-6221-DD01-18E6-486B29F58584}"/>
              </a:ext>
            </a:extLst>
          </p:cNvPr>
          <p:cNvGraphicFramePr>
            <a:graphicFrameLocks noGrp="1"/>
          </p:cNvGraphicFramePr>
          <p:nvPr>
            <p:ph idx="1"/>
            <p:extLst>
              <p:ext uri="{D42A27DB-BD31-4B8C-83A1-F6EECF244321}">
                <p14:modId xmlns:p14="http://schemas.microsoft.com/office/powerpoint/2010/main" val="42926887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3851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838200" y="4199108"/>
            <a:ext cx="10515600" cy="2817628"/>
          </a:xfrm>
        </p:spPr>
        <p:txBody>
          <a:bodyPr vert="horz" lIns="91440" tIns="45720" rIns="91440" bIns="45720" rtlCol="0" anchor="t">
            <a:noAutofit/>
          </a:bodyPr>
          <a:lstStyle/>
          <a:p>
            <a:pPr marL="0" indent="0" algn="ctr">
              <a:buNone/>
            </a:pPr>
            <a:r>
              <a:rPr lang="en-US" sz="2800" b="1" dirty="0">
                <a:latin typeface="Arial Nova"/>
                <a:cs typeface="Calibri"/>
              </a:rPr>
              <a:t>Senior Social Prescribing Link Worker Hartlepool PCN</a:t>
            </a:r>
            <a:endParaRPr lang="en-US" sz="2800" b="1">
              <a:latin typeface="Arial Nova"/>
            </a:endParaRP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838200" y="1918188"/>
            <a:ext cx="10515600" cy="1258262"/>
          </a:xfrm>
        </p:spPr>
        <p:txBody>
          <a:bodyPr/>
          <a:lstStyle/>
          <a:p>
            <a:pPr algn="ctr"/>
            <a:r>
              <a:rPr lang="en-GB" sz="6000" b="1" dirty="0">
                <a:latin typeface="Arialle Bold"/>
                <a:cs typeface="Arial"/>
              </a:rPr>
              <a:t>Robynne Orton</a:t>
            </a:r>
            <a:endParaRPr lang="en-US"/>
          </a:p>
        </p:txBody>
      </p:sp>
      <p:sp>
        <p:nvSpPr>
          <p:cNvPr id="4" name="Slide Number Placeholder 3">
            <a:extLst>
              <a:ext uri="{FF2B5EF4-FFF2-40B4-BE49-F238E27FC236}">
                <a16:creationId xmlns:a16="http://schemas.microsoft.com/office/drawing/2014/main" id="{B56222ED-380D-E918-F15B-C6C90E8188F1}"/>
              </a:ext>
            </a:extLst>
          </p:cNvPr>
          <p:cNvSpPr>
            <a:spLocks noGrp="1"/>
          </p:cNvSpPr>
          <p:nvPr>
            <p:ph type="sldNum" sz="quarter" idx="12"/>
          </p:nvPr>
        </p:nvSpPr>
        <p:spPr/>
        <p:txBody>
          <a:bodyPr/>
          <a:lstStyle/>
          <a:p>
            <a:r>
              <a:rPr lang="en-US"/>
              <a:t>Page </a:t>
            </a:r>
            <a:fld id="{6CD04867-206E-8E42-A1B6-AF5E95E31B30}" type="slidenum">
              <a:rPr lang="en-US" dirty="0" smtClean="0"/>
              <a:pPr/>
              <a:t>46</a:t>
            </a:fld>
            <a:endParaRPr lang="en-US" sz="1000"/>
          </a:p>
        </p:txBody>
      </p:sp>
      <p:sp>
        <p:nvSpPr>
          <p:cNvPr id="5" name="Footer Placeholder 4">
            <a:extLst>
              <a:ext uri="{FF2B5EF4-FFF2-40B4-BE49-F238E27FC236}">
                <a16:creationId xmlns:a16="http://schemas.microsoft.com/office/drawing/2014/main" id="{F829E093-D6E9-3374-8CA0-81A3190E1A34}"/>
              </a:ext>
            </a:extLst>
          </p:cNvPr>
          <p:cNvSpPr>
            <a:spLocks noGrp="1"/>
          </p:cNvSpPr>
          <p:nvPr>
            <p:ph type="ftr" sz="quarter" idx="11"/>
          </p:nvPr>
        </p:nvSpPr>
        <p:spPr>
          <a:xfrm>
            <a:off x="136456" y="6344805"/>
            <a:ext cx="8016944" cy="365125"/>
          </a:xfrm>
        </p:spPr>
        <p:txBody>
          <a:bodyPr/>
          <a:lstStyle/>
          <a:p>
            <a:pPr algn="l"/>
            <a:r>
              <a:rPr lang="en-US"/>
              <a:t>Title of section in the footer for accessible purposes</a:t>
            </a:r>
          </a:p>
        </p:txBody>
      </p:sp>
    </p:spTree>
    <p:extLst>
      <p:ext uri="{BB962C8B-B14F-4D97-AF65-F5344CB8AC3E}">
        <p14:creationId xmlns:p14="http://schemas.microsoft.com/office/powerpoint/2010/main" val="38003131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EB6E95-9C89-4CFF-A598-F278D0DFB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74CD0F4-EA2A-4E5D-AE73-1112C1CA2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F013FDC5-C02C-BABA-195A-5F2AEEBB3314}"/>
              </a:ext>
            </a:extLst>
          </p:cNvPr>
          <p:cNvSpPr>
            <a:spLocks noGrp="1"/>
          </p:cNvSpPr>
          <p:nvPr>
            <p:ph type="ctrTitle"/>
          </p:nvPr>
        </p:nvSpPr>
        <p:spPr>
          <a:xfrm>
            <a:off x="804672" y="1365403"/>
            <a:ext cx="6196391" cy="4127194"/>
          </a:xfrm>
        </p:spPr>
        <p:txBody>
          <a:bodyPr anchor="ctr">
            <a:normAutofit/>
          </a:bodyPr>
          <a:lstStyle/>
          <a:p>
            <a:pPr algn="l"/>
            <a:r>
              <a:rPr lang="en-GB" sz="5200" dirty="0">
                <a:solidFill>
                  <a:schemeClr val="tx2"/>
                </a:solidFill>
              </a:rPr>
              <a:t>Improving Access to Social Prescribing through online consultations (e-Consult)</a:t>
            </a:r>
          </a:p>
        </p:txBody>
      </p:sp>
      <p:sp>
        <p:nvSpPr>
          <p:cNvPr id="3" name="Subtitle 2">
            <a:extLst>
              <a:ext uri="{FF2B5EF4-FFF2-40B4-BE49-F238E27FC236}">
                <a16:creationId xmlns:a16="http://schemas.microsoft.com/office/drawing/2014/main" id="{B7D87EE0-058B-4390-6B6B-8B55F85BAF32}"/>
              </a:ext>
            </a:extLst>
          </p:cNvPr>
          <p:cNvSpPr>
            <a:spLocks noGrp="1"/>
          </p:cNvSpPr>
          <p:nvPr>
            <p:ph type="subTitle" idx="1"/>
          </p:nvPr>
        </p:nvSpPr>
        <p:spPr>
          <a:xfrm>
            <a:off x="8472488" y="1200627"/>
            <a:ext cx="3122763" cy="4456747"/>
          </a:xfrm>
        </p:spPr>
        <p:txBody>
          <a:bodyPr anchor="ctr">
            <a:normAutofit/>
          </a:bodyPr>
          <a:lstStyle/>
          <a:p>
            <a:pPr algn="l"/>
            <a:r>
              <a:rPr lang="en-GB">
                <a:solidFill>
                  <a:schemeClr val="tx2"/>
                </a:solidFill>
              </a:rPr>
              <a:t>Robynne Orton </a:t>
            </a:r>
            <a:br>
              <a:rPr lang="en-GB">
                <a:solidFill>
                  <a:schemeClr val="tx2"/>
                </a:solidFill>
              </a:rPr>
            </a:br>
            <a:r>
              <a:rPr lang="en-GB">
                <a:solidFill>
                  <a:schemeClr val="tx2"/>
                </a:solidFill>
              </a:rPr>
              <a:t>Senior Social Prescribing Link Worker</a:t>
            </a:r>
            <a:br>
              <a:rPr lang="en-GB">
                <a:solidFill>
                  <a:schemeClr val="tx2"/>
                </a:solidFill>
              </a:rPr>
            </a:br>
            <a:r>
              <a:rPr lang="en-GB">
                <a:solidFill>
                  <a:schemeClr val="tx2"/>
                </a:solidFill>
              </a:rPr>
              <a:t>Hartlepool PCN </a:t>
            </a:r>
          </a:p>
        </p:txBody>
      </p:sp>
      <p:grpSp>
        <p:nvGrpSpPr>
          <p:cNvPr id="12" name="Group 11">
            <a:extLst>
              <a:ext uri="{FF2B5EF4-FFF2-40B4-BE49-F238E27FC236}">
                <a16:creationId xmlns:a16="http://schemas.microsoft.com/office/drawing/2014/main" id="{A1EDC8FC-C3D1-4FE4-8E66-29767478DB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51638344-E7F0-4958-8208-ADCB82256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E1970FB-4D97-4834-84EC-E48B27CC1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CEA7D5D6-1774-4826-A365-56CA591C9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9CE5CDD-EDFB-416F-889C-A7DB46AA9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1BC136B2-4D8D-4561-95D5-56167F411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114799"/>
            <a:ext cx="3655725" cy="2743201"/>
            <a:chOff x="-305" y="-1"/>
            <a:chExt cx="3832880" cy="2876136"/>
          </a:xfrm>
        </p:grpSpPr>
        <p:sp>
          <p:nvSpPr>
            <p:cNvPr id="19" name="Freeform: Shape 18">
              <a:extLst>
                <a:ext uri="{FF2B5EF4-FFF2-40B4-BE49-F238E27FC236}">
                  <a16:creationId xmlns:a16="http://schemas.microsoft.com/office/drawing/2014/main" id="{2C3B060E-7597-4B31-9EBE-16DBC974C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37A35E4-8449-4A65-9CFF-F87916203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25774B36-1747-45AE-82C4-C5BA90C51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022F94E-D4FB-4369-A3EE-7D82330BA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3769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958C9B-D056-C6C4-6CEC-B1D40F757BBD}"/>
              </a:ext>
            </a:extLst>
          </p:cNvPr>
          <p:cNvSpPr>
            <a:spLocks noGrp="1"/>
          </p:cNvSpPr>
          <p:nvPr>
            <p:ph type="title"/>
          </p:nvPr>
        </p:nvSpPr>
        <p:spPr>
          <a:xfrm>
            <a:off x="804672" y="802955"/>
            <a:ext cx="4766330" cy="1454051"/>
          </a:xfrm>
        </p:spPr>
        <p:txBody>
          <a:bodyPr>
            <a:normAutofit/>
          </a:bodyPr>
          <a:lstStyle/>
          <a:p>
            <a:r>
              <a:rPr lang="en-GB" sz="2300">
                <a:solidFill>
                  <a:schemeClr val="tx2"/>
                </a:solidFill>
                <a:effectLst/>
                <a:latin typeface="Calibri" panose="020F0502020204030204" pitchFamily="34" charset="0"/>
                <a:ea typeface="Calibri" panose="020F0502020204030204" pitchFamily="34" charset="0"/>
              </a:rPr>
              <a:t> </a:t>
            </a:r>
            <a:br>
              <a:rPr lang="en-GB" sz="2300">
                <a:solidFill>
                  <a:schemeClr val="tx2"/>
                </a:solidFill>
                <a:effectLst/>
                <a:latin typeface="Calibri" panose="020F0502020204030204" pitchFamily="34" charset="0"/>
                <a:ea typeface="Calibri" panose="020F0502020204030204" pitchFamily="34" charset="0"/>
              </a:rPr>
            </a:br>
            <a:r>
              <a:rPr lang="en-GB" sz="2300">
                <a:solidFill>
                  <a:schemeClr val="tx2"/>
                </a:solidFill>
                <a:effectLst/>
                <a:latin typeface="Calibri" panose="020F0502020204030204" pitchFamily="34" charset="0"/>
                <a:ea typeface="Times New Roman" panose="02020603050405020304" pitchFamily="18" charset="0"/>
              </a:rPr>
              <a:t>How did you identify an opportunity for improvement?</a:t>
            </a:r>
            <a:br>
              <a:rPr lang="en-GB" sz="2300">
                <a:solidFill>
                  <a:schemeClr val="tx2"/>
                </a:solidFill>
                <a:effectLst/>
                <a:latin typeface="Calibri" panose="020F0502020204030204" pitchFamily="34" charset="0"/>
                <a:ea typeface="Calibri" panose="020F0502020204030204" pitchFamily="34" charset="0"/>
              </a:rPr>
            </a:br>
            <a:endParaRPr lang="en-GB" sz="2300">
              <a:solidFill>
                <a:schemeClr val="tx2"/>
              </a:solidFill>
            </a:endParaRPr>
          </a:p>
        </p:txBody>
      </p:sp>
      <p:sp>
        <p:nvSpPr>
          <p:cNvPr id="3" name="Content Placeholder 2">
            <a:extLst>
              <a:ext uri="{FF2B5EF4-FFF2-40B4-BE49-F238E27FC236}">
                <a16:creationId xmlns:a16="http://schemas.microsoft.com/office/drawing/2014/main" id="{8112B900-6ACC-513D-A9DC-DCF04B1A6A8C}"/>
              </a:ext>
            </a:extLst>
          </p:cNvPr>
          <p:cNvSpPr>
            <a:spLocks noGrp="1"/>
          </p:cNvSpPr>
          <p:nvPr>
            <p:ph idx="1"/>
          </p:nvPr>
        </p:nvSpPr>
        <p:spPr>
          <a:xfrm>
            <a:off x="804672" y="2421683"/>
            <a:ext cx="4765949" cy="3353476"/>
          </a:xfrm>
        </p:spPr>
        <p:txBody>
          <a:bodyPr anchor="t">
            <a:normAutofit/>
          </a:bodyPr>
          <a:lstStyle/>
          <a:p>
            <a:pPr marL="0" indent="0">
              <a:buNone/>
            </a:pPr>
            <a:r>
              <a:rPr lang="en-GB" sz="1500" dirty="0">
                <a:solidFill>
                  <a:schemeClr val="tx2"/>
                </a:solidFill>
              </a:rPr>
              <a:t>As a locality Team (Hartlepool and Stockton) we found that external referrals (including self referrals) needed a  standardised approach because;</a:t>
            </a:r>
          </a:p>
          <a:p>
            <a:r>
              <a:rPr lang="en-GB" sz="1500" dirty="0">
                <a:solidFill>
                  <a:schemeClr val="tx2"/>
                </a:solidFill>
              </a:rPr>
              <a:t>different versions of referral forms were being used </a:t>
            </a:r>
          </a:p>
          <a:p>
            <a:r>
              <a:rPr lang="en-GB" sz="1500" dirty="0">
                <a:solidFill>
                  <a:schemeClr val="tx2"/>
                </a:solidFill>
              </a:rPr>
              <a:t>different link workers were receiving email referrals for patients not registered with their PCN (breach of data)</a:t>
            </a:r>
          </a:p>
          <a:p>
            <a:r>
              <a:rPr lang="en-GB" sz="1500" dirty="0">
                <a:solidFill>
                  <a:schemeClr val="tx2"/>
                </a:solidFill>
              </a:rPr>
              <a:t>self-referrals were being done through Facebook Messenger where not all surgeries/link workers had access to it (also not appropriate)</a:t>
            </a:r>
          </a:p>
          <a:p>
            <a:r>
              <a:rPr lang="en-GB" sz="1500" dirty="0">
                <a:solidFill>
                  <a:schemeClr val="tx2"/>
                </a:solidFill>
              </a:rPr>
              <a:t>different PCNs offered different ARRS roles and third party organisations did not know which surgery offered what role(s) </a:t>
            </a:r>
          </a:p>
        </p:txBody>
      </p:sp>
      <p:grpSp>
        <p:nvGrpSpPr>
          <p:cNvPr id="18" name="Group 1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9" name="Freeform: Shape 1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6C8981AF-A93A-1D7D-6918-901025A183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8392" y="2328558"/>
            <a:ext cx="4142232" cy="3124427"/>
          </a:xfrm>
          <a:prstGeom prst="rect">
            <a:avLst/>
          </a:prstGeom>
        </p:spPr>
      </p:pic>
    </p:spTree>
    <p:extLst>
      <p:ext uri="{BB962C8B-B14F-4D97-AF65-F5344CB8AC3E}">
        <p14:creationId xmlns:p14="http://schemas.microsoft.com/office/powerpoint/2010/main" val="1034820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76663A-223F-5849-55C8-235F554500DA}"/>
              </a:ext>
            </a:extLst>
          </p:cNvPr>
          <p:cNvSpPr>
            <a:spLocks noGrp="1"/>
          </p:cNvSpPr>
          <p:nvPr>
            <p:ph type="title"/>
          </p:nvPr>
        </p:nvSpPr>
        <p:spPr>
          <a:xfrm>
            <a:off x="630936" y="502920"/>
            <a:ext cx="3419856" cy="1463040"/>
          </a:xfrm>
        </p:spPr>
        <p:txBody>
          <a:bodyPr anchor="ctr">
            <a:normAutofit/>
          </a:bodyPr>
          <a:lstStyle/>
          <a:p>
            <a:r>
              <a:rPr lang="en-GB" sz="3000">
                <a:effectLst/>
                <a:latin typeface="Calibri" panose="020F0502020204030204" pitchFamily="34" charset="0"/>
                <a:ea typeface="Times New Roman" panose="02020603050405020304" pitchFamily="18" charset="0"/>
              </a:rPr>
              <a:t>How did you identify an opportunity for improvement?</a:t>
            </a:r>
            <a:endParaRPr lang="en-GB" sz="3000"/>
          </a:p>
        </p:txBody>
      </p:sp>
      <p:sp>
        <p:nvSpPr>
          <p:cNvPr id="7"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10F9405-6298-FBF6-CD54-34BF50F95FEC}"/>
              </a:ext>
            </a:extLst>
          </p:cNvPr>
          <p:cNvSpPr>
            <a:spLocks noGrp="1"/>
          </p:cNvSpPr>
          <p:nvPr>
            <p:ph idx="1"/>
          </p:nvPr>
        </p:nvSpPr>
        <p:spPr>
          <a:xfrm>
            <a:off x="4654295" y="502920"/>
            <a:ext cx="6894576" cy="1463040"/>
          </a:xfrm>
        </p:spPr>
        <p:txBody>
          <a:bodyPr anchor="ctr">
            <a:normAutofit/>
          </a:bodyPr>
          <a:lstStyle/>
          <a:p>
            <a:pPr marL="0" indent="0">
              <a:buNone/>
            </a:pPr>
            <a:r>
              <a:rPr lang="en-GB" sz="2200" dirty="0"/>
              <a:t>As a collective working group, we met regularly to develop a pathway. We suggested potential ways to access ARRS roles/support.   </a:t>
            </a:r>
          </a:p>
          <a:p>
            <a:pPr marL="0" indent="0">
              <a:buNone/>
            </a:pPr>
            <a:endParaRPr lang="en-GB" sz="2200" dirty="0"/>
          </a:p>
        </p:txBody>
      </p:sp>
      <p:pic>
        <p:nvPicPr>
          <p:cNvPr id="4" name="Picture 3" descr="A screenshot of a computer&#10;&#10;Description automatically generated">
            <a:extLst>
              <a:ext uri="{FF2B5EF4-FFF2-40B4-BE49-F238E27FC236}">
                <a16:creationId xmlns:a16="http://schemas.microsoft.com/office/drawing/2014/main" id="{F877A623-0D5E-ABF0-E46D-1ECCD41FF08B}"/>
              </a:ext>
            </a:extLst>
          </p:cNvPr>
          <p:cNvPicPr>
            <a:picLocks noChangeAspect="1"/>
          </p:cNvPicPr>
          <p:nvPr/>
        </p:nvPicPr>
        <p:blipFill rotWithShape="1">
          <a:blip r:embed="rId2">
            <a:extLst>
              <a:ext uri="{28A0092B-C50C-407E-A947-70E740481C1C}">
                <a14:useLocalDpi xmlns:a14="http://schemas.microsoft.com/office/drawing/2010/main" val="0"/>
              </a:ext>
            </a:extLst>
          </a:blip>
          <a:srcRect t="21063"/>
          <a:stretch/>
        </p:blipFill>
        <p:spPr>
          <a:xfrm>
            <a:off x="630936" y="2439225"/>
            <a:ext cx="10917936" cy="3662774"/>
          </a:xfrm>
          <a:prstGeom prst="rect">
            <a:avLst/>
          </a:prstGeom>
        </p:spPr>
      </p:pic>
    </p:spTree>
    <p:extLst>
      <p:ext uri="{BB962C8B-B14F-4D97-AF65-F5344CB8AC3E}">
        <p14:creationId xmlns:p14="http://schemas.microsoft.com/office/powerpoint/2010/main" val="1514878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838200" y="3448654"/>
            <a:ext cx="10515600" cy="2817628"/>
          </a:xfrm>
        </p:spPr>
        <p:txBody>
          <a:bodyPr vert="horz" lIns="91440" tIns="45720" rIns="91440" bIns="45720" rtlCol="0" anchor="t">
            <a:noAutofit/>
          </a:bodyPr>
          <a:lstStyle/>
          <a:p>
            <a:pPr marL="0" indent="0" algn="ctr">
              <a:buNone/>
            </a:pPr>
            <a:endParaRPr lang="en-GB" sz="2800" b="1" dirty="0">
              <a:solidFill>
                <a:srgbClr val="242424"/>
              </a:solidFill>
              <a:effectLst/>
              <a:latin typeface="Arial Nova"/>
              <a:ea typeface="Times New Roman" panose="02020603050405020304" pitchFamily="18" charset="0"/>
            </a:endParaRPr>
          </a:p>
          <a:p>
            <a:pPr algn="ctr">
              <a:buNone/>
            </a:pPr>
            <a:r>
              <a:rPr lang="en-GB" sz="2800" b="1" dirty="0">
                <a:latin typeface="Arial Nova"/>
              </a:rPr>
              <a:t>Thriving Communities Regional Lead Northeast &amp; Yorkshire</a:t>
            </a:r>
          </a:p>
          <a:p>
            <a:pPr algn="ctr">
              <a:buNone/>
            </a:pPr>
            <a:r>
              <a:rPr lang="en-GB" sz="2800" b="1" dirty="0">
                <a:latin typeface="Arial Nova"/>
              </a:rPr>
              <a:t>VONNE</a:t>
            </a:r>
          </a:p>
          <a:p>
            <a:pPr marL="0" indent="0" algn="ctr">
              <a:buNone/>
            </a:pPr>
            <a:endParaRPr lang="en-GB" sz="2800" b="1" dirty="0">
              <a:solidFill>
                <a:schemeClr val="tx1"/>
              </a:solidFill>
              <a:latin typeface="Arial Nova"/>
              <a:cs typeface="Arial"/>
            </a:endParaRP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838200" y="1918188"/>
            <a:ext cx="10515600" cy="1258262"/>
          </a:xfrm>
        </p:spPr>
        <p:txBody>
          <a:bodyPr/>
          <a:lstStyle/>
          <a:p>
            <a:pPr algn="ctr"/>
            <a:r>
              <a:rPr lang="en-GB" sz="6000" b="1" dirty="0">
                <a:latin typeface="Arialle Bold"/>
                <a:cs typeface="Arial"/>
              </a:rPr>
              <a:t>David Cowan</a:t>
            </a:r>
            <a:endParaRPr lang="en-US" dirty="0"/>
          </a:p>
        </p:txBody>
      </p:sp>
      <p:sp>
        <p:nvSpPr>
          <p:cNvPr id="4" name="Slide Number Placeholder 3">
            <a:extLst>
              <a:ext uri="{FF2B5EF4-FFF2-40B4-BE49-F238E27FC236}">
                <a16:creationId xmlns:a16="http://schemas.microsoft.com/office/drawing/2014/main" id="{B56222ED-380D-E918-F15B-C6C90E8188F1}"/>
              </a:ext>
            </a:extLst>
          </p:cNvPr>
          <p:cNvSpPr>
            <a:spLocks noGrp="1"/>
          </p:cNvSpPr>
          <p:nvPr>
            <p:ph type="sldNum" sz="quarter" idx="12"/>
          </p:nvPr>
        </p:nvSpPr>
        <p:spPr/>
        <p:txBody>
          <a:bodyPr/>
          <a:lstStyle/>
          <a:p>
            <a:r>
              <a:rPr lang="en-US"/>
              <a:t>Page </a:t>
            </a:r>
            <a:fld id="{6CD04867-206E-8E42-A1B6-AF5E95E31B30}" type="slidenum">
              <a:rPr lang="en-US" dirty="0" smtClean="0"/>
              <a:pPr/>
              <a:t>5</a:t>
            </a:fld>
            <a:endParaRPr lang="en-US" sz="1000"/>
          </a:p>
        </p:txBody>
      </p:sp>
      <p:sp>
        <p:nvSpPr>
          <p:cNvPr id="5" name="Footer Placeholder 4">
            <a:extLst>
              <a:ext uri="{FF2B5EF4-FFF2-40B4-BE49-F238E27FC236}">
                <a16:creationId xmlns:a16="http://schemas.microsoft.com/office/drawing/2014/main" id="{F829E093-D6E9-3374-8CA0-81A3190E1A34}"/>
              </a:ext>
            </a:extLst>
          </p:cNvPr>
          <p:cNvSpPr>
            <a:spLocks noGrp="1"/>
          </p:cNvSpPr>
          <p:nvPr>
            <p:ph type="ftr" sz="quarter" idx="11"/>
          </p:nvPr>
        </p:nvSpPr>
        <p:spPr/>
        <p:txBody>
          <a:bodyPr/>
          <a:lstStyle/>
          <a:p>
            <a:pPr algn="l"/>
            <a:r>
              <a:rPr lang="en-US"/>
              <a:t>Title of section in the footer for accessible purposes</a:t>
            </a:r>
          </a:p>
        </p:txBody>
      </p:sp>
    </p:spTree>
    <p:extLst>
      <p:ext uri="{BB962C8B-B14F-4D97-AF65-F5344CB8AC3E}">
        <p14:creationId xmlns:p14="http://schemas.microsoft.com/office/powerpoint/2010/main" val="33221881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576663A-223F-5849-55C8-235F554500DA}"/>
              </a:ext>
            </a:extLst>
          </p:cNvPr>
          <p:cNvSpPr>
            <a:spLocks noGrp="1"/>
          </p:cNvSpPr>
          <p:nvPr>
            <p:ph type="title"/>
          </p:nvPr>
        </p:nvSpPr>
        <p:spPr>
          <a:xfrm>
            <a:off x="838201" y="643467"/>
            <a:ext cx="3888526" cy="1800526"/>
          </a:xfrm>
        </p:spPr>
        <p:txBody>
          <a:bodyPr>
            <a:normAutofit/>
          </a:bodyPr>
          <a:lstStyle/>
          <a:p>
            <a:r>
              <a:rPr lang="en-GB" sz="3400">
                <a:effectLst/>
                <a:latin typeface="Calibri" panose="020F0502020204030204" pitchFamily="34" charset="0"/>
                <a:ea typeface="Times New Roman" panose="02020603050405020304" pitchFamily="18" charset="0"/>
              </a:rPr>
              <a:t>How did you identify an opportunity for improvement?</a:t>
            </a:r>
            <a:endParaRPr lang="en-GB" sz="3400"/>
          </a:p>
        </p:txBody>
      </p:sp>
      <p:sp>
        <p:nvSpPr>
          <p:cNvPr id="3" name="Content Placeholder 2">
            <a:extLst>
              <a:ext uri="{FF2B5EF4-FFF2-40B4-BE49-F238E27FC236}">
                <a16:creationId xmlns:a16="http://schemas.microsoft.com/office/drawing/2014/main" id="{210F9405-6298-FBF6-CD54-34BF50F95FEC}"/>
              </a:ext>
            </a:extLst>
          </p:cNvPr>
          <p:cNvSpPr>
            <a:spLocks noGrp="1"/>
          </p:cNvSpPr>
          <p:nvPr>
            <p:ph idx="1"/>
          </p:nvPr>
        </p:nvSpPr>
        <p:spPr>
          <a:xfrm>
            <a:off x="838201" y="2623381"/>
            <a:ext cx="3888528" cy="3553581"/>
          </a:xfrm>
        </p:spPr>
        <p:txBody>
          <a:bodyPr>
            <a:normAutofit fontScale="92500"/>
          </a:bodyPr>
          <a:lstStyle/>
          <a:p>
            <a:pPr marL="0" indent="0">
              <a:buNone/>
            </a:pPr>
            <a:r>
              <a:rPr lang="en-GB" sz="1400" dirty="0"/>
              <a:t>One of the suggestions from the working group was referrals to be done through e-Consult: </a:t>
            </a:r>
          </a:p>
          <a:p>
            <a:r>
              <a:rPr lang="en-GB" sz="1400" dirty="0"/>
              <a:t>Evidence has shown in some recent pilot studies that if used more widely, e-Consult could help reduce waiting times significantly, in both primary and secondary care, as well as improving equitable access to specialist care </a:t>
            </a:r>
          </a:p>
          <a:p>
            <a:r>
              <a:rPr lang="en-GB" sz="1400" dirty="0">
                <a:latin typeface="Calibri" panose="020F0502020204030204" pitchFamily="34" charset="0"/>
                <a:ea typeface="Calibri" panose="020F0502020204030204" pitchFamily="34" charset="0"/>
                <a:cs typeface="Times New Roman" panose="02020603050405020304" pitchFamily="18" charset="0"/>
              </a:rPr>
              <a:t>It can help educate the patient about the different types of care and support is available to them</a:t>
            </a:r>
          </a:p>
          <a:p>
            <a:r>
              <a:rPr lang="en-GB" sz="1400" dirty="0">
                <a:latin typeface="Calibri" panose="020F0502020204030204" pitchFamily="34" charset="0"/>
                <a:ea typeface="Calibri" panose="020F0502020204030204" pitchFamily="34" charset="0"/>
                <a:cs typeface="Times New Roman" panose="02020603050405020304" pitchFamily="18" charset="0"/>
              </a:rPr>
              <a:t>Reduce unnecessary pressures of Clinicians </a:t>
            </a:r>
          </a:p>
          <a:p>
            <a:r>
              <a:rPr lang="en-GB" sz="1400" dirty="0">
                <a:latin typeface="Calibri" panose="020F0502020204030204" pitchFamily="34" charset="0"/>
                <a:ea typeface="Calibri" panose="020F0502020204030204" pitchFamily="34" charset="0"/>
                <a:cs typeface="Times New Roman" panose="02020603050405020304" pitchFamily="18" charset="0"/>
              </a:rPr>
              <a:t>Promote appropriate use of appointments </a:t>
            </a:r>
          </a:p>
          <a:p>
            <a:r>
              <a:rPr lang="en-GB" sz="1400" dirty="0">
                <a:latin typeface="Calibri" panose="020F0502020204030204" pitchFamily="34" charset="0"/>
                <a:ea typeface="Calibri" panose="020F0502020204030204" pitchFamily="34" charset="0"/>
                <a:cs typeface="Times New Roman" panose="02020603050405020304" pitchFamily="18" charset="0"/>
              </a:rPr>
              <a:t>Empower patients to take grater control of the support they feel they need </a:t>
            </a:r>
          </a:p>
          <a:p>
            <a:r>
              <a:rPr lang="en-GB" sz="1400" dirty="0">
                <a:latin typeface="Calibri" panose="020F0502020204030204" pitchFamily="34" charset="0"/>
                <a:ea typeface="Calibri" panose="020F0502020204030204" pitchFamily="34" charset="0"/>
                <a:cs typeface="Times New Roman" panose="02020603050405020304" pitchFamily="18" charset="0"/>
              </a:rPr>
              <a:t>Offers a central point of access through a channel that many people are already familiar with</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400" dirty="0">
              <a:latin typeface="Calibri" panose="020F0502020204030204" pitchFamily="34" charset="0"/>
              <a:cs typeface="Times New Roman" panose="02020603050405020304" pitchFamily="18" charset="0"/>
            </a:endParaRPr>
          </a:p>
          <a:p>
            <a:pPr marL="0" indent="0">
              <a:buNone/>
            </a:pPr>
            <a:endParaRPr lang="en-GB" sz="1400" dirty="0"/>
          </a:p>
          <a:p>
            <a:pPr marL="0" indent="0">
              <a:buNone/>
            </a:pPr>
            <a:endParaRPr lang="en-GB" sz="1400" dirty="0"/>
          </a:p>
        </p:txBody>
      </p:sp>
      <p:pic>
        <p:nvPicPr>
          <p:cNvPr id="4" name="Picture 3" descr="A screenshot of a computer&#10;&#10;Description automatically generated">
            <a:extLst>
              <a:ext uri="{FF2B5EF4-FFF2-40B4-BE49-F238E27FC236}">
                <a16:creationId xmlns:a16="http://schemas.microsoft.com/office/drawing/2014/main" id="{F877A623-0D5E-ABF0-E46D-1ECCD41FF08B}"/>
              </a:ext>
            </a:extLst>
          </p:cNvPr>
          <p:cNvPicPr>
            <a:picLocks noChangeAspect="1"/>
          </p:cNvPicPr>
          <p:nvPr/>
        </p:nvPicPr>
        <p:blipFill rotWithShape="1">
          <a:blip r:embed="rId2">
            <a:extLst>
              <a:ext uri="{28A0092B-C50C-407E-A947-70E740481C1C}">
                <a14:useLocalDpi xmlns:a14="http://schemas.microsoft.com/office/drawing/2010/main" val="0"/>
              </a:ext>
            </a:extLst>
          </a:blip>
          <a:srcRect l="44032" t="21063" r="46932"/>
          <a:stretch/>
        </p:blipFill>
        <p:spPr>
          <a:xfrm>
            <a:off x="8420613" y="643234"/>
            <a:ext cx="1508292" cy="5599876"/>
          </a:xfrm>
          <a:prstGeom prst="rect">
            <a:avLst/>
          </a:prstGeom>
        </p:spPr>
      </p:pic>
      <p:sp>
        <p:nvSpPr>
          <p:cNvPr id="8" name="TextBox 7">
            <a:extLst>
              <a:ext uri="{FF2B5EF4-FFF2-40B4-BE49-F238E27FC236}">
                <a16:creationId xmlns:a16="http://schemas.microsoft.com/office/drawing/2014/main" id="{C712719A-8E37-9699-9836-4F6C2B1F150B}"/>
              </a:ext>
            </a:extLst>
          </p:cNvPr>
          <p:cNvSpPr txBox="1"/>
          <p:nvPr/>
        </p:nvSpPr>
        <p:spPr>
          <a:xfrm>
            <a:off x="5121701" y="5915352"/>
            <a:ext cx="2908468" cy="261610"/>
          </a:xfrm>
          <a:prstGeom prst="rect">
            <a:avLst/>
          </a:prstGeom>
          <a:noFill/>
        </p:spPr>
        <p:txBody>
          <a:bodyPr wrap="square">
            <a:spAutoFit/>
          </a:bodyPr>
          <a:lstStyle/>
          <a:p>
            <a:r>
              <a:rPr lang="en-GB" sz="1100" dirty="0"/>
              <a:t>(</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Nabelsi</a:t>
            </a:r>
            <a:r>
              <a:rPr lang="en-GB" sz="1100" dirty="0">
                <a:effectLst/>
                <a:latin typeface="Calibri" panose="020F0502020204030204" pitchFamily="34" charset="0"/>
                <a:ea typeface="Calibri" panose="020F0502020204030204" pitchFamily="34" charset="0"/>
                <a:cs typeface="Times New Roman" panose="02020603050405020304" pitchFamily="18" charset="0"/>
              </a:rPr>
              <a:t>, V. </a:t>
            </a:r>
            <a:r>
              <a:rPr lang="en-GB" sz="1100" i="1" dirty="0">
                <a:effectLst/>
                <a:latin typeface="Calibri" panose="020F0502020204030204" pitchFamily="34" charset="0"/>
                <a:ea typeface="Calibri" panose="020F0502020204030204" pitchFamily="34" charset="0"/>
                <a:cs typeface="Times New Roman" panose="02020603050405020304" pitchFamily="18" charset="0"/>
              </a:rPr>
              <a:t>et al.</a:t>
            </a:r>
            <a:r>
              <a:rPr lang="en-GB" sz="1100" dirty="0">
                <a:effectLst/>
                <a:latin typeface="Calibri" panose="020F0502020204030204" pitchFamily="34" charset="0"/>
                <a:ea typeface="Calibri" panose="020F0502020204030204" pitchFamily="34" charset="0"/>
                <a:cs typeface="Times New Roman" panose="02020603050405020304" pitchFamily="18" charset="0"/>
              </a:rPr>
              <a:t> 2019). </a:t>
            </a:r>
          </a:p>
        </p:txBody>
      </p:sp>
    </p:spTree>
    <p:extLst>
      <p:ext uri="{BB962C8B-B14F-4D97-AF65-F5344CB8AC3E}">
        <p14:creationId xmlns:p14="http://schemas.microsoft.com/office/powerpoint/2010/main" val="2914163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FD44BAB-2F3A-4B95-B9D3-E5B819787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09BDE2-EEB2-CA88-79B2-0ED477D8EC40}"/>
              </a:ext>
            </a:extLst>
          </p:cNvPr>
          <p:cNvSpPr>
            <a:spLocks noGrp="1"/>
          </p:cNvSpPr>
          <p:nvPr>
            <p:ph type="title"/>
          </p:nvPr>
        </p:nvSpPr>
        <p:spPr>
          <a:xfrm>
            <a:off x="804672" y="798445"/>
            <a:ext cx="4803636" cy="1311664"/>
          </a:xfrm>
        </p:spPr>
        <p:txBody>
          <a:bodyPr anchor="b">
            <a:normAutofit/>
          </a:bodyPr>
          <a:lstStyle/>
          <a:p>
            <a:r>
              <a:rPr lang="en-GB" sz="3100" dirty="0">
                <a:solidFill>
                  <a:schemeClr val="tx2"/>
                </a:solidFill>
                <a:effectLst/>
                <a:latin typeface="Calibri" panose="020F0502020204030204" pitchFamily="34" charset="0"/>
                <a:ea typeface="Calibri" panose="020F0502020204030204" pitchFamily="34" charset="0"/>
              </a:rPr>
              <a:t>What steps have you taken? </a:t>
            </a:r>
            <a:br>
              <a:rPr lang="en-GB" sz="3100" dirty="0">
                <a:solidFill>
                  <a:schemeClr val="tx2"/>
                </a:solidFill>
                <a:effectLst/>
                <a:latin typeface="Calibri" panose="020F0502020204030204" pitchFamily="34" charset="0"/>
                <a:ea typeface="Calibri" panose="020F0502020204030204" pitchFamily="34" charset="0"/>
              </a:rPr>
            </a:br>
            <a:endParaRPr lang="en-GB" sz="3100" dirty="0">
              <a:solidFill>
                <a:schemeClr val="tx2"/>
              </a:solidFill>
            </a:endParaRPr>
          </a:p>
        </p:txBody>
      </p:sp>
      <p:sp>
        <p:nvSpPr>
          <p:cNvPr id="3" name="Content Placeholder 2">
            <a:extLst>
              <a:ext uri="{FF2B5EF4-FFF2-40B4-BE49-F238E27FC236}">
                <a16:creationId xmlns:a16="http://schemas.microsoft.com/office/drawing/2014/main" id="{ADE78D92-7E02-AE31-5EA0-276208D457FA}"/>
              </a:ext>
            </a:extLst>
          </p:cNvPr>
          <p:cNvSpPr>
            <a:spLocks noGrp="1"/>
          </p:cNvSpPr>
          <p:nvPr>
            <p:ph idx="1"/>
          </p:nvPr>
        </p:nvSpPr>
        <p:spPr>
          <a:xfrm>
            <a:off x="804672" y="2272143"/>
            <a:ext cx="4706803" cy="3788830"/>
          </a:xfrm>
        </p:spPr>
        <p:txBody>
          <a:bodyPr anchor="ctr">
            <a:normAutofit fontScale="92500"/>
          </a:bodyPr>
          <a:lstStyle/>
          <a:p>
            <a:pPr marL="0" indent="0">
              <a:buNone/>
            </a:pPr>
            <a:r>
              <a:rPr lang="en-GB" sz="1800" dirty="0">
                <a:solidFill>
                  <a:schemeClr val="tx2"/>
                </a:solidFill>
              </a:rPr>
              <a:t>The group agreed that this was a good idea to explore further. </a:t>
            </a:r>
          </a:p>
          <a:p>
            <a:pPr marL="0" indent="0">
              <a:buNone/>
            </a:pPr>
            <a:r>
              <a:rPr lang="en-GB" sz="1800" dirty="0">
                <a:solidFill>
                  <a:schemeClr val="tx2"/>
                </a:solidFill>
              </a:rPr>
              <a:t>The next steps included: </a:t>
            </a:r>
          </a:p>
          <a:p>
            <a:r>
              <a:rPr lang="en-GB" sz="1800" dirty="0">
                <a:solidFill>
                  <a:schemeClr val="tx2"/>
                </a:solidFill>
              </a:rPr>
              <a:t>Speaking the with PCN Digital Lead to get feedback – is this a good idea from a Practice perspective? </a:t>
            </a:r>
          </a:p>
          <a:p>
            <a:r>
              <a:rPr lang="en-GB" sz="1800" dirty="0">
                <a:solidFill>
                  <a:schemeClr val="tx2"/>
                </a:solidFill>
              </a:rPr>
              <a:t>Find out if the e-Consult form templates are created by individual practices or is it a standardised form used by all? </a:t>
            </a:r>
          </a:p>
          <a:p>
            <a:r>
              <a:rPr lang="en-GB" sz="1800" dirty="0">
                <a:solidFill>
                  <a:schemeClr val="tx2"/>
                </a:solidFill>
              </a:rPr>
              <a:t>Find out the company who manages e-Consult </a:t>
            </a:r>
          </a:p>
          <a:p>
            <a:r>
              <a:rPr lang="en-GB" sz="1800" dirty="0">
                <a:solidFill>
                  <a:schemeClr val="tx2"/>
                </a:solidFill>
              </a:rPr>
              <a:t>Check if the e-Consult template can be adapted to check for Social Prescribing inclusion and exclusion criteria</a:t>
            </a:r>
          </a:p>
        </p:txBody>
      </p:sp>
      <p:pic>
        <p:nvPicPr>
          <p:cNvPr id="5" name="Picture 4" descr="A screenshot of a computer&#10;&#10;Description automatically generated">
            <a:extLst>
              <a:ext uri="{FF2B5EF4-FFF2-40B4-BE49-F238E27FC236}">
                <a16:creationId xmlns:a16="http://schemas.microsoft.com/office/drawing/2014/main" id="{BF6C9663-9764-AADE-6C3E-B86368D58A85}"/>
              </a:ext>
            </a:extLst>
          </p:cNvPr>
          <p:cNvPicPr>
            <a:picLocks noChangeAspect="1"/>
          </p:cNvPicPr>
          <p:nvPr/>
        </p:nvPicPr>
        <p:blipFill rotWithShape="1">
          <a:blip r:embed="rId2">
            <a:extLst>
              <a:ext uri="{28A0092B-C50C-407E-A947-70E740481C1C}">
                <a14:useLocalDpi xmlns:a14="http://schemas.microsoft.com/office/drawing/2010/main" val="0"/>
              </a:ext>
            </a:extLst>
          </a:blip>
          <a:srcRect l="31505" r="31506" b="1"/>
          <a:stretch/>
        </p:blipFill>
        <p:spPr>
          <a:xfrm>
            <a:off x="6886803" y="770037"/>
            <a:ext cx="5298683" cy="6087963"/>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grpSp>
        <p:nvGrpSpPr>
          <p:cNvPr id="27" name="Group 26">
            <a:extLst>
              <a:ext uri="{FF2B5EF4-FFF2-40B4-BE49-F238E27FC236}">
                <a16:creationId xmlns:a16="http://schemas.microsoft.com/office/drawing/2014/main" id="{5C6AE2F4-5A2E-4357-A1D8-6142F9BDC8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14766" y="695399"/>
            <a:ext cx="5570720" cy="6171739"/>
            <a:chOff x="6626306" y="695399"/>
            <a:chExt cx="5570720" cy="6171739"/>
          </a:xfrm>
        </p:grpSpPr>
        <p:sp>
          <p:nvSpPr>
            <p:cNvPr id="28" name="Freeform: Shape 27">
              <a:extLst>
                <a:ext uri="{FF2B5EF4-FFF2-40B4-BE49-F238E27FC236}">
                  <a16:creationId xmlns:a16="http://schemas.microsoft.com/office/drawing/2014/main" id="{856AC7E8-A56F-4E9D-A394-C9A2F65DD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933035" y="910673"/>
              <a:ext cx="5263991" cy="5956465"/>
            </a:xfrm>
            <a:custGeom>
              <a:avLst/>
              <a:gdLst>
                <a:gd name="connsiteX0" fmla="*/ 2918460 w 2961539"/>
                <a:gd name="connsiteY0" fmla="*/ 1324969 h 3351127"/>
                <a:gd name="connsiteX1" fmla="*/ 2906649 w 2961539"/>
                <a:gd name="connsiteY1" fmla="*/ 1284393 h 3351127"/>
                <a:gd name="connsiteX2" fmla="*/ 2893314 w 2961539"/>
                <a:gd name="connsiteY2" fmla="*/ 1244388 h 3351127"/>
                <a:gd name="connsiteX3" fmla="*/ 2878741 w 2961539"/>
                <a:gd name="connsiteY3" fmla="*/ 1204859 h 3351127"/>
                <a:gd name="connsiteX4" fmla="*/ 2811209 w 2961539"/>
                <a:gd name="connsiteY4" fmla="*/ 1051316 h 3351127"/>
                <a:gd name="connsiteX5" fmla="*/ 2636711 w 2961539"/>
                <a:gd name="connsiteY5" fmla="*/ 768709 h 3351127"/>
                <a:gd name="connsiteX6" fmla="*/ 2418683 w 2961539"/>
                <a:gd name="connsiteY6" fmla="*/ 522202 h 3351127"/>
                <a:gd name="connsiteX7" fmla="*/ 2165699 w 2961539"/>
                <a:gd name="connsiteY7" fmla="*/ 314748 h 3351127"/>
                <a:gd name="connsiteX8" fmla="*/ 2027873 w 2961539"/>
                <a:gd name="connsiteY8" fmla="*/ 227213 h 3351127"/>
                <a:gd name="connsiteX9" fmla="*/ 1883474 w 2961539"/>
                <a:gd name="connsiteY9" fmla="*/ 151203 h 3351127"/>
                <a:gd name="connsiteX10" fmla="*/ 1576483 w 2961539"/>
                <a:gd name="connsiteY10" fmla="*/ 40618 h 3351127"/>
                <a:gd name="connsiteX11" fmla="*/ 1415415 w 2961539"/>
                <a:gd name="connsiteY11" fmla="*/ 10233 h 3351127"/>
                <a:gd name="connsiteX12" fmla="*/ 1251204 w 2961539"/>
                <a:gd name="connsiteY12" fmla="*/ 42 h 3351127"/>
                <a:gd name="connsiteX13" fmla="*/ 927163 w 2961539"/>
                <a:gd name="connsiteY13" fmla="*/ 29855 h 3351127"/>
                <a:gd name="connsiteX14" fmla="*/ 610362 w 2961539"/>
                <a:gd name="connsiteY14" fmla="*/ 116151 h 3351127"/>
                <a:gd name="connsiteX15" fmla="*/ 315468 w 2961539"/>
                <a:gd name="connsiteY15" fmla="*/ 267408 h 3351127"/>
                <a:gd name="connsiteX16" fmla="*/ 182975 w 2961539"/>
                <a:gd name="connsiteY16" fmla="*/ 368183 h 3351127"/>
                <a:gd name="connsiteX17" fmla="*/ 64294 w 2961539"/>
                <a:gd name="connsiteY17" fmla="*/ 484674 h 3351127"/>
                <a:gd name="connsiteX18" fmla="*/ 0 w 2961539"/>
                <a:gd name="connsiteY18" fmla="*/ 556778 h 3351127"/>
                <a:gd name="connsiteX19" fmla="*/ 0 w 2961539"/>
                <a:gd name="connsiteY19" fmla="*/ 956066 h 3351127"/>
                <a:gd name="connsiteX20" fmla="*/ 227552 w 2961539"/>
                <a:gd name="connsiteY20" fmla="*/ 636597 h 3351127"/>
                <a:gd name="connsiteX21" fmla="*/ 331756 w 2961539"/>
                <a:gd name="connsiteY21" fmla="*/ 534966 h 3351127"/>
                <a:gd name="connsiteX22" fmla="*/ 441770 w 2961539"/>
                <a:gd name="connsiteY22" fmla="*/ 439620 h 3351127"/>
                <a:gd name="connsiteX23" fmla="*/ 683419 w 2961539"/>
                <a:gd name="connsiteY23" fmla="*/ 274457 h 3351127"/>
                <a:gd name="connsiteX24" fmla="*/ 956596 w 2961539"/>
                <a:gd name="connsiteY24" fmla="*/ 161300 h 3351127"/>
                <a:gd name="connsiteX25" fmla="*/ 1251490 w 2961539"/>
                <a:gd name="connsiteY25" fmla="*/ 123009 h 3351127"/>
                <a:gd name="connsiteX26" fmla="*/ 1398175 w 2961539"/>
                <a:gd name="connsiteY26" fmla="*/ 135297 h 3351127"/>
                <a:gd name="connsiteX27" fmla="*/ 1542383 w 2961539"/>
                <a:gd name="connsiteY27" fmla="*/ 167967 h 3351127"/>
                <a:gd name="connsiteX28" fmla="*/ 1681925 w 2961539"/>
                <a:gd name="connsiteY28" fmla="*/ 218450 h 3351127"/>
                <a:gd name="connsiteX29" fmla="*/ 1715929 w 2961539"/>
                <a:gd name="connsiteY29" fmla="*/ 233595 h 3351127"/>
                <a:gd name="connsiteX30" fmla="*/ 1749552 w 2961539"/>
                <a:gd name="connsiteY30" fmla="*/ 249597 h 3351127"/>
                <a:gd name="connsiteX31" fmla="*/ 1782604 w 2961539"/>
                <a:gd name="connsiteY31" fmla="*/ 266646 h 3351127"/>
                <a:gd name="connsiteX32" fmla="*/ 1815275 w 2961539"/>
                <a:gd name="connsiteY32" fmla="*/ 284553 h 3351127"/>
                <a:gd name="connsiteX33" fmla="*/ 2059400 w 2961539"/>
                <a:gd name="connsiteY33" fmla="*/ 454765 h 3351127"/>
                <a:gd name="connsiteX34" fmla="*/ 2270284 w 2961539"/>
                <a:gd name="connsiteY34" fmla="*/ 663648 h 3351127"/>
                <a:gd name="connsiteX35" fmla="*/ 2362581 w 2961539"/>
                <a:gd name="connsiteY35" fmla="*/ 779091 h 3351127"/>
                <a:gd name="connsiteX36" fmla="*/ 2445353 w 2961539"/>
                <a:gd name="connsiteY36" fmla="*/ 900726 h 3351127"/>
                <a:gd name="connsiteX37" fmla="*/ 2581180 w 2961539"/>
                <a:gd name="connsiteY37" fmla="*/ 1158663 h 3351127"/>
                <a:gd name="connsiteX38" fmla="*/ 2673382 w 2961539"/>
                <a:gd name="connsiteY38" fmla="*/ 1430601 h 3351127"/>
                <a:gd name="connsiteX39" fmla="*/ 2707291 w 2961539"/>
                <a:gd name="connsiteY39" fmla="*/ 1569095 h 3351127"/>
                <a:gd name="connsiteX40" fmla="*/ 2728913 w 2961539"/>
                <a:gd name="connsiteY40" fmla="*/ 1710065 h 3351127"/>
                <a:gd name="connsiteX41" fmla="*/ 2738342 w 2961539"/>
                <a:gd name="connsiteY41" fmla="*/ 1853321 h 3351127"/>
                <a:gd name="connsiteX42" fmla="*/ 2733294 w 2961539"/>
                <a:gd name="connsiteY42" fmla="*/ 1998482 h 3351127"/>
                <a:gd name="connsiteX43" fmla="*/ 2704433 w 2961539"/>
                <a:gd name="connsiteY43" fmla="*/ 2140785 h 3351127"/>
                <a:gd name="connsiteX44" fmla="*/ 2645759 w 2961539"/>
                <a:gd name="connsiteY44" fmla="*/ 2264515 h 3351127"/>
                <a:gd name="connsiteX45" fmla="*/ 2552986 w 2961539"/>
                <a:gd name="connsiteY45" fmla="*/ 2354717 h 3351127"/>
                <a:gd name="connsiteX46" fmla="*/ 2492026 w 2961539"/>
                <a:gd name="connsiteY46" fmla="*/ 2389769 h 3351127"/>
                <a:gd name="connsiteX47" fmla="*/ 2423541 w 2961539"/>
                <a:gd name="connsiteY47" fmla="*/ 2423583 h 3351127"/>
                <a:gd name="connsiteX48" fmla="*/ 2278475 w 2961539"/>
                <a:gd name="connsiteY48" fmla="*/ 2502640 h 3351127"/>
                <a:gd name="connsiteX49" fmla="*/ 2143697 w 2961539"/>
                <a:gd name="connsiteY49" fmla="*/ 2606463 h 3351127"/>
                <a:gd name="connsiteX50" fmla="*/ 2113312 w 2961539"/>
                <a:gd name="connsiteY50" fmla="*/ 2635514 h 3351127"/>
                <a:gd name="connsiteX51" fmla="*/ 2084927 w 2961539"/>
                <a:gd name="connsiteY51" fmla="*/ 2664184 h 3351127"/>
                <a:gd name="connsiteX52" fmla="*/ 2030349 w 2961539"/>
                <a:gd name="connsiteY52" fmla="*/ 2722573 h 3351127"/>
                <a:gd name="connsiteX53" fmla="*/ 1929098 w 2961539"/>
                <a:gd name="connsiteY53" fmla="*/ 2842683 h 3351127"/>
                <a:gd name="connsiteX54" fmla="*/ 1880045 w 2961539"/>
                <a:gd name="connsiteY54" fmla="*/ 2902309 h 3351127"/>
                <a:gd name="connsiteX55" fmla="*/ 1831086 w 2961539"/>
                <a:gd name="connsiteY55" fmla="*/ 2960888 h 3351127"/>
                <a:gd name="connsiteX56" fmla="*/ 1730121 w 2961539"/>
                <a:gd name="connsiteY56" fmla="*/ 3071854 h 3351127"/>
                <a:gd name="connsiteX57" fmla="*/ 1620488 w 2961539"/>
                <a:gd name="connsiteY57" fmla="*/ 3169200 h 3351127"/>
                <a:gd name="connsiteX58" fmla="*/ 1497616 w 2961539"/>
                <a:gd name="connsiteY58" fmla="*/ 3244447 h 3351127"/>
                <a:gd name="connsiteX59" fmla="*/ 1361313 w 2961539"/>
                <a:gd name="connsiteY59" fmla="*/ 3288739 h 3351127"/>
                <a:gd name="connsiteX60" fmla="*/ 1289590 w 2961539"/>
                <a:gd name="connsiteY60" fmla="*/ 3297978 h 3351127"/>
                <a:gd name="connsiteX61" fmla="*/ 1253204 w 2961539"/>
                <a:gd name="connsiteY61" fmla="*/ 3299407 h 3351127"/>
                <a:gd name="connsiteX62" fmla="*/ 1215676 w 2961539"/>
                <a:gd name="connsiteY62" fmla="*/ 3299216 h 3351127"/>
                <a:gd name="connsiteX63" fmla="*/ 918972 w 2961539"/>
                <a:gd name="connsiteY63" fmla="*/ 3254639 h 3351127"/>
                <a:gd name="connsiteX64" fmla="*/ 642557 w 2961539"/>
                <a:gd name="connsiteY64" fmla="*/ 3139672 h 3351127"/>
                <a:gd name="connsiteX65" fmla="*/ 515112 w 2961539"/>
                <a:gd name="connsiteY65" fmla="*/ 3061853 h 3351127"/>
                <a:gd name="connsiteX66" fmla="*/ 484442 w 2961539"/>
                <a:gd name="connsiteY66" fmla="*/ 3040612 h 3351127"/>
                <a:gd name="connsiteX67" fmla="*/ 454343 w 2961539"/>
                <a:gd name="connsiteY67" fmla="*/ 3018610 h 3351127"/>
                <a:gd name="connsiteX68" fmla="*/ 424625 w 2961539"/>
                <a:gd name="connsiteY68" fmla="*/ 2996131 h 3351127"/>
                <a:gd name="connsiteX69" fmla="*/ 395478 w 2961539"/>
                <a:gd name="connsiteY69" fmla="*/ 2973080 h 3351127"/>
                <a:gd name="connsiteX70" fmla="*/ 181547 w 2961539"/>
                <a:gd name="connsiteY70" fmla="*/ 2767626 h 3351127"/>
                <a:gd name="connsiteX71" fmla="*/ 134112 w 2961539"/>
                <a:gd name="connsiteY71" fmla="*/ 2710761 h 3351127"/>
                <a:gd name="connsiteX72" fmla="*/ 89821 w 2961539"/>
                <a:gd name="connsiteY72" fmla="*/ 2652087 h 3351127"/>
                <a:gd name="connsiteX73" fmla="*/ 10096 w 2961539"/>
                <a:gd name="connsiteY73" fmla="*/ 2529025 h 3351127"/>
                <a:gd name="connsiteX74" fmla="*/ 191 w 2961539"/>
                <a:gd name="connsiteY74" fmla="*/ 2511499 h 3351127"/>
                <a:gd name="connsiteX75" fmla="*/ 191 w 2961539"/>
                <a:gd name="connsiteY75" fmla="*/ 2835063 h 3351127"/>
                <a:gd name="connsiteX76" fmla="*/ 50959 w 2961539"/>
                <a:gd name="connsiteY76" fmla="*/ 2888879 h 3351127"/>
                <a:gd name="connsiteX77" fmla="*/ 300038 w 2961539"/>
                <a:gd name="connsiteY77" fmla="*/ 3100525 h 3351127"/>
                <a:gd name="connsiteX78" fmla="*/ 438150 w 2961539"/>
                <a:gd name="connsiteY78" fmla="*/ 3186916 h 3351127"/>
                <a:gd name="connsiteX79" fmla="*/ 584264 w 2961539"/>
                <a:gd name="connsiteY79" fmla="*/ 3258830 h 3351127"/>
                <a:gd name="connsiteX80" fmla="*/ 862965 w 2961539"/>
                <a:gd name="connsiteY80" fmla="*/ 3351127 h 3351127"/>
                <a:gd name="connsiteX81" fmla="*/ 1534478 w 2961539"/>
                <a:gd name="connsiteY81" fmla="*/ 3351127 h 3351127"/>
                <a:gd name="connsiteX82" fmla="*/ 1540955 w 2961539"/>
                <a:gd name="connsiteY82" fmla="*/ 3348841 h 3351127"/>
                <a:gd name="connsiteX83" fmla="*/ 1691831 w 2961539"/>
                <a:gd name="connsiteY83" fmla="*/ 3275403 h 3351127"/>
                <a:gd name="connsiteX84" fmla="*/ 1827086 w 2961539"/>
                <a:gd name="connsiteY84" fmla="*/ 3179963 h 3351127"/>
                <a:gd name="connsiteX85" fmla="*/ 1948625 w 2961539"/>
                <a:gd name="connsiteY85" fmla="*/ 3072426 h 3351127"/>
                <a:gd name="connsiteX86" fmla="*/ 2005584 w 2961539"/>
                <a:gd name="connsiteY86" fmla="*/ 3016514 h 3351127"/>
                <a:gd name="connsiteX87" fmla="*/ 2060639 w 2961539"/>
                <a:gd name="connsiteY87" fmla="*/ 2959935 h 3351127"/>
                <a:gd name="connsiteX88" fmla="*/ 2167223 w 2961539"/>
                <a:gd name="connsiteY88" fmla="*/ 2847350 h 3351127"/>
                <a:gd name="connsiteX89" fmla="*/ 2218754 w 2961539"/>
                <a:gd name="connsiteY89" fmla="*/ 2791438 h 3351127"/>
                <a:gd name="connsiteX90" fmla="*/ 2244471 w 2961539"/>
                <a:gd name="connsiteY90" fmla="*/ 2763911 h 3351127"/>
                <a:gd name="connsiteX91" fmla="*/ 2269427 w 2961539"/>
                <a:gd name="connsiteY91" fmla="*/ 2738098 h 3351127"/>
                <a:gd name="connsiteX92" fmla="*/ 2321243 w 2961539"/>
                <a:gd name="connsiteY92" fmla="*/ 2689807 h 3351127"/>
                <a:gd name="connsiteX93" fmla="*/ 2376297 w 2961539"/>
                <a:gd name="connsiteY93" fmla="*/ 2645230 h 3351127"/>
                <a:gd name="connsiteX94" fmla="*/ 2499265 w 2961539"/>
                <a:gd name="connsiteY94" fmla="*/ 2564934 h 3351127"/>
                <a:gd name="connsiteX95" fmla="*/ 2639187 w 2961539"/>
                <a:gd name="connsiteY95" fmla="*/ 2476732 h 3351127"/>
                <a:gd name="connsiteX96" fmla="*/ 2674239 w 2961539"/>
                <a:gd name="connsiteY96" fmla="*/ 2448729 h 3351127"/>
                <a:gd name="connsiteX97" fmla="*/ 2707481 w 2961539"/>
                <a:gd name="connsiteY97" fmla="*/ 2417487 h 3351127"/>
                <a:gd name="connsiteX98" fmla="*/ 2765298 w 2961539"/>
                <a:gd name="connsiteY98" fmla="*/ 2347097 h 3351127"/>
                <a:gd name="connsiteX99" fmla="*/ 2810447 w 2961539"/>
                <a:gd name="connsiteY99" fmla="*/ 2270802 h 3351127"/>
                <a:gd name="connsiteX100" fmla="*/ 2845499 w 2961539"/>
                <a:gd name="connsiteY100" fmla="*/ 2192411 h 3351127"/>
                <a:gd name="connsiteX101" fmla="*/ 2901315 w 2961539"/>
                <a:gd name="connsiteY101" fmla="*/ 2034772 h 3351127"/>
                <a:gd name="connsiteX102" fmla="*/ 2943130 w 2961539"/>
                <a:gd name="connsiteY102" fmla="*/ 1871704 h 3351127"/>
                <a:gd name="connsiteX103" fmla="*/ 2961037 w 2961539"/>
                <a:gd name="connsiteY103" fmla="*/ 1703302 h 3351127"/>
                <a:gd name="connsiteX104" fmla="*/ 2928842 w 2961539"/>
                <a:gd name="connsiteY104" fmla="*/ 1366308 h 3351127"/>
                <a:gd name="connsiteX105" fmla="*/ 2918460 w 2961539"/>
                <a:gd name="connsiteY105" fmla="*/ 1324969 h 335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961539" h="3351127">
                  <a:moveTo>
                    <a:pt x="2918460" y="1324969"/>
                  </a:moveTo>
                  <a:lnTo>
                    <a:pt x="2906649" y="1284393"/>
                  </a:lnTo>
                  <a:lnTo>
                    <a:pt x="2893314" y="1244388"/>
                  </a:lnTo>
                  <a:cubicBezTo>
                    <a:pt x="2888837" y="1231053"/>
                    <a:pt x="2883694" y="1218004"/>
                    <a:pt x="2878741" y="1204859"/>
                  </a:cubicBezTo>
                  <a:cubicBezTo>
                    <a:pt x="2858453" y="1152567"/>
                    <a:pt x="2836069" y="1101227"/>
                    <a:pt x="2811209" y="1051316"/>
                  </a:cubicBezTo>
                  <a:cubicBezTo>
                    <a:pt x="2761107" y="951684"/>
                    <a:pt x="2702814" y="857006"/>
                    <a:pt x="2636711" y="768709"/>
                  </a:cubicBezTo>
                  <a:cubicBezTo>
                    <a:pt x="2570798" y="680412"/>
                    <a:pt x="2497455" y="598212"/>
                    <a:pt x="2418683" y="522202"/>
                  </a:cubicBezTo>
                  <a:cubicBezTo>
                    <a:pt x="2339912" y="446193"/>
                    <a:pt x="2254949" y="377232"/>
                    <a:pt x="2165699" y="314748"/>
                  </a:cubicBezTo>
                  <a:cubicBezTo>
                    <a:pt x="2121122" y="283506"/>
                    <a:pt x="2075021" y="254359"/>
                    <a:pt x="2027873" y="227213"/>
                  </a:cubicBezTo>
                  <a:cubicBezTo>
                    <a:pt x="1980914" y="199781"/>
                    <a:pt x="1932623" y="174635"/>
                    <a:pt x="1883474" y="151203"/>
                  </a:cubicBezTo>
                  <a:cubicBezTo>
                    <a:pt x="1785176" y="104721"/>
                    <a:pt x="1682496" y="67002"/>
                    <a:pt x="1576483" y="40618"/>
                  </a:cubicBezTo>
                  <a:cubicBezTo>
                    <a:pt x="1523524" y="27474"/>
                    <a:pt x="1469803" y="16901"/>
                    <a:pt x="1415415" y="10233"/>
                  </a:cubicBezTo>
                  <a:cubicBezTo>
                    <a:pt x="1361123" y="3185"/>
                    <a:pt x="1306163" y="-435"/>
                    <a:pt x="1251204" y="42"/>
                  </a:cubicBezTo>
                  <a:cubicBezTo>
                    <a:pt x="1142714" y="804"/>
                    <a:pt x="1034415" y="10805"/>
                    <a:pt x="927163" y="29855"/>
                  </a:cubicBezTo>
                  <a:cubicBezTo>
                    <a:pt x="820007" y="49095"/>
                    <a:pt x="713423" y="76813"/>
                    <a:pt x="610362" y="116151"/>
                  </a:cubicBezTo>
                  <a:cubicBezTo>
                    <a:pt x="507301" y="155394"/>
                    <a:pt x="407861" y="205782"/>
                    <a:pt x="315468" y="267408"/>
                  </a:cubicBezTo>
                  <a:cubicBezTo>
                    <a:pt x="269367" y="298269"/>
                    <a:pt x="224504" y="331226"/>
                    <a:pt x="182975" y="368183"/>
                  </a:cubicBezTo>
                  <a:cubicBezTo>
                    <a:pt x="141542" y="405140"/>
                    <a:pt x="102489" y="444573"/>
                    <a:pt x="64294" y="484674"/>
                  </a:cubicBezTo>
                  <a:cubicBezTo>
                    <a:pt x="42291" y="508105"/>
                    <a:pt x="20860" y="532203"/>
                    <a:pt x="0" y="556778"/>
                  </a:cubicBezTo>
                  <a:lnTo>
                    <a:pt x="0" y="956066"/>
                  </a:lnTo>
                  <a:cubicBezTo>
                    <a:pt x="62579" y="840909"/>
                    <a:pt x="138970" y="733276"/>
                    <a:pt x="227552" y="636597"/>
                  </a:cubicBezTo>
                  <a:cubicBezTo>
                    <a:pt x="260223" y="600593"/>
                    <a:pt x="295466" y="567160"/>
                    <a:pt x="331756" y="534966"/>
                  </a:cubicBezTo>
                  <a:cubicBezTo>
                    <a:pt x="367951" y="502771"/>
                    <a:pt x="403955" y="470196"/>
                    <a:pt x="441770" y="439620"/>
                  </a:cubicBezTo>
                  <a:cubicBezTo>
                    <a:pt x="517208" y="378375"/>
                    <a:pt x="597503" y="322177"/>
                    <a:pt x="683419" y="274457"/>
                  </a:cubicBezTo>
                  <a:cubicBezTo>
                    <a:pt x="769239" y="226832"/>
                    <a:pt x="860679" y="187208"/>
                    <a:pt x="956596" y="161300"/>
                  </a:cubicBezTo>
                  <a:cubicBezTo>
                    <a:pt x="1052322" y="135201"/>
                    <a:pt x="1151954" y="122247"/>
                    <a:pt x="1251490" y="123009"/>
                  </a:cubicBezTo>
                  <a:cubicBezTo>
                    <a:pt x="1300448" y="123581"/>
                    <a:pt x="1349502" y="127772"/>
                    <a:pt x="1398175" y="135297"/>
                  </a:cubicBezTo>
                  <a:cubicBezTo>
                    <a:pt x="1446752" y="143107"/>
                    <a:pt x="1495044" y="153870"/>
                    <a:pt x="1542383" y="167967"/>
                  </a:cubicBezTo>
                  <a:cubicBezTo>
                    <a:pt x="1589723" y="182160"/>
                    <a:pt x="1636490" y="198733"/>
                    <a:pt x="1681925" y="218450"/>
                  </a:cubicBezTo>
                  <a:cubicBezTo>
                    <a:pt x="1693259" y="223498"/>
                    <a:pt x="1704689" y="228261"/>
                    <a:pt x="1715929" y="233595"/>
                  </a:cubicBezTo>
                  <a:lnTo>
                    <a:pt x="1749552" y="249597"/>
                  </a:lnTo>
                  <a:lnTo>
                    <a:pt x="1782604" y="266646"/>
                  </a:lnTo>
                  <a:cubicBezTo>
                    <a:pt x="1793558" y="272457"/>
                    <a:pt x="1804416" y="278553"/>
                    <a:pt x="1815275" y="284553"/>
                  </a:cubicBezTo>
                  <a:cubicBezTo>
                    <a:pt x="1901762" y="333321"/>
                    <a:pt x="1983486" y="390662"/>
                    <a:pt x="2059400" y="454765"/>
                  </a:cubicBezTo>
                  <a:cubicBezTo>
                    <a:pt x="2135410" y="518583"/>
                    <a:pt x="2205990" y="588687"/>
                    <a:pt x="2270284" y="663648"/>
                  </a:cubicBezTo>
                  <a:cubicBezTo>
                    <a:pt x="2302574" y="701082"/>
                    <a:pt x="2333530" y="739372"/>
                    <a:pt x="2362581" y="779091"/>
                  </a:cubicBezTo>
                  <a:cubicBezTo>
                    <a:pt x="2391632" y="818811"/>
                    <a:pt x="2419255" y="859387"/>
                    <a:pt x="2445353" y="900726"/>
                  </a:cubicBezTo>
                  <a:cubicBezTo>
                    <a:pt x="2497455" y="983593"/>
                    <a:pt x="2542889" y="1069890"/>
                    <a:pt x="2581180" y="1158663"/>
                  </a:cubicBezTo>
                  <a:cubicBezTo>
                    <a:pt x="2619470" y="1247436"/>
                    <a:pt x="2648617" y="1338876"/>
                    <a:pt x="2673382" y="1430601"/>
                  </a:cubicBezTo>
                  <a:cubicBezTo>
                    <a:pt x="2685764" y="1476512"/>
                    <a:pt x="2697480" y="1522518"/>
                    <a:pt x="2707291" y="1569095"/>
                  </a:cubicBezTo>
                  <a:cubicBezTo>
                    <a:pt x="2717197" y="1615672"/>
                    <a:pt x="2724245" y="1662726"/>
                    <a:pt x="2728913" y="1710065"/>
                  </a:cubicBezTo>
                  <a:cubicBezTo>
                    <a:pt x="2733485" y="1757404"/>
                    <a:pt x="2736818" y="1805124"/>
                    <a:pt x="2738342" y="1853321"/>
                  </a:cubicBezTo>
                  <a:cubicBezTo>
                    <a:pt x="2739390" y="1901422"/>
                    <a:pt x="2738247" y="1950000"/>
                    <a:pt x="2733294" y="1998482"/>
                  </a:cubicBezTo>
                  <a:cubicBezTo>
                    <a:pt x="2728151" y="2046774"/>
                    <a:pt x="2718911" y="2095542"/>
                    <a:pt x="2704433" y="2140785"/>
                  </a:cubicBezTo>
                  <a:cubicBezTo>
                    <a:pt x="2689860" y="2186029"/>
                    <a:pt x="2670429" y="2228320"/>
                    <a:pt x="2645759" y="2264515"/>
                  </a:cubicBezTo>
                  <a:cubicBezTo>
                    <a:pt x="2620899" y="2300710"/>
                    <a:pt x="2590514" y="2330047"/>
                    <a:pt x="2552986" y="2354717"/>
                  </a:cubicBezTo>
                  <a:cubicBezTo>
                    <a:pt x="2534317" y="2367195"/>
                    <a:pt x="2513838" y="2378530"/>
                    <a:pt x="2492026" y="2389769"/>
                  </a:cubicBezTo>
                  <a:cubicBezTo>
                    <a:pt x="2470309" y="2401009"/>
                    <a:pt x="2447258" y="2412058"/>
                    <a:pt x="2423541" y="2423583"/>
                  </a:cubicBezTo>
                  <a:cubicBezTo>
                    <a:pt x="2376107" y="2446633"/>
                    <a:pt x="2326100" y="2472065"/>
                    <a:pt x="2278475" y="2502640"/>
                  </a:cubicBezTo>
                  <a:cubicBezTo>
                    <a:pt x="2230850" y="2533120"/>
                    <a:pt x="2185130" y="2567982"/>
                    <a:pt x="2143697" y="2606463"/>
                  </a:cubicBezTo>
                  <a:cubicBezTo>
                    <a:pt x="2133410" y="2615988"/>
                    <a:pt x="2122837" y="2625989"/>
                    <a:pt x="2113312" y="2635514"/>
                  </a:cubicBezTo>
                  <a:lnTo>
                    <a:pt x="2084927" y="2664184"/>
                  </a:lnTo>
                  <a:cubicBezTo>
                    <a:pt x="2066258" y="2683425"/>
                    <a:pt x="2048066" y="2702951"/>
                    <a:pt x="2030349" y="2722573"/>
                  </a:cubicBezTo>
                  <a:cubicBezTo>
                    <a:pt x="1995011" y="2762101"/>
                    <a:pt x="1962055" y="2802773"/>
                    <a:pt x="1929098" y="2842683"/>
                  </a:cubicBezTo>
                  <a:lnTo>
                    <a:pt x="1880045" y="2902309"/>
                  </a:lnTo>
                  <a:cubicBezTo>
                    <a:pt x="1863757" y="2922026"/>
                    <a:pt x="1847564" y="2941648"/>
                    <a:pt x="1831086" y="2960888"/>
                  </a:cubicBezTo>
                  <a:cubicBezTo>
                    <a:pt x="1798130" y="2999178"/>
                    <a:pt x="1764983" y="3036707"/>
                    <a:pt x="1730121" y="3071854"/>
                  </a:cubicBezTo>
                  <a:cubicBezTo>
                    <a:pt x="1695355" y="3107001"/>
                    <a:pt x="1659160" y="3140053"/>
                    <a:pt x="1620488" y="3169200"/>
                  </a:cubicBezTo>
                  <a:cubicBezTo>
                    <a:pt x="1581912" y="3198442"/>
                    <a:pt x="1541145" y="3224254"/>
                    <a:pt x="1497616" y="3244447"/>
                  </a:cubicBezTo>
                  <a:cubicBezTo>
                    <a:pt x="1454277" y="3264735"/>
                    <a:pt x="1408462" y="3279690"/>
                    <a:pt x="1361313" y="3288739"/>
                  </a:cubicBezTo>
                  <a:cubicBezTo>
                    <a:pt x="1337691" y="3293406"/>
                    <a:pt x="1313688" y="3296168"/>
                    <a:pt x="1289590" y="3297978"/>
                  </a:cubicBezTo>
                  <a:cubicBezTo>
                    <a:pt x="1277493" y="3298740"/>
                    <a:pt x="1265396" y="3299216"/>
                    <a:pt x="1253204" y="3299407"/>
                  </a:cubicBezTo>
                  <a:lnTo>
                    <a:pt x="1215676" y="3299216"/>
                  </a:lnTo>
                  <a:cubicBezTo>
                    <a:pt x="1115378" y="3296930"/>
                    <a:pt x="1015365" y="3281785"/>
                    <a:pt x="918972" y="3254639"/>
                  </a:cubicBezTo>
                  <a:cubicBezTo>
                    <a:pt x="822484" y="3227302"/>
                    <a:pt x="729996" y="3187583"/>
                    <a:pt x="642557" y="3139672"/>
                  </a:cubicBezTo>
                  <a:cubicBezTo>
                    <a:pt x="598837" y="3115765"/>
                    <a:pt x="556451" y="3089571"/>
                    <a:pt x="515112" y="3061853"/>
                  </a:cubicBezTo>
                  <a:lnTo>
                    <a:pt x="484442" y="3040612"/>
                  </a:lnTo>
                  <a:lnTo>
                    <a:pt x="454343" y="3018610"/>
                  </a:lnTo>
                  <a:lnTo>
                    <a:pt x="424625" y="2996131"/>
                  </a:lnTo>
                  <a:cubicBezTo>
                    <a:pt x="414719" y="2988606"/>
                    <a:pt x="405194" y="2980605"/>
                    <a:pt x="395478" y="2973080"/>
                  </a:cubicBezTo>
                  <a:cubicBezTo>
                    <a:pt x="318230" y="2910882"/>
                    <a:pt x="246507" y="2842111"/>
                    <a:pt x="181547" y="2767626"/>
                  </a:cubicBezTo>
                  <a:cubicBezTo>
                    <a:pt x="165259" y="2749052"/>
                    <a:pt x="149543" y="2730002"/>
                    <a:pt x="134112" y="2710761"/>
                  </a:cubicBezTo>
                  <a:cubicBezTo>
                    <a:pt x="118967" y="2691521"/>
                    <a:pt x="104013" y="2672090"/>
                    <a:pt x="89821" y="2652087"/>
                  </a:cubicBezTo>
                  <a:cubicBezTo>
                    <a:pt x="61246" y="2612273"/>
                    <a:pt x="34766" y="2571220"/>
                    <a:pt x="10096" y="2529025"/>
                  </a:cubicBezTo>
                  <a:cubicBezTo>
                    <a:pt x="6668" y="2523214"/>
                    <a:pt x="3429" y="2517309"/>
                    <a:pt x="191" y="2511499"/>
                  </a:cubicBezTo>
                  <a:lnTo>
                    <a:pt x="191" y="2835063"/>
                  </a:lnTo>
                  <a:cubicBezTo>
                    <a:pt x="16764" y="2853351"/>
                    <a:pt x="33719" y="2871353"/>
                    <a:pt x="50959" y="2888879"/>
                  </a:cubicBezTo>
                  <a:cubicBezTo>
                    <a:pt x="127635" y="2966698"/>
                    <a:pt x="210788" y="3037945"/>
                    <a:pt x="300038" y="3100525"/>
                  </a:cubicBezTo>
                  <a:cubicBezTo>
                    <a:pt x="344424" y="3131671"/>
                    <a:pt x="390525" y="3160627"/>
                    <a:pt x="438150" y="3186916"/>
                  </a:cubicBezTo>
                  <a:cubicBezTo>
                    <a:pt x="485585" y="3213491"/>
                    <a:pt x="534543" y="3237303"/>
                    <a:pt x="584264" y="3258830"/>
                  </a:cubicBezTo>
                  <a:cubicBezTo>
                    <a:pt x="674561" y="3297597"/>
                    <a:pt x="767906" y="3328362"/>
                    <a:pt x="862965" y="3351127"/>
                  </a:cubicBezTo>
                  <a:lnTo>
                    <a:pt x="1534478" y="3351127"/>
                  </a:lnTo>
                  <a:cubicBezTo>
                    <a:pt x="1536668" y="3350365"/>
                    <a:pt x="1538764" y="3349603"/>
                    <a:pt x="1540955" y="3348841"/>
                  </a:cubicBezTo>
                  <a:cubicBezTo>
                    <a:pt x="1593628" y="3329220"/>
                    <a:pt x="1644110" y="3304169"/>
                    <a:pt x="1691831" y="3275403"/>
                  </a:cubicBezTo>
                  <a:cubicBezTo>
                    <a:pt x="1739551" y="3246543"/>
                    <a:pt x="1784509" y="3214253"/>
                    <a:pt x="1827086" y="3179963"/>
                  </a:cubicBezTo>
                  <a:cubicBezTo>
                    <a:pt x="1869662" y="3145578"/>
                    <a:pt x="1910143" y="3109573"/>
                    <a:pt x="1948625" y="3072426"/>
                  </a:cubicBezTo>
                  <a:cubicBezTo>
                    <a:pt x="1967960" y="3053852"/>
                    <a:pt x="1986915" y="3035278"/>
                    <a:pt x="2005584" y="3016514"/>
                  </a:cubicBezTo>
                  <a:cubicBezTo>
                    <a:pt x="2024158" y="2997655"/>
                    <a:pt x="2042541" y="2978890"/>
                    <a:pt x="2060639" y="2959935"/>
                  </a:cubicBezTo>
                  <a:cubicBezTo>
                    <a:pt x="2096834" y="2922121"/>
                    <a:pt x="2132552" y="2884783"/>
                    <a:pt x="2167223" y="2847350"/>
                  </a:cubicBezTo>
                  <a:lnTo>
                    <a:pt x="2218754" y="2791438"/>
                  </a:lnTo>
                  <a:lnTo>
                    <a:pt x="2244471" y="2763911"/>
                  </a:lnTo>
                  <a:cubicBezTo>
                    <a:pt x="2253044" y="2754862"/>
                    <a:pt x="2260949" y="2746576"/>
                    <a:pt x="2269427" y="2738098"/>
                  </a:cubicBezTo>
                  <a:cubicBezTo>
                    <a:pt x="2286191" y="2721430"/>
                    <a:pt x="2303336" y="2705142"/>
                    <a:pt x="2321243" y="2689807"/>
                  </a:cubicBezTo>
                  <a:cubicBezTo>
                    <a:pt x="2338959" y="2674281"/>
                    <a:pt x="2357247" y="2659326"/>
                    <a:pt x="2376297" y="2645230"/>
                  </a:cubicBezTo>
                  <a:cubicBezTo>
                    <a:pt x="2414302" y="2616750"/>
                    <a:pt x="2454974" y="2590937"/>
                    <a:pt x="2499265" y="2564934"/>
                  </a:cubicBezTo>
                  <a:cubicBezTo>
                    <a:pt x="2543270" y="2538645"/>
                    <a:pt x="2591562" y="2512165"/>
                    <a:pt x="2639187" y="2476732"/>
                  </a:cubicBezTo>
                  <a:cubicBezTo>
                    <a:pt x="2650998" y="2467874"/>
                    <a:pt x="2662809" y="2458635"/>
                    <a:pt x="2674239" y="2448729"/>
                  </a:cubicBezTo>
                  <a:cubicBezTo>
                    <a:pt x="2685669" y="2438823"/>
                    <a:pt x="2696718" y="2428345"/>
                    <a:pt x="2707481" y="2417487"/>
                  </a:cubicBezTo>
                  <a:cubicBezTo>
                    <a:pt x="2728817" y="2395675"/>
                    <a:pt x="2748248" y="2371862"/>
                    <a:pt x="2765298" y="2347097"/>
                  </a:cubicBezTo>
                  <a:cubicBezTo>
                    <a:pt x="2782538" y="2322427"/>
                    <a:pt x="2797112" y="2296614"/>
                    <a:pt x="2810447" y="2270802"/>
                  </a:cubicBezTo>
                  <a:cubicBezTo>
                    <a:pt x="2823496" y="2244799"/>
                    <a:pt x="2834926" y="2218605"/>
                    <a:pt x="2845499" y="2192411"/>
                  </a:cubicBezTo>
                  <a:cubicBezTo>
                    <a:pt x="2866739" y="2139928"/>
                    <a:pt x="2884551" y="2088017"/>
                    <a:pt x="2901315" y="2034772"/>
                  </a:cubicBezTo>
                  <a:cubicBezTo>
                    <a:pt x="2918079" y="1981528"/>
                    <a:pt x="2932653" y="1927140"/>
                    <a:pt x="2943130" y="1871704"/>
                  </a:cubicBezTo>
                  <a:cubicBezTo>
                    <a:pt x="2953607" y="1816269"/>
                    <a:pt x="2959608" y="1759785"/>
                    <a:pt x="2961037" y="1703302"/>
                  </a:cubicBezTo>
                  <a:cubicBezTo>
                    <a:pt x="2963895" y="1590241"/>
                    <a:pt x="2954750" y="1476226"/>
                    <a:pt x="2928842" y="1366308"/>
                  </a:cubicBezTo>
                  <a:cubicBezTo>
                    <a:pt x="2925413" y="1352306"/>
                    <a:pt x="2922270" y="1338590"/>
                    <a:pt x="2918460" y="1324969"/>
                  </a:cubicBezTo>
                  <a:close/>
                </a:path>
              </a:pathLst>
            </a:custGeom>
            <a:solidFill>
              <a:schemeClr val="bg1">
                <a:alpha val="30000"/>
              </a:schemeClr>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A0D558E-7A90-4D66-BE03-397AEF32F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913315" y="863680"/>
              <a:ext cx="5283711" cy="6003457"/>
            </a:xfrm>
            <a:custGeom>
              <a:avLst/>
              <a:gdLst>
                <a:gd name="connsiteX0" fmla="*/ 1247966 w 2972634"/>
                <a:gd name="connsiteY0" fmla="*/ 0 h 3377565"/>
                <a:gd name="connsiteX1" fmla="*/ 0 w 2972634"/>
                <a:gd name="connsiteY1" fmla="*/ 557308 h 3377565"/>
                <a:gd name="connsiteX2" fmla="*/ 0 w 2972634"/>
                <a:gd name="connsiteY2" fmla="*/ 1091660 h 3377565"/>
                <a:gd name="connsiteX3" fmla="*/ 264414 w 2972634"/>
                <a:gd name="connsiteY3" fmla="*/ 717423 h 3377565"/>
                <a:gd name="connsiteX4" fmla="*/ 1247966 w 2972634"/>
                <a:gd name="connsiteY4" fmla="*/ 302324 h 3377565"/>
                <a:gd name="connsiteX5" fmla="*/ 1843850 w 2972634"/>
                <a:gd name="connsiteY5" fmla="*/ 472916 h 3377565"/>
                <a:gd name="connsiteX6" fmla="*/ 2372106 w 2972634"/>
                <a:gd name="connsiteY6" fmla="*/ 934688 h 3377565"/>
                <a:gd name="connsiteX7" fmla="*/ 2635377 w 2972634"/>
                <a:gd name="connsiteY7" fmla="*/ 1471041 h 3377565"/>
                <a:gd name="connsiteX8" fmla="*/ 2630996 w 2972634"/>
                <a:gd name="connsiteY8" fmla="*/ 2037112 h 3377565"/>
                <a:gd name="connsiteX9" fmla="*/ 2555558 w 2972634"/>
                <a:gd name="connsiteY9" fmla="*/ 2200085 h 3377565"/>
                <a:gd name="connsiteX10" fmla="*/ 2429828 w 2972634"/>
                <a:gd name="connsiteY10" fmla="*/ 2280285 h 3377565"/>
                <a:gd name="connsiteX11" fmla="*/ 2040255 w 2972634"/>
                <a:gd name="connsiteY11" fmla="*/ 2560892 h 3377565"/>
                <a:gd name="connsiteX12" fmla="*/ 1873377 w 2972634"/>
                <a:gd name="connsiteY12" fmla="*/ 2739295 h 3377565"/>
                <a:gd name="connsiteX13" fmla="*/ 1553147 w 2972634"/>
                <a:gd name="connsiteY13" fmla="*/ 3048476 h 3377565"/>
                <a:gd name="connsiteX14" fmla="*/ 1247966 w 2972634"/>
                <a:gd name="connsiteY14" fmla="*/ 3149822 h 3377565"/>
                <a:gd name="connsiteX15" fmla="*/ 662083 w 2972634"/>
                <a:gd name="connsiteY15" fmla="*/ 3018377 h 3377565"/>
                <a:gd name="connsiteX16" fmla="*/ 197263 w 2972634"/>
                <a:gd name="connsiteY16" fmla="*/ 2661476 h 3377565"/>
                <a:gd name="connsiteX17" fmla="*/ 0 w 2972634"/>
                <a:gd name="connsiteY17" fmla="*/ 2360581 h 3377565"/>
                <a:gd name="connsiteX18" fmla="*/ 0 w 2972634"/>
                <a:gd name="connsiteY18" fmla="*/ 2894933 h 3377565"/>
                <a:gd name="connsiteX19" fmla="*/ 753428 w 2972634"/>
                <a:gd name="connsiteY19" fmla="*/ 3377565 h 3377565"/>
                <a:gd name="connsiteX20" fmla="*/ 1587341 w 2972634"/>
                <a:gd name="connsiteY20" fmla="*/ 3377565 h 3377565"/>
                <a:gd name="connsiteX21" fmla="*/ 2255996 w 2972634"/>
                <a:gd name="connsiteY21" fmla="*/ 2772823 h 3377565"/>
                <a:gd name="connsiteX22" fmla="*/ 2922270 w 2972634"/>
                <a:gd name="connsiteY22" fmla="*/ 2118551 h 3377565"/>
                <a:gd name="connsiteX23" fmla="*/ 1247966 w 2972634"/>
                <a:gd name="connsiteY23" fmla="*/ 0 h 337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72634" h="3377565">
                  <a:moveTo>
                    <a:pt x="1247966" y="0"/>
                  </a:moveTo>
                  <a:cubicBezTo>
                    <a:pt x="754285" y="0"/>
                    <a:pt x="309944" y="214694"/>
                    <a:pt x="0" y="557308"/>
                  </a:cubicBezTo>
                  <a:lnTo>
                    <a:pt x="0" y="1091660"/>
                  </a:lnTo>
                  <a:cubicBezTo>
                    <a:pt x="67437" y="953357"/>
                    <a:pt x="156019" y="827723"/>
                    <a:pt x="264414" y="717423"/>
                  </a:cubicBezTo>
                  <a:cubicBezTo>
                    <a:pt x="527399" y="449771"/>
                    <a:pt x="876776" y="302324"/>
                    <a:pt x="1247966" y="302324"/>
                  </a:cubicBezTo>
                  <a:cubicBezTo>
                    <a:pt x="1438370" y="302324"/>
                    <a:pt x="1644491" y="361283"/>
                    <a:pt x="1843850" y="472916"/>
                  </a:cubicBezTo>
                  <a:cubicBezTo>
                    <a:pt x="2046161" y="586169"/>
                    <a:pt x="2228755" y="745808"/>
                    <a:pt x="2372106" y="934688"/>
                  </a:cubicBezTo>
                  <a:cubicBezTo>
                    <a:pt x="2498884" y="1101757"/>
                    <a:pt x="2589848" y="1287209"/>
                    <a:pt x="2635377" y="1471041"/>
                  </a:cubicBezTo>
                  <a:cubicBezTo>
                    <a:pt x="2683288" y="1664779"/>
                    <a:pt x="2681859" y="1855279"/>
                    <a:pt x="2630996" y="2037112"/>
                  </a:cubicBezTo>
                  <a:cubicBezTo>
                    <a:pt x="2608993" y="2115788"/>
                    <a:pt x="2583656" y="2170557"/>
                    <a:pt x="2555558" y="2200085"/>
                  </a:cubicBezTo>
                  <a:cubicBezTo>
                    <a:pt x="2531650" y="2225135"/>
                    <a:pt x="2494121" y="2245900"/>
                    <a:pt x="2429828" y="2280285"/>
                  </a:cubicBezTo>
                  <a:cubicBezTo>
                    <a:pt x="2328482" y="2334578"/>
                    <a:pt x="2189607" y="2408873"/>
                    <a:pt x="2040255" y="2560892"/>
                  </a:cubicBezTo>
                  <a:cubicBezTo>
                    <a:pt x="1981486" y="2620709"/>
                    <a:pt x="1926527" y="2681002"/>
                    <a:pt x="1873377" y="2739295"/>
                  </a:cubicBezTo>
                  <a:cubicBezTo>
                    <a:pt x="1763839" y="2859405"/>
                    <a:pt x="1660398" y="2972943"/>
                    <a:pt x="1553147" y="3048476"/>
                  </a:cubicBezTo>
                  <a:cubicBezTo>
                    <a:pt x="1453610" y="3118580"/>
                    <a:pt x="1359503" y="3149822"/>
                    <a:pt x="1247966" y="3149822"/>
                  </a:cubicBezTo>
                  <a:cubicBezTo>
                    <a:pt x="1043178" y="3149822"/>
                    <a:pt x="846011" y="3105626"/>
                    <a:pt x="662083" y="3018377"/>
                  </a:cubicBezTo>
                  <a:cubicBezTo>
                    <a:pt x="486156" y="2934938"/>
                    <a:pt x="325374" y="2811494"/>
                    <a:pt x="197263" y="2661476"/>
                  </a:cubicBezTo>
                  <a:cubicBezTo>
                    <a:pt x="118682" y="2569464"/>
                    <a:pt x="52673" y="2468594"/>
                    <a:pt x="0" y="2360581"/>
                  </a:cubicBezTo>
                  <a:lnTo>
                    <a:pt x="0" y="2894933"/>
                  </a:lnTo>
                  <a:cubicBezTo>
                    <a:pt x="201930" y="3118104"/>
                    <a:pt x="460915" y="3286982"/>
                    <a:pt x="753428" y="3377565"/>
                  </a:cubicBezTo>
                  <a:lnTo>
                    <a:pt x="1587341" y="3377565"/>
                  </a:lnTo>
                  <a:cubicBezTo>
                    <a:pt x="1849850" y="3254312"/>
                    <a:pt x="2033492" y="2999327"/>
                    <a:pt x="2255996" y="2772823"/>
                  </a:cubicBezTo>
                  <a:cubicBezTo>
                    <a:pt x="2562892" y="2460498"/>
                    <a:pt x="2794159" y="2577084"/>
                    <a:pt x="2922270" y="2118551"/>
                  </a:cubicBezTo>
                  <a:cubicBezTo>
                    <a:pt x="3213830" y="1075182"/>
                    <a:pt x="2184654" y="0"/>
                    <a:pt x="1247966" y="0"/>
                  </a:cubicBezTo>
                  <a:close/>
                </a:path>
              </a:pathLst>
            </a:custGeom>
            <a:solidFill>
              <a:schemeClr val="bg1">
                <a:alpha val="30000"/>
              </a:schemeClr>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1BA3E7A-EB58-48E8-B67C-31A746641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913197" y="855729"/>
              <a:ext cx="5283829" cy="6003795"/>
            </a:xfrm>
            <a:custGeom>
              <a:avLst/>
              <a:gdLst>
                <a:gd name="connsiteX0" fmla="*/ 1247966 w 2972700"/>
                <a:gd name="connsiteY0" fmla="*/ 0 h 3377755"/>
                <a:gd name="connsiteX1" fmla="*/ 0 w 2972700"/>
                <a:gd name="connsiteY1" fmla="*/ 557308 h 3377755"/>
                <a:gd name="connsiteX2" fmla="*/ 0 w 2972700"/>
                <a:gd name="connsiteY2" fmla="*/ 1245489 h 3377755"/>
                <a:gd name="connsiteX3" fmla="*/ 20288 w 2972700"/>
                <a:gd name="connsiteY3" fmla="*/ 1193387 h 3377755"/>
                <a:gd name="connsiteX4" fmla="*/ 307467 w 2972700"/>
                <a:gd name="connsiteY4" fmla="*/ 759809 h 3377755"/>
                <a:gd name="connsiteX5" fmla="*/ 1247966 w 2972700"/>
                <a:gd name="connsiteY5" fmla="*/ 362903 h 3377755"/>
                <a:gd name="connsiteX6" fmla="*/ 1814322 w 2972700"/>
                <a:gd name="connsiteY6" fmla="*/ 525780 h 3377755"/>
                <a:gd name="connsiteX7" fmla="*/ 2324005 w 2972700"/>
                <a:gd name="connsiteY7" fmla="*/ 971360 h 3377755"/>
                <a:gd name="connsiteX8" fmla="*/ 2576703 w 2972700"/>
                <a:gd name="connsiteY8" fmla="*/ 1485710 h 3377755"/>
                <a:gd name="connsiteX9" fmla="*/ 2572798 w 2972700"/>
                <a:gd name="connsiteY9" fmla="*/ 2021015 h 3377755"/>
                <a:gd name="connsiteX10" fmla="*/ 2511838 w 2972700"/>
                <a:gd name="connsiteY10" fmla="*/ 2158556 h 3377755"/>
                <a:gd name="connsiteX11" fmla="*/ 2401348 w 2972700"/>
                <a:gd name="connsiteY11" fmla="*/ 2227136 h 3377755"/>
                <a:gd name="connsiteX12" fmla="*/ 1997107 w 2972700"/>
                <a:gd name="connsiteY12" fmla="*/ 2518696 h 3377755"/>
                <a:gd name="connsiteX13" fmla="*/ 1828705 w 2972700"/>
                <a:gd name="connsiteY13" fmla="*/ 2698718 h 3377755"/>
                <a:gd name="connsiteX14" fmla="*/ 1247966 w 2972700"/>
                <a:gd name="connsiteY14" fmla="*/ 3089529 h 3377755"/>
                <a:gd name="connsiteX15" fmla="*/ 687991 w 2972700"/>
                <a:gd name="connsiteY15" fmla="*/ 2963894 h 3377755"/>
                <a:gd name="connsiteX16" fmla="*/ 243269 w 2972700"/>
                <a:gd name="connsiteY16" fmla="*/ 2622328 h 3377755"/>
                <a:gd name="connsiteX17" fmla="*/ 2477 w 2972700"/>
                <a:gd name="connsiteY17" fmla="*/ 2213610 h 3377755"/>
                <a:gd name="connsiteX18" fmla="*/ 95 w 2972700"/>
                <a:gd name="connsiteY18" fmla="*/ 2206943 h 3377755"/>
                <a:gd name="connsiteX19" fmla="*/ 95 w 2972700"/>
                <a:gd name="connsiteY19" fmla="*/ 2895124 h 3377755"/>
                <a:gd name="connsiteX20" fmla="*/ 753523 w 2972700"/>
                <a:gd name="connsiteY20" fmla="*/ 3377756 h 3377755"/>
                <a:gd name="connsiteX21" fmla="*/ 1587437 w 2972700"/>
                <a:gd name="connsiteY21" fmla="*/ 3377756 h 3377755"/>
                <a:gd name="connsiteX22" fmla="*/ 2256092 w 2972700"/>
                <a:gd name="connsiteY22" fmla="*/ 2773013 h 3377755"/>
                <a:gd name="connsiteX23" fmla="*/ 2922365 w 2972700"/>
                <a:gd name="connsiteY23" fmla="*/ 2118741 h 3377755"/>
                <a:gd name="connsiteX24" fmla="*/ 1247966 w 2972700"/>
                <a:gd name="connsiteY24" fmla="*/ 0 h 337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2700" h="3377755">
                  <a:moveTo>
                    <a:pt x="1247966" y="0"/>
                  </a:moveTo>
                  <a:cubicBezTo>
                    <a:pt x="754285" y="0"/>
                    <a:pt x="309944" y="214694"/>
                    <a:pt x="0" y="557308"/>
                  </a:cubicBezTo>
                  <a:lnTo>
                    <a:pt x="0" y="1245489"/>
                  </a:lnTo>
                  <a:cubicBezTo>
                    <a:pt x="6477" y="1228058"/>
                    <a:pt x="13145" y="1210628"/>
                    <a:pt x="20288" y="1193387"/>
                  </a:cubicBezTo>
                  <a:cubicBezTo>
                    <a:pt x="87821" y="1030891"/>
                    <a:pt x="184404" y="885063"/>
                    <a:pt x="307467" y="759809"/>
                  </a:cubicBezTo>
                  <a:cubicBezTo>
                    <a:pt x="559118" y="503873"/>
                    <a:pt x="893064" y="362903"/>
                    <a:pt x="1247966" y="362903"/>
                  </a:cubicBezTo>
                  <a:cubicBezTo>
                    <a:pt x="1428083" y="362903"/>
                    <a:pt x="1623917" y="419195"/>
                    <a:pt x="1814322" y="525780"/>
                  </a:cubicBezTo>
                  <a:cubicBezTo>
                    <a:pt x="2009394" y="634937"/>
                    <a:pt x="2185607" y="789051"/>
                    <a:pt x="2324005" y="971360"/>
                  </a:cubicBezTo>
                  <a:cubicBezTo>
                    <a:pt x="2445830" y="1131856"/>
                    <a:pt x="2533174" y="1309688"/>
                    <a:pt x="2576703" y="1485710"/>
                  </a:cubicBezTo>
                  <a:cubicBezTo>
                    <a:pt x="2622042" y="1669161"/>
                    <a:pt x="2620804" y="1849279"/>
                    <a:pt x="2572798" y="2021015"/>
                  </a:cubicBezTo>
                  <a:cubicBezTo>
                    <a:pt x="2554034" y="2088071"/>
                    <a:pt x="2532412" y="2136934"/>
                    <a:pt x="2511838" y="2158556"/>
                  </a:cubicBezTo>
                  <a:cubicBezTo>
                    <a:pt x="2493455" y="2177796"/>
                    <a:pt x="2452878" y="2199608"/>
                    <a:pt x="2401348" y="2227136"/>
                  </a:cubicBezTo>
                  <a:cubicBezTo>
                    <a:pt x="2296573" y="2283238"/>
                    <a:pt x="2153031" y="2360010"/>
                    <a:pt x="1997107" y="2518696"/>
                  </a:cubicBezTo>
                  <a:cubicBezTo>
                    <a:pt x="1937576" y="2579370"/>
                    <a:pt x="1882235" y="2640044"/>
                    <a:pt x="1828705" y="2698718"/>
                  </a:cubicBezTo>
                  <a:cubicBezTo>
                    <a:pt x="1594580" y="2955512"/>
                    <a:pt x="1462468" y="3089529"/>
                    <a:pt x="1247966" y="3089529"/>
                  </a:cubicBezTo>
                  <a:cubicBezTo>
                    <a:pt x="1052227" y="3089529"/>
                    <a:pt x="863822" y="3047238"/>
                    <a:pt x="687991" y="2963894"/>
                  </a:cubicBezTo>
                  <a:cubicBezTo>
                    <a:pt x="519684" y="2884075"/>
                    <a:pt x="365855" y="2765965"/>
                    <a:pt x="243269" y="2622328"/>
                  </a:cubicBezTo>
                  <a:cubicBezTo>
                    <a:pt x="139541" y="2500884"/>
                    <a:pt x="58484" y="2363343"/>
                    <a:pt x="2477" y="2213610"/>
                  </a:cubicBezTo>
                  <a:cubicBezTo>
                    <a:pt x="1619" y="2211419"/>
                    <a:pt x="857" y="2209133"/>
                    <a:pt x="95" y="2206943"/>
                  </a:cubicBezTo>
                  <a:lnTo>
                    <a:pt x="95" y="2895124"/>
                  </a:lnTo>
                  <a:cubicBezTo>
                    <a:pt x="202025" y="3118295"/>
                    <a:pt x="461010" y="3287173"/>
                    <a:pt x="753523" y="3377756"/>
                  </a:cubicBezTo>
                  <a:lnTo>
                    <a:pt x="1587437" y="3377756"/>
                  </a:lnTo>
                  <a:cubicBezTo>
                    <a:pt x="1849946" y="3254502"/>
                    <a:pt x="2033588" y="2999518"/>
                    <a:pt x="2256092" y="2773013"/>
                  </a:cubicBezTo>
                  <a:cubicBezTo>
                    <a:pt x="2562987" y="2460689"/>
                    <a:pt x="2794254" y="2577275"/>
                    <a:pt x="2922365" y="2118741"/>
                  </a:cubicBezTo>
                  <a:cubicBezTo>
                    <a:pt x="3213830" y="1075182"/>
                    <a:pt x="2184654" y="0"/>
                    <a:pt x="1247966" y="0"/>
                  </a:cubicBezTo>
                  <a:close/>
                </a:path>
              </a:pathLst>
            </a:custGeom>
            <a:solidFill>
              <a:schemeClr val="bg1">
                <a:alpha val="30000"/>
              </a:schemeClr>
            </a:solidFill>
            <a:ln w="9525" cap="flat">
              <a:noFill/>
              <a:prstDash val="solid"/>
              <a:miter/>
            </a:ln>
          </p:spPr>
          <p:txBody>
            <a:bodyPr rtlCol="0" anchor="ctr"/>
            <a:lstStyle/>
            <a:p>
              <a:endParaRPr lang="en-US"/>
            </a:p>
          </p:txBody>
        </p:sp>
        <p:sp useBgFill="1">
          <p:nvSpPr>
            <p:cNvPr id="31" name="Freeform: Shape 30">
              <a:extLst>
                <a:ext uri="{FF2B5EF4-FFF2-40B4-BE49-F238E27FC236}">
                  <a16:creationId xmlns:a16="http://schemas.microsoft.com/office/drawing/2014/main" id="{85A1FD08-DCDA-4E01-BB3D-303ED3136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626306" y="695399"/>
              <a:ext cx="5570720" cy="6162601"/>
            </a:xfrm>
            <a:custGeom>
              <a:avLst/>
              <a:gdLst>
                <a:gd name="connsiteX0" fmla="*/ 1262253 w 3134106"/>
                <a:gd name="connsiteY0" fmla="*/ 0 h 3467100"/>
                <a:gd name="connsiteX1" fmla="*/ 0 w 3134106"/>
                <a:gd name="connsiteY1" fmla="*/ 482156 h 3467100"/>
                <a:gd name="connsiteX2" fmla="*/ 0 w 3134106"/>
                <a:gd name="connsiteY2" fmla="*/ 777526 h 3467100"/>
                <a:gd name="connsiteX3" fmla="*/ 106966 w 3134106"/>
                <a:gd name="connsiteY3" fmla="*/ 645319 h 3467100"/>
                <a:gd name="connsiteX4" fmla="*/ 621316 w 3134106"/>
                <a:gd name="connsiteY4" fmla="*/ 259556 h 3467100"/>
                <a:gd name="connsiteX5" fmla="*/ 658749 w 3134106"/>
                <a:gd name="connsiteY5" fmla="*/ 242888 h 3467100"/>
                <a:gd name="connsiteX6" fmla="*/ 696468 w 3134106"/>
                <a:gd name="connsiteY6" fmla="*/ 226790 h 3467100"/>
                <a:gd name="connsiteX7" fmla="*/ 734854 w 3134106"/>
                <a:gd name="connsiteY7" fmla="*/ 212217 h 3467100"/>
                <a:gd name="connsiteX8" fmla="*/ 773525 w 3134106"/>
                <a:gd name="connsiteY8" fmla="*/ 198215 h 3467100"/>
                <a:gd name="connsiteX9" fmla="*/ 812768 w 3134106"/>
                <a:gd name="connsiteY9" fmla="*/ 185642 h 3467100"/>
                <a:gd name="connsiteX10" fmla="*/ 852202 w 3134106"/>
                <a:gd name="connsiteY10" fmla="*/ 173736 h 3467100"/>
                <a:gd name="connsiteX11" fmla="*/ 892112 w 3134106"/>
                <a:gd name="connsiteY11" fmla="*/ 163354 h 3467100"/>
                <a:gd name="connsiteX12" fmla="*/ 912114 w 3134106"/>
                <a:gd name="connsiteY12" fmla="*/ 158210 h 3467100"/>
                <a:gd name="connsiteX13" fmla="*/ 922115 w 3134106"/>
                <a:gd name="connsiteY13" fmla="*/ 155639 h 3467100"/>
                <a:gd name="connsiteX14" fmla="*/ 932212 w 3134106"/>
                <a:gd name="connsiteY14" fmla="*/ 153543 h 3467100"/>
                <a:gd name="connsiteX15" fmla="*/ 1260634 w 3134106"/>
                <a:gd name="connsiteY15" fmla="*/ 117062 h 3467100"/>
                <a:gd name="connsiteX16" fmla="*/ 1587341 w 3134106"/>
                <a:gd name="connsiteY16" fmla="*/ 161544 h 3467100"/>
                <a:gd name="connsiteX17" fmla="*/ 1743647 w 3134106"/>
                <a:gd name="connsiteY17" fmla="*/ 213741 h 3467100"/>
                <a:gd name="connsiteX18" fmla="*/ 1892808 w 3134106"/>
                <a:gd name="connsiteY18" fmla="*/ 282702 h 3467100"/>
                <a:gd name="connsiteX19" fmla="*/ 2033683 w 3134106"/>
                <a:gd name="connsiteY19" fmla="*/ 365950 h 3467100"/>
                <a:gd name="connsiteX20" fmla="*/ 2165509 w 3134106"/>
                <a:gd name="connsiteY20" fmla="*/ 461677 h 3467100"/>
                <a:gd name="connsiteX21" fmla="*/ 2288286 w 3134106"/>
                <a:gd name="connsiteY21" fmla="*/ 567500 h 3467100"/>
                <a:gd name="connsiteX22" fmla="*/ 2401348 w 3134106"/>
                <a:gd name="connsiteY22" fmla="*/ 682371 h 3467100"/>
                <a:gd name="connsiteX23" fmla="*/ 2505075 w 3134106"/>
                <a:gd name="connsiteY23" fmla="*/ 804577 h 3467100"/>
                <a:gd name="connsiteX24" fmla="*/ 2598801 w 3134106"/>
                <a:gd name="connsiteY24" fmla="*/ 933355 h 3467100"/>
                <a:gd name="connsiteX25" fmla="*/ 2682240 w 3134106"/>
                <a:gd name="connsiteY25" fmla="*/ 1067943 h 3467100"/>
                <a:gd name="connsiteX26" fmla="*/ 2754725 w 3134106"/>
                <a:gd name="connsiteY26" fmla="*/ 1207770 h 3467100"/>
                <a:gd name="connsiteX27" fmla="*/ 2861596 w 3134106"/>
                <a:gd name="connsiteY27" fmla="*/ 1501140 h 3467100"/>
                <a:gd name="connsiteX28" fmla="*/ 2893314 w 3134106"/>
                <a:gd name="connsiteY28" fmla="*/ 1653254 h 3467100"/>
                <a:gd name="connsiteX29" fmla="*/ 2898743 w 3134106"/>
                <a:gd name="connsiteY29" fmla="*/ 1691640 h 3467100"/>
                <a:gd name="connsiteX30" fmla="*/ 2903220 w 3134106"/>
                <a:gd name="connsiteY30" fmla="*/ 1730216 h 3467100"/>
                <a:gd name="connsiteX31" fmla="*/ 2906840 w 3134106"/>
                <a:gd name="connsiteY31" fmla="*/ 1768888 h 3467100"/>
                <a:gd name="connsiteX32" fmla="*/ 2909221 w 3134106"/>
                <a:gd name="connsiteY32" fmla="*/ 1807655 h 3467100"/>
                <a:gd name="connsiteX33" fmla="*/ 2907506 w 3134106"/>
                <a:gd name="connsiteY33" fmla="*/ 1963007 h 3467100"/>
                <a:gd name="connsiteX34" fmla="*/ 2904458 w 3134106"/>
                <a:gd name="connsiteY34" fmla="*/ 2001869 h 3467100"/>
                <a:gd name="connsiteX35" fmla="*/ 2900267 w 3134106"/>
                <a:gd name="connsiteY35" fmla="*/ 2040636 h 3467100"/>
                <a:gd name="connsiteX36" fmla="*/ 2894648 w 3134106"/>
                <a:gd name="connsiteY36" fmla="*/ 2079308 h 3467100"/>
                <a:gd name="connsiteX37" fmla="*/ 2888075 w 3134106"/>
                <a:gd name="connsiteY37" fmla="*/ 2117884 h 3467100"/>
                <a:gd name="connsiteX38" fmla="*/ 2849785 w 3134106"/>
                <a:gd name="connsiteY38" fmla="*/ 2268855 h 3467100"/>
                <a:gd name="connsiteX39" fmla="*/ 2785491 w 3134106"/>
                <a:gd name="connsiteY39" fmla="*/ 2404777 h 3467100"/>
                <a:gd name="connsiteX40" fmla="*/ 2682049 w 3134106"/>
                <a:gd name="connsiteY40" fmla="*/ 2511647 h 3467100"/>
                <a:gd name="connsiteX41" fmla="*/ 2544318 w 3134106"/>
                <a:gd name="connsiteY41" fmla="*/ 2596229 h 3467100"/>
                <a:gd name="connsiteX42" fmla="*/ 2270474 w 3134106"/>
                <a:gd name="connsiteY42" fmla="*/ 2796349 h 3467100"/>
                <a:gd name="connsiteX43" fmla="*/ 2211896 w 3134106"/>
                <a:gd name="connsiteY43" fmla="*/ 2856357 h 3467100"/>
                <a:gd name="connsiteX44" fmla="*/ 2155127 w 3134106"/>
                <a:gd name="connsiteY44" fmla="*/ 2916936 h 3467100"/>
                <a:gd name="connsiteX45" fmla="*/ 2042636 w 3134106"/>
                <a:gd name="connsiteY45" fmla="*/ 3038094 h 3467100"/>
                <a:gd name="connsiteX46" fmla="*/ 1985963 w 3134106"/>
                <a:gd name="connsiteY46" fmla="*/ 3097721 h 3467100"/>
                <a:gd name="connsiteX47" fmla="*/ 1928051 w 3134106"/>
                <a:gd name="connsiteY47" fmla="*/ 3155728 h 3467100"/>
                <a:gd name="connsiteX48" fmla="*/ 1806702 w 3134106"/>
                <a:gd name="connsiteY48" fmla="*/ 3264313 h 3467100"/>
                <a:gd name="connsiteX49" fmla="*/ 1674400 w 3134106"/>
                <a:gd name="connsiteY49" fmla="*/ 3356134 h 3467100"/>
                <a:gd name="connsiteX50" fmla="*/ 1529906 w 3134106"/>
                <a:gd name="connsiteY50" fmla="*/ 3422333 h 3467100"/>
                <a:gd name="connsiteX51" fmla="*/ 1492187 w 3134106"/>
                <a:gd name="connsiteY51" fmla="*/ 3434048 h 3467100"/>
                <a:gd name="connsiteX52" fmla="*/ 1453896 w 3134106"/>
                <a:gd name="connsiteY52" fmla="*/ 3443669 h 3467100"/>
                <a:gd name="connsiteX53" fmla="*/ 1415129 w 3134106"/>
                <a:gd name="connsiteY53" fmla="*/ 3451003 h 3467100"/>
                <a:gd name="connsiteX54" fmla="*/ 1376077 w 3134106"/>
                <a:gd name="connsiteY54" fmla="*/ 3456241 h 3467100"/>
                <a:gd name="connsiteX55" fmla="*/ 1336834 w 3134106"/>
                <a:gd name="connsiteY55" fmla="*/ 3459480 h 3467100"/>
                <a:gd name="connsiteX56" fmla="*/ 1297496 w 3134106"/>
                <a:gd name="connsiteY56" fmla="*/ 3460718 h 3467100"/>
                <a:gd name="connsiteX57" fmla="*/ 1258062 w 3134106"/>
                <a:gd name="connsiteY57" fmla="*/ 3460052 h 3467100"/>
                <a:gd name="connsiteX58" fmla="*/ 1217676 w 3134106"/>
                <a:gd name="connsiteY58" fmla="*/ 3457480 h 3467100"/>
                <a:gd name="connsiteX59" fmla="*/ 900113 w 3134106"/>
                <a:gd name="connsiteY59" fmla="*/ 3406426 h 3467100"/>
                <a:gd name="connsiteX60" fmla="*/ 823246 w 3134106"/>
                <a:gd name="connsiteY60" fmla="*/ 3383947 h 3467100"/>
                <a:gd name="connsiteX61" fmla="*/ 747808 w 3134106"/>
                <a:gd name="connsiteY61" fmla="*/ 3357753 h 3467100"/>
                <a:gd name="connsiteX62" fmla="*/ 710660 w 3134106"/>
                <a:gd name="connsiteY62" fmla="*/ 3343370 h 3467100"/>
                <a:gd name="connsiteX63" fmla="*/ 673799 w 3134106"/>
                <a:gd name="connsiteY63" fmla="*/ 3328321 h 3467100"/>
                <a:gd name="connsiteX64" fmla="*/ 655415 w 3134106"/>
                <a:gd name="connsiteY64" fmla="*/ 3320796 h 3467100"/>
                <a:gd name="connsiteX65" fmla="*/ 637413 w 3134106"/>
                <a:gd name="connsiteY65" fmla="*/ 3312319 h 3467100"/>
                <a:gd name="connsiteX66" fmla="*/ 601409 w 3134106"/>
                <a:gd name="connsiteY66" fmla="*/ 3295460 h 3467100"/>
                <a:gd name="connsiteX67" fmla="*/ 96012 w 3134106"/>
                <a:gd name="connsiteY67" fmla="*/ 2922746 h 3467100"/>
                <a:gd name="connsiteX68" fmla="*/ 0 w 3134106"/>
                <a:gd name="connsiteY68" fmla="*/ 2808256 h 3467100"/>
                <a:gd name="connsiteX69" fmla="*/ 0 w 3134106"/>
                <a:gd name="connsiteY69" fmla="*/ 3204020 h 3467100"/>
                <a:gd name="connsiteX70" fmla="*/ 376523 w 3134106"/>
                <a:gd name="connsiteY70" fmla="*/ 3467100 h 3467100"/>
                <a:gd name="connsiteX71" fmla="*/ 2147983 w 3134106"/>
                <a:gd name="connsiteY71" fmla="*/ 3467100 h 3467100"/>
                <a:gd name="connsiteX72" fmla="*/ 3134106 w 3134106"/>
                <a:gd name="connsiteY72" fmla="*/ 1843088 h 3467100"/>
                <a:gd name="connsiteX73" fmla="*/ 1262253 w 3134106"/>
                <a:gd name="connsiteY73"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34106" h="3467100">
                  <a:moveTo>
                    <a:pt x="1262253" y="0"/>
                  </a:moveTo>
                  <a:cubicBezTo>
                    <a:pt x="775907" y="0"/>
                    <a:pt x="332804" y="182690"/>
                    <a:pt x="0" y="482156"/>
                  </a:cubicBezTo>
                  <a:lnTo>
                    <a:pt x="0" y="777526"/>
                  </a:lnTo>
                  <a:cubicBezTo>
                    <a:pt x="33338" y="731901"/>
                    <a:pt x="68961" y="687705"/>
                    <a:pt x="106966" y="645319"/>
                  </a:cubicBezTo>
                  <a:cubicBezTo>
                    <a:pt x="248603" y="486632"/>
                    <a:pt x="423100" y="351854"/>
                    <a:pt x="621316" y="259556"/>
                  </a:cubicBezTo>
                  <a:lnTo>
                    <a:pt x="658749" y="242888"/>
                  </a:lnTo>
                  <a:cubicBezTo>
                    <a:pt x="671322" y="237458"/>
                    <a:pt x="683609" y="231362"/>
                    <a:pt x="696468" y="226790"/>
                  </a:cubicBezTo>
                  <a:lnTo>
                    <a:pt x="734854" y="212217"/>
                  </a:lnTo>
                  <a:cubicBezTo>
                    <a:pt x="747713" y="207550"/>
                    <a:pt x="760381" y="202121"/>
                    <a:pt x="773525" y="198215"/>
                  </a:cubicBezTo>
                  <a:lnTo>
                    <a:pt x="812768" y="185642"/>
                  </a:lnTo>
                  <a:cubicBezTo>
                    <a:pt x="825913" y="181547"/>
                    <a:pt x="838867" y="176879"/>
                    <a:pt x="852202" y="173736"/>
                  </a:cubicBezTo>
                  <a:lnTo>
                    <a:pt x="892112" y="163354"/>
                  </a:lnTo>
                  <a:lnTo>
                    <a:pt x="912114" y="158210"/>
                  </a:lnTo>
                  <a:lnTo>
                    <a:pt x="922115" y="155639"/>
                  </a:lnTo>
                  <a:lnTo>
                    <a:pt x="932212" y="153543"/>
                  </a:lnTo>
                  <a:cubicBezTo>
                    <a:pt x="1039749" y="129635"/>
                    <a:pt x="1150144" y="117443"/>
                    <a:pt x="1260634" y="117062"/>
                  </a:cubicBezTo>
                  <a:cubicBezTo>
                    <a:pt x="1370933" y="116967"/>
                    <a:pt x="1481138" y="132874"/>
                    <a:pt x="1587341" y="161544"/>
                  </a:cubicBezTo>
                  <a:cubicBezTo>
                    <a:pt x="1640491" y="175831"/>
                    <a:pt x="1692688" y="193358"/>
                    <a:pt x="1743647" y="213741"/>
                  </a:cubicBezTo>
                  <a:cubicBezTo>
                    <a:pt x="1794796" y="233744"/>
                    <a:pt x="1844421" y="257175"/>
                    <a:pt x="1892808" y="282702"/>
                  </a:cubicBezTo>
                  <a:cubicBezTo>
                    <a:pt x="1941290" y="308134"/>
                    <a:pt x="1988153" y="336233"/>
                    <a:pt x="2033683" y="365950"/>
                  </a:cubicBezTo>
                  <a:cubicBezTo>
                    <a:pt x="2079117" y="395954"/>
                    <a:pt x="2123027" y="428054"/>
                    <a:pt x="2165509" y="461677"/>
                  </a:cubicBezTo>
                  <a:cubicBezTo>
                    <a:pt x="2207990" y="495300"/>
                    <a:pt x="2248948" y="530733"/>
                    <a:pt x="2288286" y="567500"/>
                  </a:cubicBezTo>
                  <a:cubicBezTo>
                    <a:pt x="2327720" y="604266"/>
                    <a:pt x="2365153" y="642938"/>
                    <a:pt x="2401348" y="682371"/>
                  </a:cubicBezTo>
                  <a:cubicBezTo>
                    <a:pt x="2437543" y="721900"/>
                    <a:pt x="2472119" y="762667"/>
                    <a:pt x="2505075" y="804577"/>
                  </a:cubicBezTo>
                  <a:cubicBezTo>
                    <a:pt x="2537841" y="846677"/>
                    <a:pt x="2569369" y="889445"/>
                    <a:pt x="2598801" y="933355"/>
                  </a:cubicBezTo>
                  <a:cubicBezTo>
                    <a:pt x="2628329" y="977265"/>
                    <a:pt x="2656428" y="1022128"/>
                    <a:pt x="2682240" y="1067943"/>
                  </a:cubicBezTo>
                  <a:cubicBezTo>
                    <a:pt x="2708243" y="1113663"/>
                    <a:pt x="2732437" y="1160336"/>
                    <a:pt x="2754725" y="1207770"/>
                  </a:cubicBezTo>
                  <a:cubicBezTo>
                    <a:pt x="2799112" y="1302639"/>
                    <a:pt x="2835021" y="1400747"/>
                    <a:pt x="2861596" y="1501140"/>
                  </a:cubicBezTo>
                  <a:cubicBezTo>
                    <a:pt x="2874645" y="1551337"/>
                    <a:pt x="2885218" y="1602105"/>
                    <a:pt x="2893314" y="1653254"/>
                  </a:cubicBezTo>
                  <a:cubicBezTo>
                    <a:pt x="2895314" y="1666018"/>
                    <a:pt x="2897410" y="1678781"/>
                    <a:pt x="2898743" y="1691640"/>
                  </a:cubicBezTo>
                  <a:cubicBezTo>
                    <a:pt x="2900172" y="1704499"/>
                    <a:pt x="2902172" y="1717262"/>
                    <a:pt x="2903220" y="1730216"/>
                  </a:cubicBezTo>
                  <a:cubicBezTo>
                    <a:pt x="2904363" y="1743075"/>
                    <a:pt x="2905792" y="1755934"/>
                    <a:pt x="2906840" y="1768888"/>
                  </a:cubicBezTo>
                  <a:lnTo>
                    <a:pt x="2909221" y="1807655"/>
                  </a:lnTo>
                  <a:cubicBezTo>
                    <a:pt x="2911316" y="1859375"/>
                    <a:pt x="2911221" y="1911191"/>
                    <a:pt x="2907506" y="1963007"/>
                  </a:cubicBezTo>
                  <a:cubicBezTo>
                    <a:pt x="2906459" y="1975961"/>
                    <a:pt x="2906078" y="1988915"/>
                    <a:pt x="2904458" y="2001869"/>
                  </a:cubicBezTo>
                  <a:lnTo>
                    <a:pt x="2900267" y="2040636"/>
                  </a:lnTo>
                  <a:lnTo>
                    <a:pt x="2894648" y="2079308"/>
                  </a:lnTo>
                  <a:cubicBezTo>
                    <a:pt x="2892838" y="2092166"/>
                    <a:pt x="2890171" y="2104930"/>
                    <a:pt x="2888075" y="2117884"/>
                  </a:cubicBezTo>
                  <a:cubicBezTo>
                    <a:pt x="2878360" y="2169128"/>
                    <a:pt x="2866168" y="2220278"/>
                    <a:pt x="2849785" y="2268855"/>
                  </a:cubicBezTo>
                  <a:cubicBezTo>
                    <a:pt x="2833402" y="2317433"/>
                    <a:pt x="2813018" y="2363915"/>
                    <a:pt x="2785491" y="2404777"/>
                  </a:cubicBezTo>
                  <a:cubicBezTo>
                    <a:pt x="2758440" y="2446115"/>
                    <a:pt x="2723579" y="2481263"/>
                    <a:pt x="2682049" y="2511647"/>
                  </a:cubicBezTo>
                  <a:cubicBezTo>
                    <a:pt x="2640616" y="2542223"/>
                    <a:pt x="2592705" y="2568321"/>
                    <a:pt x="2544318" y="2596229"/>
                  </a:cubicBezTo>
                  <a:cubicBezTo>
                    <a:pt x="2446687" y="2650808"/>
                    <a:pt x="2350580" y="2716530"/>
                    <a:pt x="2270474" y="2796349"/>
                  </a:cubicBezTo>
                  <a:cubicBezTo>
                    <a:pt x="2250091" y="2816257"/>
                    <a:pt x="2230946" y="2836164"/>
                    <a:pt x="2211896" y="2856357"/>
                  </a:cubicBezTo>
                  <a:lnTo>
                    <a:pt x="2155127" y="2916936"/>
                  </a:lnTo>
                  <a:cubicBezTo>
                    <a:pt x="2117503" y="2957417"/>
                    <a:pt x="2080260" y="2998089"/>
                    <a:pt x="2042636" y="3038094"/>
                  </a:cubicBezTo>
                  <a:cubicBezTo>
                    <a:pt x="2023872" y="3058097"/>
                    <a:pt x="2005013" y="3078099"/>
                    <a:pt x="1985963" y="3097721"/>
                  </a:cubicBezTo>
                  <a:cubicBezTo>
                    <a:pt x="1966913" y="3117342"/>
                    <a:pt x="1947577" y="3136678"/>
                    <a:pt x="1928051" y="3155728"/>
                  </a:cubicBezTo>
                  <a:cubicBezTo>
                    <a:pt x="1889093" y="3193828"/>
                    <a:pt x="1848707" y="3230309"/>
                    <a:pt x="1806702" y="3264313"/>
                  </a:cubicBezTo>
                  <a:cubicBezTo>
                    <a:pt x="1764792" y="3298412"/>
                    <a:pt x="1720406" y="3329083"/>
                    <a:pt x="1674400" y="3356134"/>
                  </a:cubicBezTo>
                  <a:cubicBezTo>
                    <a:pt x="1628204" y="3382804"/>
                    <a:pt x="1579912" y="3405473"/>
                    <a:pt x="1529906" y="3422333"/>
                  </a:cubicBezTo>
                  <a:cubicBezTo>
                    <a:pt x="1517428" y="3426714"/>
                    <a:pt x="1504664" y="3430048"/>
                    <a:pt x="1492187" y="3434048"/>
                  </a:cubicBezTo>
                  <a:cubicBezTo>
                    <a:pt x="1479518" y="3437478"/>
                    <a:pt x="1466660" y="3440430"/>
                    <a:pt x="1453896" y="3443669"/>
                  </a:cubicBezTo>
                  <a:cubicBezTo>
                    <a:pt x="1440942" y="3446145"/>
                    <a:pt x="1428083" y="3448717"/>
                    <a:pt x="1415129" y="3451003"/>
                  </a:cubicBezTo>
                  <a:cubicBezTo>
                    <a:pt x="1402080" y="3452717"/>
                    <a:pt x="1389126" y="3454813"/>
                    <a:pt x="1376077" y="3456241"/>
                  </a:cubicBezTo>
                  <a:cubicBezTo>
                    <a:pt x="1362932" y="3457289"/>
                    <a:pt x="1349978" y="3458718"/>
                    <a:pt x="1336834" y="3459480"/>
                  </a:cubicBezTo>
                  <a:cubicBezTo>
                    <a:pt x="1323689" y="3459861"/>
                    <a:pt x="1310640" y="3460623"/>
                    <a:pt x="1297496" y="3460718"/>
                  </a:cubicBezTo>
                  <a:cubicBezTo>
                    <a:pt x="1284351" y="3460433"/>
                    <a:pt x="1271302" y="3460528"/>
                    <a:pt x="1258062" y="3460052"/>
                  </a:cubicBezTo>
                  <a:lnTo>
                    <a:pt x="1217676" y="3457480"/>
                  </a:lnTo>
                  <a:cubicBezTo>
                    <a:pt x="1110044" y="3450717"/>
                    <a:pt x="1003554" y="3433286"/>
                    <a:pt x="900113" y="3406426"/>
                  </a:cubicBezTo>
                  <a:lnTo>
                    <a:pt x="823246" y="3383947"/>
                  </a:lnTo>
                  <a:cubicBezTo>
                    <a:pt x="797909" y="3375660"/>
                    <a:pt x="772954" y="3366326"/>
                    <a:pt x="747808" y="3357753"/>
                  </a:cubicBezTo>
                  <a:cubicBezTo>
                    <a:pt x="735140" y="3353753"/>
                    <a:pt x="722948" y="3348323"/>
                    <a:pt x="710660" y="3343370"/>
                  </a:cubicBezTo>
                  <a:lnTo>
                    <a:pt x="673799" y="3328321"/>
                  </a:lnTo>
                  <a:lnTo>
                    <a:pt x="655415" y="3320796"/>
                  </a:lnTo>
                  <a:lnTo>
                    <a:pt x="637413" y="3312319"/>
                  </a:lnTo>
                  <a:lnTo>
                    <a:pt x="601409" y="3295460"/>
                  </a:lnTo>
                  <a:cubicBezTo>
                    <a:pt x="410909" y="3202877"/>
                    <a:pt x="238125" y="3076575"/>
                    <a:pt x="96012" y="2922746"/>
                  </a:cubicBezTo>
                  <a:cubicBezTo>
                    <a:pt x="62103" y="2886075"/>
                    <a:pt x="30194" y="2847785"/>
                    <a:pt x="0" y="2808256"/>
                  </a:cubicBezTo>
                  <a:lnTo>
                    <a:pt x="0" y="3204020"/>
                  </a:lnTo>
                  <a:cubicBezTo>
                    <a:pt x="113538" y="3306223"/>
                    <a:pt x="239935" y="3394710"/>
                    <a:pt x="376523" y="3467100"/>
                  </a:cubicBezTo>
                  <a:lnTo>
                    <a:pt x="2147983" y="3467100"/>
                  </a:lnTo>
                  <a:cubicBezTo>
                    <a:pt x="2735009" y="3156014"/>
                    <a:pt x="3134106" y="2545461"/>
                    <a:pt x="3134106" y="1843088"/>
                  </a:cubicBezTo>
                  <a:cubicBezTo>
                    <a:pt x="3134106" y="825151"/>
                    <a:pt x="2296097" y="0"/>
                    <a:pt x="1262253" y="0"/>
                  </a:cubicBezTo>
                  <a:close/>
                </a:path>
              </a:pathLst>
            </a:custGeom>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27977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B5A57C66-25EF-F082-3578-05E5D92F94B5}"/>
              </a:ext>
            </a:extLst>
          </p:cNvPr>
          <p:cNvSpPr>
            <a:spLocks noGrp="1"/>
          </p:cNvSpPr>
          <p:nvPr>
            <p:ph type="title"/>
          </p:nvPr>
        </p:nvSpPr>
        <p:spPr>
          <a:xfrm>
            <a:off x="838201" y="643467"/>
            <a:ext cx="3888526" cy="1800526"/>
          </a:xfrm>
        </p:spPr>
        <p:txBody>
          <a:bodyPr>
            <a:normAutofit/>
          </a:bodyPr>
          <a:lstStyle/>
          <a:p>
            <a:br>
              <a:rPr lang="en-GB" sz="4100" dirty="0">
                <a:effectLst/>
                <a:latin typeface="Calibri" panose="020F0502020204030204" pitchFamily="34" charset="0"/>
                <a:ea typeface="Calibri" panose="020F0502020204030204" pitchFamily="34" charset="0"/>
              </a:rPr>
            </a:br>
            <a:endParaRPr lang="en-GB" sz="4100" dirty="0"/>
          </a:p>
        </p:txBody>
      </p:sp>
      <p:sp>
        <p:nvSpPr>
          <p:cNvPr id="3" name="Content Placeholder 2">
            <a:extLst>
              <a:ext uri="{FF2B5EF4-FFF2-40B4-BE49-F238E27FC236}">
                <a16:creationId xmlns:a16="http://schemas.microsoft.com/office/drawing/2014/main" id="{220DF339-C418-B2A4-0D43-B4C01CB9C617}"/>
              </a:ext>
            </a:extLst>
          </p:cNvPr>
          <p:cNvSpPr>
            <a:spLocks noGrp="1"/>
          </p:cNvSpPr>
          <p:nvPr>
            <p:ph idx="1"/>
          </p:nvPr>
        </p:nvSpPr>
        <p:spPr>
          <a:xfrm>
            <a:off x="838201" y="2623381"/>
            <a:ext cx="3888528" cy="3553581"/>
          </a:xfrm>
        </p:spPr>
        <p:txBody>
          <a:bodyPr>
            <a:normAutofit/>
          </a:bodyPr>
          <a:lstStyle/>
          <a:p>
            <a:pPr marL="0" indent="0">
              <a:buNone/>
            </a:pPr>
            <a:r>
              <a:rPr lang="en-GB" sz="2000" dirty="0"/>
              <a:t>PCN Digital Lead agreed that it was a good idea</a:t>
            </a:r>
          </a:p>
          <a:p>
            <a:r>
              <a:rPr lang="en-GB" sz="2000" dirty="0"/>
              <a:t>Individual Practice cannot adapt/change the templates including for Social Prescribing </a:t>
            </a:r>
          </a:p>
          <a:p>
            <a:r>
              <a:rPr lang="en-GB" sz="2000" dirty="0"/>
              <a:t>Advised to speak to </a:t>
            </a:r>
            <a:r>
              <a:rPr lang="en-GB" sz="1800" u="sng" dirty="0">
                <a:effectLst/>
                <a:ea typeface="PMingLiU" panose="02020500000000000000" pitchFamily="18" charset="-120"/>
                <a:hlinkClick r:id="rId2"/>
              </a:rPr>
              <a:t>practice.support@econsult.health</a:t>
            </a:r>
            <a:endParaRPr lang="en-GB" sz="1800" u="sng" dirty="0">
              <a:effectLst/>
              <a:ea typeface="PMingLiU" panose="02020500000000000000" pitchFamily="18" charset="-120"/>
            </a:endParaRPr>
          </a:p>
          <a:p>
            <a:endParaRPr lang="en-GB" sz="2000" dirty="0"/>
          </a:p>
          <a:p>
            <a:pPr marL="0" indent="0">
              <a:buNone/>
            </a:pPr>
            <a:endParaRPr lang="en-GB" sz="2000" dirty="0"/>
          </a:p>
          <a:p>
            <a:endParaRPr lang="en-GB" sz="2000" dirty="0"/>
          </a:p>
        </p:txBody>
      </p:sp>
      <p:pic>
        <p:nvPicPr>
          <p:cNvPr id="6" name="Picture 5" descr="A screenshot of a computer&#10;&#10;Description automatically generated">
            <a:extLst>
              <a:ext uri="{FF2B5EF4-FFF2-40B4-BE49-F238E27FC236}">
                <a16:creationId xmlns:a16="http://schemas.microsoft.com/office/drawing/2014/main" id="{B19021C0-FE80-40D4-91DC-512E6E2F7485}"/>
              </a:ext>
            </a:extLst>
          </p:cNvPr>
          <p:cNvPicPr>
            <a:picLocks noChangeAspect="1"/>
          </p:cNvPicPr>
          <p:nvPr/>
        </p:nvPicPr>
        <p:blipFill rotWithShape="1">
          <a:blip r:embed="rId3">
            <a:extLst>
              <a:ext uri="{28A0092B-C50C-407E-A947-70E740481C1C}">
                <a14:useLocalDpi xmlns:a14="http://schemas.microsoft.com/office/drawing/2010/main" val="0"/>
              </a:ext>
            </a:extLst>
          </a:blip>
          <a:srcRect t="6619" r="60312" b="50000"/>
          <a:stretch/>
        </p:blipFill>
        <p:spPr>
          <a:xfrm>
            <a:off x="5564928" y="2273139"/>
            <a:ext cx="6457787" cy="2311722"/>
          </a:xfrm>
          <a:prstGeom prst="rect">
            <a:avLst/>
          </a:prstGeom>
        </p:spPr>
      </p:pic>
    </p:spTree>
    <p:extLst>
      <p:ext uri="{BB962C8B-B14F-4D97-AF65-F5344CB8AC3E}">
        <p14:creationId xmlns:p14="http://schemas.microsoft.com/office/powerpoint/2010/main" val="18937306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1E0115-46C6-C0F2-AA3F-ADF09962F246}"/>
              </a:ext>
            </a:extLst>
          </p:cNvPr>
          <p:cNvSpPr>
            <a:spLocks noGrp="1"/>
          </p:cNvSpPr>
          <p:nvPr>
            <p:ph type="title"/>
          </p:nvPr>
        </p:nvSpPr>
        <p:spPr>
          <a:xfrm>
            <a:off x="804672" y="802955"/>
            <a:ext cx="4766330" cy="1454051"/>
          </a:xfrm>
        </p:spPr>
        <p:txBody>
          <a:bodyPr>
            <a:normAutofit/>
          </a:bodyPr>
          <a:lstStyle/>
          <a:p>
            <a:r>
              <a:rPr lang="en-GB" sz="3600">
                <a:solidFill>
                  <a:schemeClr val="tx2"/>
                </a:solidFill>
                <a:effectLst/>
                <a:latin typeface="Calibri" panose="020F0502020204030204" pitchFamily="34" charset="0"/>
                <a:ea typeface="Times New Roman" panose="02020603050405020304" pitchFamily="18" charset="0"/>
              </a:rPr>
              <a:t>What are the barriers?</a:t>
            </a:r>
            <a:br>
              <a:rPr lang="en-GB" sz="3600">
                <a:solidFill>
                  <a:schemeClr val="tx2"/>
                </a:solidFill>
                <a:effectLst/>
                <a:latin typeface="Calibri" panose="020F0502020204030204" pitchFamily="34" charset="0"/>
                <a:ea typeface="Calibri" panose="020F0502020204030204" pitchFamily="34" charset="0"/>
              </a:rPr>
            </a:br>
            <a:endParaRPr lang="en-GB" sz="3600">
              <a:solidFill>
                <a:schemeClr val="tx2"/>
              </a:solidFill>
            </a:endParaRPr>
          </a:p>
        </p:txBody>
      </p:sp>
      <p:sp>
        <p:nvSpPr>
          <p:cNvPr id="3" name="Content Placeholder 2">
            <a:extLst>
              <a:ext uri="{FF2B5EF4-FFF2-40B4-BE49-F238E27FC236}">
                <a16:creationId xmlns:a16="http://schemas.microsoft.com/office/drawing/2014/main" id="{248C8449-C363-DE3B-C2D3-4FA1B5E596D7}"/>
              </a:ext>
            </a:extLst>
          </p:cNvPr>
          <p:cNvSpPr>
            <a:spLocks noGrp="1"/>
          </p:cNvSpPr>
          <p:nvPr>
            <p:ph idx="1"/>
          </p:nvPr>
        </p:nvSpPr>
        <p:spPr>
          <a:xfrm>
            <a:off x="804672" y="2421683"/>
            <a:ext cx="4765949" cy="3353476"/>
          </a:xfrm>
        </p:spPr>
        <p:txBody>
          <a:bodyPr anchor="t">
            <a:normAutofit/>
          </a:bodyPr>
          <a:lstStyle/>
          <a:p>
            <a:pPr marL="0" indent="0">
              <a:buNone/>
            </a:pPr>
            <a:r>
              <a:rPr lang="en-GB" sz="1800">
                <a:solidFill>
                  <a:schemeClr val="tx2"/>
                </a:solidFill>
              </a:rPr>
              <a:t>A response was received that explained that although </a:t>
            </a:r>
            <a:r>
              <a:rPr lang="en-GB" sz="1800" i="1">
                <a:solidFill>
                  <a:schemeClr val="tx2"/>
                </a:solidFill>
              </a:rPr>
              <a:t>“</a:t>
            </a:r>
            <a:r>
              <a:rPr lang="en-GB" sz="1800" i="1">
                <a:solidFill>
                  <a:schemeClr val="tx2"/>
                </a:solidFill>
                <a:effectLst/>
                <a:ea typeface="PMingLiU" panose="02020500000000000000" pitchFamily="18" charset="-120"/>
                <a:cs typeface="PMingLiU" panose="02020500000000000000" pitchFamily="18" charset="-120"/>
              </a:rPr>
              <a:t>it sounds like a great idea, we are not going to explore it any further I’m afraid.”. </a:t>
            </a:r>
          </a:p>
          <a:p>
            <a:pPr marL="0" indent="0">
              <a:buNone/>
            </a:pPr>
            <a:endParaRPr lang="en-GB" sz="1800" i="1">
              <a:solidFill>
                <a:schemeClr val="tx2"/>
              </a:solidFill>
              <a:ea typeface="PMingLiU" panose="02020500000000000000" pitchFamily="18" charset="-120"/>
              <a:cs typeface="PMingLiU" panose="02020500000000000000" pitchFamily="18" charset="-120"/>
            </a:endParaRPr>
          </a:p>
          <a:p>
            <a:pPr marL="0" indent="0">
              <a:buNone/>
            </a:pPr>
            <a:endParaRPr lang="en-GB" sz="1800">
              <a:solidFill>
                <a:schemeClr val="tx2"/>
              </a:solidFill>
              <a:effectLst/>
              <a:ea typeface="PMingLiU" panose="02020500000000000000" pitchFamily="18" charset="-120"/>
              <a:cs typeface="PMingLiU" panose="02020500000000000000" pitchFamily="18" charset="-120"/>
            </a:endParaRPr>
          </a:p>
          <a:p>
            <a:pPr marL="0" indent="0">
              <a:buNone/>
            </a:pPr>
            <a:endParaRPr lang="en-GB" sz="1800">
              <a:solidFill>
                <a:schemeClr val="tx2"/>
              </a:solidFill>
            </a:endParaRPr>
          </a:p>
        </p:txBody>
      </p:sp>
      <p:grpSp>
        <p:nvGrpSpPr>
          <p:cNvPr id="21" name="Group 20">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22" name="Freeform: Shape 21">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2">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screenshot of a computer&#10;&#10;Description automatically generated">
            <a:extLst>
              <a:ext uri="{FF2B5EF4-FFF2-40B4-BE49-F238E27FC236}">
                <a16:creationId xmlns:a16="http://schemas.microsoft.com/office/drawing/2014/main" id="{179CD252-CAE9-0ABD-3B0F-372C62C26296}"/>
              </a:ext>
            </a:extLst>
          </p:cNvPr>
          <p:cNvPicPr>
            <a:picLocks noChangeAspect="1"/>
          </p:cNvPicPr>
          <p:nvPr/>
        </p:nvPicPr>
        <p:blipFill rotWithShape="1">
          <a:blip r:embed="rId2">
            <a:extLst>
              <a:ext uri="{28A0092B-C50C-407E-A947-70E740481C1C}">
                <a14:useLocalDpi xmlns:a14="http://schemas.microsoft.com/office/drawing/2010/main" val="0"/>
              </a:ext>
            </a:extLst>
          </a:blip>
          <a:srcRect t="32127" r="58750" b="43381"/>
          <a:stretch/>
        </p:blipFill>
        <p:spPr>
          <a:xfrm>
            <a:off x="1700639" y="3949555"/>
            <a:ext cx="9841483" cy="1913693"/>
          </a:xfrm>
          <a:prstGeom prst="rect">
            <a:avLst/>
          </a:prstGeom>
        </p:spPr>
      </p:pic>
    </p:spTree>
    <p:extLst>
      <p:ext uri="{BB962C8B-B14F-4D97-AF65-F5344CB8AC3E}">
        <p14:creationId xmlns:p14="http://schemas.microsoft.com/office/powerpoint/2010/main" val="12555846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1E0115-46C6-C0F2-AA3F-ADF09962F246}"/>
              </a:ext>
            </a:extLst>
          </p:cNvPr>
          <p:cNvSpPr>
            <a:spLocks noGrp="1"/>
          </p:cNvSpPr>
          <p:nvPr>
            <p:ph type="title"/>
          </p:nvPr>
        </p:nvSpPr>
        <p:spPr>
          <a:xfrm>
            <a:off x="1371597" y="348865"/>
            <a:ext cx="10044023" cy="877729"/>
          </a:xfrm>
        </p:spPr>
        <p:txBody>
          <a:bodyPr anchor="ctr">
            <a:normAutofit/>
          </a:bodyPr>
          <a:lstStyle/>
          <a:p>
            <a:r>
              <a:rPr lang="en-GB" sz="2800">
                <a:solidFill>
                  <a:srgbClr val="FFFFFF"/>
                </a:solidFill>
                <a:effectLst/>
                <a:latin typeface="Calibri" panose="020F0502020204030204" pitchFamily="34" charset="0"/>
                <a:ea typeface="Times New Roman" panose="02020603050405020304" pitchFamily="18" charset="0"/>
              </a:rPr>
              <a:t>What are the barriers?</a:t>
            </a:r>
            <a:br>
              <a:rPr lang="en-GB" sz="2800">
                <a:solidFill>
                  <a:srgbClr val="FFFFFF"/>
                </a:solidFill>
                <a:effectLst/>
                <a:latin typeface="Calibri" panose="020F0502020204030204" pitchFamily="34" charset="0"/>
                <a:ea typeface="Calibri" panose="020F0502020204030204" pitchFamily="34" charset="0"/>
              </a:rPr>
            </a:br>
            <a:endParaRPr lang="en-GB" sz="2800">
              <a:solidFill>
                <a:srgbClr val="FFFFFF"/>
              </a:solidFill>
            </a:endParaRPr>
          </a:p>
        </p:txBody>
      </p:sp>
      <p:graphicFrame>
        <p:nvGraphicFramePr>
          <p:cNvPr id="6" name="Content Placeholder 2">
            <a:extLst>
              <a:ext uri="{FF2B5EF4-FFF2-40B4-BE49-F238E27FC236}">
                <a16:creationId xmlns:a16="http://schemas.microsoft.com/office/drawing/2014/main" id="{D1B9F04A-55F9-4F44-5936-4AF80C406C3F}"/>
              </a:ext>
            </a:extLst>
          </p:cNvPr>
          <p:cNvGraphicFramePr>
            <a:graphicFrameLocks noGrp="1"/>
          </p:cNvGraphicFramePr>
          <p:nvPr>
            <p:ph idx="1"/>
            <p:extLst>
              <p:ext uri="{D42A27DB-BD31-4B8C-83A1-F6EECF244321}">
                <p14:modId xmlns:p14="http://schemas.microsoft.com/office/powerpoint/2010/main" val="89032980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3123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E632D4FA-6522-5388-9368-357843B15F8E}"/>
              </a:ext>
            </a:extLst>
          </p:cNvPr>
          <p:cNvSpPr>
            <a:spLocks noGrp="1"/>
          </p:cNvSpPr>
          <p:nvPr>
            <p:ph type="title"/>
          </p:nvPr>
        </p:nvSpPr>
        <p:spPr>
          <a:xfrm>
            <a:off x="838200" y="713312"/>
            <a:ext cx="4038600" cy="5431376"/>
          </a:xfrm>
        </p:spPr>
        <p:txBody>
          <a:bodyPr>
            <a:normAutofit/>
          </a:bodyPr>
          <a:lstStyle/>
          <a:p>
            <a:r>
              <a:rPr lang="en-GB"/>
              <a:t>Case Study</a:t>
            </a:r>
            <a:endParaRPr lang="en-GB" dirty="0"/>
          </a:p>
        </p:txBody>
      </p:sp>
      <p:sp>
        <p:nvSpPr>
          <p:cNvPr id="3" name="Content Placeholder 2">
            <a:extLst>
              <a:ext uri="{FF2B5EF4-FFF2-40B4-BE49-F238E27FC236}">
                <a16:creationId xmlns:a16="http://schemas.microsoft.com/office/drawing/2014/main" id="{69471D6F-6FA8-D21E-8F23-E5CB10898123}"/>
              </a:ext>
            </a:extLst>
          </p:cNvPr>
          <p:cNvSpPr>
            <a:spLocks noGrp="1"/>
          </p:cNvSpPr>
          <p:nvPr>
            <p:ph idx="1"/>
          </p:nvPr>
        </p:nvSpPr>
        <p:spPr>
          <a:xfrm>
            <a:off x="6095999" y="713313"/>
            <a:ext cx="5257801" cy="5431376"/>
          </a:xfrm>
        </p:spPr>
        <p:txBody>
          <a:bodyPr anchor="ctr">
            <a:normAutofit/>
          </a:bodyPr>
          <a:lstStyle/>
          <a:p>
            <a:pPr marL="0" indent="0">
              <a:buNone/>
            </a:pPr>
            <a:r>
              <a:rPr lang="en-GB" sz="2000"/>
              <a:t>Female patient, aged 34, single mum to two children. Requested an appointment via e-consult. The e-Consult stated she had feelings/symptoms of anxiety and depression, due to family breakdown (due to domestic abuse) and is going through family court. She was requesting a not-fit for work due to DWP requesting she looked for work. She stated she did not want medication on the e-Consult. She also wanted help to move properties as she lived close to the perpetrator and his family. </a:t>
            </a:r>
          </a:p>
          <a:p>
            <a:pPr marL="0" indent="0">
              <a:buNone/>
            </a:pPr>
            <a:r>
              <a:rPr lang="en-GB" sz="2000"/>
              <a:t>Patient was given a telephone appointment with GP and after a “lengthy” telephone consultation he identified that there was no clinical need (as she did not want medication or referral to IAPT) and made a referral to Social Prescribing. </a:t>
            </a:r>
          </a:p>
        </p:txBody>
      </p:sp>
    </p:spTree>
    <p:extLst>
      <p:ext uri="{BB962C8B-B14F-4D97-AF65-F5344CB8AC3E}">
        <p14:creationId xmlns:p14="http://schemas.microsoft.com/office/powerpoint/2010/main" val="401057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4529-C878-2ACA-D837-994E651AE8BE}"/>
              </a:ext>
            </a:extLst>
          </p:cNvPr>
          <p:cNvSpPr>
            <a:spLocks noGrp="1"/>
          </p:cNvSpPr>
          <p:nvPr>
            <p:ph type="title"/>
          </p:nvPr>
        </p:nvSpPr>
        <p:spPr>
          <a:xfrm>
            <a:off x="442912" y="362493"/>
            <a:ext cx="10515600" cy="1325563"/>
          </a:xfrm>
        </p:spPr>
        <p:txBody>
          <a:bodyPr/>
          <a:lstStyle/>
          <a:p>
            <a:r>
              <a:rPr lang="en-GB" dirty="0"/>
              <a:t>Patient’s journey to accessing social prescribing </a:t>
            </a:r>
          </a:p>
        </p:txBody>
      </p:sp>
      <p:graphicFrame>
        <p:nvGraphicFramePr>
          <p:cNvPr id="4" name="Content Placeholder 3">
            <a:extLst>
              <a:ext uri="{FF2B5EF4-FFF2-40B4-BE49-F238E27FC236}">
                <a16:creationId xmlns:a16="http://schemas.microsoft.com/office/drawing/2014/main" id="{C3923303-A8AB-2FA5-E224-06064460C38E}"/>
              </a:ext>
            </a:extLst>
          </p:cNvPr>
          <p:cNvGraphicFramePr>
            <a:graphicFrameLocks noGrp="1"/>
          </p:cNvGraphicFramePr>
          <p:nvPr>
            <p:ph idx="1"/>
            <p:extLst>
              <p:ext uri="{D42A27DB-BD31-4B8C-83A1-F6EECF244321}">
                <p14:modId xmlns:p14="http://schemas.microsoft.com/office/powerpoint/2010/main" val="1419425614"/>
              </p:ext>
            </p:extLst>
          </p:nvPr>
        </p:nvGraphicFramePr>
        <p:xfrm>
          <a:off x="442912" y="1674017"/>
          <a:ext cx="11572876" cy="2747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E5C7B1C8-1D86-2A2B-9856-F6714F22A2B1}"/>
              </a:ext>
            </a:extLst>
          </p:cNvPr>
          <p:cNvGrpSpPr/>
          <p:nvPr/>
        </p:nvGrpSpPr>
        <p:grpSpPr>
          <a:xfrm rot="5400000">
            <a:off x="9071307" y="4180941"/>
            <a:ext cx="306681" cy="358759"/>
            <a:chOff x="7667030" y="1194601"/>
            <a:chExt cx="306681" cy="358759"/>
          </a:xfrm>
        </p:grpSpPr>
        <p:sp>
          <p:nvSpPr>
            <p:cNvPr id="6" name="Arrow: Right 5">
              <a:extLst>
                <a:ext uri="{FF2B5EF4-FFF2-40B4-BE49-F238E27FC236}">
                  <a16:creationId xmlns:a16="http://schemas.microsoft.com/office/drawing/2014/main" id="{15E06141-94BC-3DD8-76C1-644B96A7797C}"/>
                </a:ext>
              </a:extLst>
            </p:cNvPr>
            <p:cNvSpPr/>
            <p:nvPr/>
          </p:nvSpPr>
          <p:spPr>
            <a:xfrm>
              <a:off x="7667030" y="1194601"/>
              <a:ext cx="306681" cy="3587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Arrow: Right 4">
              <a:extLst>
                <a:ext uri="{FF2B5EF4-FFF2-40B4-BE49-F238E27FC236}">
                  <a16:creationId xmlns:a16="http://schemas.microsoft.com/office/drawing/2014/main" id="{5BFC2596-98CC-A84A-4B38-D4E6074996DE}"/>
                </a:ext>
              </a:extLst>
            </p:cNvPr>
            <p:cNvSpPr txBox="1"/>
            <p:nvPr/>
          </p:nvSpPr>
          <p:spPr>
            <a:xfrm>
              <a:off x="7667030" y="1266353"/>
              <a:ext cx="214677" cy="2152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dirty="0"/>
            </a:p>
          </p:txBody>
        </p:sp>
      </p:grpSp>
      <p:grpSp>
        <p:nvGrpSpPr>
          <p:cNvPr id="8" name="Group 7">
            <a:extLst>
              <a:ext uri="{FF2B5EF4-FFF2-40B4-BE49-F238E27FC236}">
                <a16:creationId xmlns:a16="http://schemas.microsoft.com/office/drawing/2014/main" id="{FBEC316C-0733-DCD2-466D-EDAEB83B28BD}"/>
              </a:ext>
            </a:extLst>
          </p:cNvPr>
          <p:cNvGrpSpPr/>
          <p:nvPr/>
        </p:nvGrpSpPr>
        <p:grpSpPr>
          <a:xfrm>
            <a:off x="8608970" y="4628105"/>
            <a:ext cx="1446609" cy="1864770"/>
            <a:chOff x="10126266" y="441596"/>
            <a:chExt cx="1446609" cy="1864770"/>
          </a:xfrm>
        </p:grpSpPr>
        <p:sp>
          <p:nvSpPr>
            <p:cNvPr id="9" name="Rectangle: Rounded Corners 8">
              <a:extLst>
                <a:ext uri="{FF2B5EF4-FFF2-40B4-BE49-F238E27FC236}">
                  <a16:creationId xmlns:a16="http://schemas.microsoft.com/office/drawing/2014/main" id="{C6EB8750-9E45-8595-90AE-8ACD66E163D9}"/>
                </a:ext>
              </a:extLst>
            </p:cNvPr>
            <p:cNvSpPr/>
            <p:nvPr/>
          </p:nvSpPr>
          <p:spPr>
            <a:xfrm>
              <a:off x="10126266" y="441596"/>
              <a:ext cx="1446609" cy="186477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40F43322-377D-F4B7-B679-ABAAEED74E32}"/>
                </a:ext>
              </a:extLst>
            </p:cNvPr>
            <p:cNvSpPr txBox="1"/>
            <p:nvPr/>
          </p:nvSpPr>
          <p:spPr>
            <a:xfrm>
              <a:off x="10168636" y="483966"/>
              <a:ext cx="1361869" cy="17800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300" kern="1200" dirty="0"/>
                <a:t>MHP completes 20 </a:t>
              </a:r>
              <a:r>
                <a:rPr lang="en-GB" sz="1300" dirty="0"/>
                <a:t>min appt and discharges as “there is no current role for specialist mental health practitioner” and feels SP is more appropriate </a:t>
              </a:r>
              <a:endParaRPr lang="en-GB" sz="1300" kern="1200" dirty="0"/>
            </a:p>
          </p:txBody>
        </p:sp>
      </p:grpSp>
      <p:grpSp>
        <p:nvGrpSpPr>
          <p:cNvPr id="14" name="Group 13">
            <a:extLst>
              <a:ext uri="{FF2B5EF4-FFF2-40B4-BE49-F238E27FC236}">
                <a16:creationId xmlns:a16="http://schemas.microsoft.com/office/drawing/2014/main" id="{DFF9BA88-695B-0B9B-0C8F-8B034C349DAB}"/>
              </a:ext>
            </a:extLst>
          </p:cNvPr>
          <p:cNvGrpSpPr/>
          <p:nvPr/>
        </p:nvGrpSpPr>
        <p:grpSpPr>
          <a:xfrm>
            <a:off x="10569179" y="4630737"/>
            <a:ext cx="1446609" cy="1864770"/>
            <a:chOff x="10126266" y="441596"/>
            <a:chExt cx="1446609" cy="1864770"/>
          </a:xfrm>
        </p:grpSpPr>
        <p:sp>
          <p:nvSpPr>
            <p:cNvPr id="15" name="Rectangle: Rounded Corners 14">
              <a:extLst>
                <a:ext uri="{FF2B5EF4-FFF2-40B4-BE49-F238E27FC236}">
                  <a16:creationId xmlns:a16="http://schemas.microsoft.com/office/drawing/2014/main" id="{0AD668D6-8E64-4A38-D6F3-CA3E583FE36E}"/>
                </a:ext>
              </a:extLst>
            </p:cNvPr>
            <p:cNvSpPr/>
            <p:nvPr/>
          </p:nvSpPr>
          <p:spPr>
            <a:xfrm>
              <a:off x="10126266" y="441596"/>
              <a:ext cx="1446609" cy="186477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id="{C675E609-0234-39C2-675B-917BA678424B}"/>
                </a:ext>
              </a:extLst>
            </p:cNvPr>
            <p:cNvSpPr txBox="1"/>
            <p:nvPr/>
          </p:nvSpPr>
          <p:spPr>
            <a:xfrm>
              <a:off x="10168636" y="483966"/>
              <a:ext cx="1361869" cy="17800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a:r>
                <a:rPr lang="en-GB" sz="1200" dirty="0"/>
                <a:t>Identified Issues: </a:t>
              </a:r>
            </a:p>
            <a:p>
              <a:pPr marL="171450" indent="-171450">
                <a:buFont typeface="Arial" panose="020B0604020202020204" pitchFamily="34" charset="0"/>
                <a:buChar char="•"/>
              </a:pPr>
              <a:r>
                <a:rPr lang="en-GB" sz="1200" dirty="0"/>
                <a:t>Housing</a:t>
              </a:r>
            </a:p>
            <a:p>
              <a:pPr marL="171450" indent="-171450">
                <a:buFont typeface="Arial" panose="020B0604020202020204" pitchFamily="34" charset="0"/>
                <a:buChar char="•"/>
              </a:pPr>
              <a:r>
                <a:rPr lang="en-GB" sz="1200" dirty="0"/>
                <a:t>Relationship breakdown </a:t>
              </a:r>
            </a:p>
            <a:p>
              <a:pPr marL="171450" indent="-171450">
                <a:buFont typeface="Arial" panose="020B0604020202020204" pitchFamily="34" charset="0"/>
                <a:buChar char="•"/>
              </a:pPr>
              <a:r>
                <a:rPr lang="en-GB" sz="1200" dirty="0"/>
                <a:t>Employment/Benefits </a:t>
              </a:r>
            </a:p>
            <a:p>
              <a:pPr marL="171450" indent="-171450">
                <a:buFont typeface="Arial" panose="020B0604020202020204" pitchFamily="34" charset="0"/>
                <a:buChar char="•"/>
              </a:pPr>
              <a:r>
                <a:rPr lang="en-GB" sz="1200" dirty="0"/>
                <a:t>Possible Parenting Support </a:t>
              </a:r>
            </a:p>
            <a:p>
              <a:pPr marL="285750" lvl="0" indent="-285750" algn="ctr" defTabSz="622300">
                <a:lnSpc>
                  <a:spcPct val="90000"/>
                </a:lnSpc>
                <a:spcBef>
                  <a:spcPct val="0"/>
                </a:spcBef>
                <a:spcAft>
                  <a:spcPct val="35000"/>
                </a:spcAft>
                <a:buFont typeface="Arial" panose="020B0604020202020204" pitchFamily="34" charset="0"/>
                <a:buChar char="•"/>
              </a:pPr>
              <a:endParaRPr lang="en-GB" sz="1400" kern="1200" dirty="0"/>
            </a:p>
          </p:txBody>
        </p:sp>
      </p:grpSp>
      <p:grpSp>
        <p:nvGrpSpPr>
          <p:cNvPr id="17" name="Group 16">
            <a:extLst>
              <a:ext uri="{FF2B5EF4-FFF2-40B4-BE49-F238E27FC236}">
                <a16:creationId xmlns:a16="http://schemas.microsoft.com/office/drawing/2014/main" id="{D9242EE8-57ED-CF79-0627-123438FE00A4}"/>
              </a:ext>
            </a:extLst>
          </p:cNvPr>
          <p:cNvGrpSpPr/>
          <p:nvPr/>
        </p:nvGrpSpPr>
        <p:grpSpPr>
          <a:xfrm rot="5400000">
            <a:off x="11200459" y="4165862"/>
            <a:ext cx="306681" cy="358759"/>
            <a:chOff x="9692283" y="1194601"/>
            <a:chExt cx="306681" cy="358759"/>
          </a:xfrm>
        </p:grpSpPr>
        <p:sp>
          <p:nvSpPr>
            <p:cNvPr id="18" name="Arrow: Right 17">
              <a:extLst>
                <a:ext uri="{FF2B5EF4-FFF2-40B4-BE49-F238E27FC236}">
                  <a16:creationId xmlns:a16="http://schemas.microsoft.com/office/drawing/2014/main" id="{CFC7F75D-E59D-C5C9-478A-80870A610A50}"/>
                </a:ext>
              </a:extLst>
            </p:cNvPr>
            <p:cNvSpPr/>
            <p:nvPr/>
          </p:nvSpPr>
          <p:spPr>
            <a:xfrm>
              <a:off x="9692283" y="1194601"/>
              <a:ext cx="306681" cy="3587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Arrow: Right 4">
              <a:extLst>
                <a:ext uri="{FF2B5EF4-FFF2-40B4-BE49-F238E27FC236}">
                  <a16:creationId xmlns:a16="http://schemas.microsoft.com/office/drawing/2014/main" id="{64C6027C-851F-760D-D29E-006B759676F1}"/>
                </a:ext>
              </a:extLst>
            </p:cNvPr>
            <p:cNvSpPr txBox="1"/>
            <p:nvPr/>
          </p:nvSpPr>
          <p:spPr>
            <a:xfrm>
              <a:off x="9692283" y="1266353"/>
              <a:ext cx="214677" cy="2152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dirty="0"/>
            </a:p>
          </p:txBody>
        </p:sp>
      </p:grpSp>
    </p:spTree>
    <p:extLst>
      <p:ext uri="{BB962C8B-B14F-4D97-AF65-F5344CB8AC3E}">
        <p14:creationId xmlns:p14="http://schemas.microsoft.com/office/powerpoint/2010/main" val="24293100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EB38CF-A14B-3149-230F-3439ECBD51FA}"/>
              </a:ext>
            </a:extLst>
          </p:cNvPr>
          <p:cNvSpPr>
            <a:spLocks noGrp="1"/>
          </p:cNvSpPr>
          <p:nvPr>
            <p:ph type="title"/>
          </p:nvPr>
        </p:nvSpPr>
        <p:spPr>
          <a:xfrm>
            <a:off x="841248" y="256032"/>
            <a:ext cx="10506456" cy="1014984"/>
          </a:xfrm>
        </p:spPr>
        <p:txBody>
          <a:bodyPr anchor="b">
            <a:normAutofit/>
          </a:bodyPr>
          <a:lstStyle/>
          <a:p>
            <a:r>
              <a:rPr lang="en-GB" dirty="0"/>
              <a:t>Improved patient access to Social Prescribing </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2FB89BD7-B272-9E24-9AB4-5AAE792D8175}"/>
              </a:ext>
            </a:extLst>
          </p:cNvPr>
          <p:cNvGraphicFramePr>
            <a:graphicFrameLocks noGrp="1"/>
          </p:cNvGraphicFramePr>
          <p:nvPr>
            <p:ph idx="1"/>
            <p:extLst>
              <p:ext uri="{D42A27DB-BD31-4B8C-83A1-F6EECF244321}">
                <p14:modId xmlns:p14="http://schemas.microsoft.com/office/powerpoint/2010/main" val="2169820352"/>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32011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942232-83D0-49E2-AF9B-1F97E3C1E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9E70D72-6E23-4015-A4A6-85C120C19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1E9A0E-AF45-1911-37DE-C538FC33FF46}"/>
              </a:ext>
            </a:extLst>
          </p:cNvPr>
          <p:cNvSpPr>
            <a:spLocks noGrp="1"/>
          </p:cNvSpPr>
          <p:nvPr>
            <p:ph type="title"/>
          </p:nvPr>
        </p:nvSpPr>
        <p:spPr>
          <a:xfrm>
            <a:off x="1179576" y="1163848"/>
            <a:ext cx="9829800" cy="1325880"/>
          </a:xfrm>
        </p:spPr>
        <p:txBody>
          <a:bodyPr vert="horz" lIns="91440" tIns="45720" rIns="91440" bIns="45720" rtlCol="0" anchor="b">
            <a:normAutofit/>
          </a:bodyPr>
          <a:lstStyle/>
          <a:p>
            <a:pPr algn="ctr"/>
            <a:r>
              <a:rPr lang="en-US" sz="3600" kern="1200">
                <a:solidFill>
                  <a:schemeClr val="tx2"/>
                </a:solidFill>
                <a:effectLst/>
                <a:latin typeface="+mj-lt"/>
                <a:ea typeface="+mj-ea"/>
                <a:cs typeface="+mj-cs"/>
              </a:rPr>
              <a:t>What’s the desired outcome?</a:t>
            </a:r>
            <a:br>
              <a:rPr lang="en-US" sz="3600" kern="1200">
                <a:solidFill>
                  <a:schemeClr val="tx2"/>
                </a:solidFill>
                <a:effectLst/>
                <a:latin typeface="+mj-lt"/>
                <a:ea typeface="+mj-ea"/>
                <a:cs typeface="+mj-cs"/>
              </a:rPr>
            </a:br>
            <a:endParaRPr lang="en-US" sz="3600" kern="1200">
              <a:solidFill>
                <a:schemeClr val="tx2"/>
              </a:solidFill>
              <a:latin typeface="+mj-lt"/>
              <a:ea typeface="+mj-ea"/>
              <a:cs typeface="+mj-cs"/>
            </a:endParaRPr>
          </a:p>
        </p:txBody>
      </p:sp>
      <p:grpSp>
        <p:nvGrpSpPr>
          <p:cNvPr id="15" name="Group 14">
            <a:extLst>
              <a:ext uri="{FF2B5EF4-FFF2-40B4-BE49-F238E27FC236}">
                <a16:creationId xmlns:a16="http://schemas.microsoft.com/office/drawing/2014/main" id="{C28A977F-B603-4D81-B0FC-C8DE048A7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8"/>
            <a:chOff x="-305" y="-1"/>
            <a:chExt cx="3832880" cy="2876136"/>
          </a:xfrm>
        </p:grpSpPr>
        <p:sp>
          <p:nvSpPr>
            <p:cNvPr id="16" name="Freeform: Shape 15">
              <a:extLst>
                <a:ext uri="{FF2B5EF4-FFF2-40B4-BE49-F238E27FC236}">
                  <a16:creationId xmlns:a16="http://schemas.microsoft.com/office/drawing/2014/main" id="{0183CE8C-E039-4B2F-A36E-5FD5CD5D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EB77281-FAB4-40D0-B3F3-264EC4AB20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15E59F3-75FC-494F-8737-5F00A4964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ADDCFA-B066-4D79-AB71-062E66E58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Graphic 7" descr="Laptop Secure">
            <a:extLst>
              <a:ext uri="{FF2B5EF4-FFF2-40B4-BE49-F238E27FC236}">
                <a16:creationId xmlns:a16="http://schemas.microsoft.com/office/drawing/2014/main" id="{74FBCA1B-5A70-CE34-2500-CE609C5DEF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3351" y="2837712"/>
            <a:ext cx="3217333" cy="3217333"/>
          </a:xfrm>
          <a:prstGeom prst="rect">
            <a:avLst/>
          </a:prstGeom>
        </p:spPr>
      </p:pic>
      <p:sp>
        <p:nvSpPr>
          <p:cNvPr id="4" name="Content Placeholder 3">
            <a:extLst>
              <a:ext uri="{FF2B5EF4-FFF2-40B4-BE49-F238E27FC236}">
                <a16:creationId xmlns:a16="http://schemas.microsoft.com/office/drawing/2014/main" id="{3D295F69-4837-6406-91DA-68A6D1DE8C1E}"/>
              </a:ext>
            </a:extLst>
          </p:cNvPr>
          <p:cNvSpPr>
            <a:spLocks noGrp="1"/>
          </p:cNvSpPr>
          <p:nvPr>
            <p:ph idx="1"/>
          </p:nvPr>
        </p:nvSpPr>
        <p:spPr>
          <a:xfrm>
            <a:off x="6354871" y="2827419"/>
            <a:ext cx="5029200" cy="3227626"/>
          </a:xfrm>
        </p:spPr>
        <p:txBody>
          <a:bodyPr anchor="ctr">
            <a:normAutofit/>
          </a:bodyPr>
          <a:lstStyle/>
          <a:p>
            <a:pPr marL="0" indent="0">
              <a:buNone/>
            </a:pPr>
            <a:r>
              <a:rPr lang="en-GB" sz="1800" dirty="0">
                <a:solidFill>
                  <a:schemeClr val="tx2"/>
                </a:solidFill>
                <a:ea typeface="Calibri" panose="020F0502020204030204" pitchFamily="34" charset="0"/>
              </a:rPr>
              <a:t>To utilise more of the non-clinical ARRS roles within Primary Care via Care Navigation and online consultations (e-Consult). </a:t>
            </a:r>
          </a:p>
          <a:p>
            <a:pPr marL="0" indent="0">
              <a:buNone/>
            </a:pPr>
            <a:r>
              <a:rPr lang="en-GB" sz="1800" b="0" i="0" dirty="0">
                <a:solidFill>
                  <a:schemeClr val="tx2"/>
                </a:solidFill>
                <a:effectLst/>
              </a:rPr>
              <a:t>The </a:t>
            </a:r>
            <a:r>
              <a:rPr lang="en-GB" sz="1800" b="0" i="0" dirty="0" err="1">
                <a:solidFill>
                  <a:schemeClr val="tx2"/>
                </a:solidFill>
                <a:effectLst/>
              </a:rPr>
              <a:t>eConsult</a:t>
            </a:r>
            <a:r>
              <a:rPr lang="en-GB" sz="1800" b="0" i="0" dirty="0">
                <a:solidFill>
                  <a:schemeClr val="tx2"/>
                </a:solidFill>
                <a:effectLst/>
              </a:rPr>
              <a:t> service has already proven its ability to deliver better population health (e.g., </a:t>
            </a:r>
            <a:r>
              <a:rPr lang="en-GB" sz="1800" b="1" i="0" dirty="0">
                <a:solidFill>
                  <a:schemeClr val="tx2"/>
                </a:solidFill>
                <a:effectLst/>
              </a:rPr>
              <a:t>improved access to specialist advice</a:t>
            </a:r>
            <a:r>
              <a:rPr lang="en-GB" sz="1800" b="0" i="0" dirty="0">
                <a:solidFill>
                  <a:schemeClr val="tx2"/>
                </a:solidFill>
                <a:effectLst/>
              </a:rPr>
              <a:t>, reduced specialist visits), an improved patient experience of care (e.g., increased patient satisfaction), increased provider satisfaction (e.g., reports of educational value), and lower costs (e.g., lower per capita cost of </a:t>
            </a:r>
            <a:r>
              <a:rPr lang="en-GB" sz="1800" b="0" i="0" dirty="0" err="1">
                <a:solidFill>
                  <a:schemeClr val="tx2"/>
                </a:solidFill>
                <a:effectLst/>
              </a:rPr>
              <a:t>eConsult</a:t>
            </a:r>
            <a:r>
              <a:rPr lang="en-GB" sz="1800" b="0" i="0" dirty="0">
                <a:solidFill>
                  <a:schemeClr val="tx2"/>
                </a:solidFill>
                <a:effectLst/>
              </a:rPr>
              <a:t> vs. in-person specialist visit)</a:t>
            </a:r>
          </a:p>
          <a:p>
            <a:pPr marL="0" indent="0">
              <a:buNone/>
            </a:pPr>
            <a:endParaRPr lang="en-GB" sz="1800" dirty="0">
              <a:solidFill>
                <a:schemeClr val="tx2"/>
              </a:solidFill>
            </a:endParaRPr>
          </a:p>
        </p:txBody>
      </p:sp>
      <p:grpSp>
        <p:nvGrpSpPr>
          <p:cNvPr id="21" name="Group 20">
            <a:extLst>
              <a:ext uri="{FF2B5EF4-FFF2-40B4-BE49-F238E27FC236}">
                <a16:creationId xmlns:a16="http://schemas.microsoft.com/office/drawing/2014/main" id="{C78D9229-E61D-4FEE-8321-2F8B64A8CA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6037" y="4852038"/>
            <a:ext cx="2151670" cy="1860256"/>
            <a:chOff x="-305" y="-4155"/>
            <a:chExt cx="2514948" cy="2174333"/>
          </a:xfrm>
        </p:grpSpPr>
        <p:sp>
          <p:nvSpPr>
            <p:cNvPr id="22" name="Freeform: Shape 21">
              <a:extLst>
                <a:ext uri="{FF2B5EF4-FFF2-40B4-BE49-F238E27FC236}">
                  <a16:creationId xmlns:a16="http://schemas.microsoft.com/office/drawing/2014/main" id="{1FDD3CCB-26A3-4D79-AEB6-7A60CF980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E9AC4470-5113-4709-B29F-CDB937F2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3E0D146C-9DAB-421E-AE88-5F854BF3F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5" name="Freeform: Shape 24">
              <a:extLst>
                <a:ext uri="{FF2B5EF4-FFF2-40B4-BE49-F238E27FC236}">
                  <a16:creationId xmlns:a16="http://schemas.microsoft.com/office/drawing/2014/main" id="{12EB32A5-4408-4F6C-84B2-F9A908237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055136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B857D90-58ED-7D42-3CD2-051002CCDC12}"/>
              </a:ext>
            </a:extLst>
          </p:cNvPr>
          <p:cNvSpPr>
            <a:spLocks noGrp="1"/>
          </p:cNvSpPr>
          <p:nvPr>
            <p:ph type="title"/>
          </p:nvPr>
        </p:nvSpPr>
        <p:spPr>
          <a:xfrm>
            <a:off x="3033466" y="991261"/>
            <a:ext cx="5754696" cy="1837349"/>
          </a:xfrm>
        </p:spPr>
        <p:txBody>
          <a:bodyPr anchor="b">
            <a:normAutofit/>
          </a:bodyPr>
          <a:lstStyle/>
          <a:p>
            <a:pPr algn="ctr"/>
            <a:r>
              <a:rPr lang="en-GB" sz="3600">
                <a:solidFill>
                  <a:schemeClr val="tx2"/>
                </a:solidFill>
              </a:rPr>
              <a:t>Ideal outcome... For now? </a:t>
            </a:r>
          </a:p>
        </p:txBody>
      </p:sp>
      <p:grpSp>
        <p:nvGrpSpPr>
          <p:cNvPr id="12" name="Group 11">
            <a:extLst>
              <a:ext uri="{FF2B5EF4-FFF2-40B4-BE49-F238E27FC236}">
                <a16:creationId xmlns:a16="http://schemas.microsoft.com/office/drawing/2014/main" id="{5C3921CD-DDE5-4B57-8FDF-B37ADE4EDA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1219" y="3985"/>
            <a:ext cx="9747620" cy="6858000"/>
            <a:chOff x="1318434" y="36937"/>
            <a:chExt cx="9747620" cy="6858000"/>
          </a:xfrm>
        </p:grpSpPr>
        <p:sp>
          <p:nvSpPr>
            <p:cNvPr id="13" name="Freeform: Shape 12">
              <a:extLst>
                <a:ext uri="{FF2B5EF4-FFF2-40B4-BE49-F238E27FC236}">
                  <a16:creationId xmlns:a16="http://schemas.microsoft.com/office/drawing/2014/main" id="{A4CBEDF6-7B5F-471F-AF99-301A23748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D43DB10-4F84-47C2-8170-CB9EED866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F35C7A0-1526-4D97-BCD8-91B3576E3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1009574A-38B7-43A8-A925-1FB54C6B1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EA3AAA50-DE22-4E5D-9064-A37786C59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Content Placeholder 2">
            <a:extLst>
              <a:ext uri="{FF2B5EF4-FFF2-40B4-BE49-F238E27FC236}">
                <a16:creationId xmlns:a16="http://schemas.microsoft.com/office/drawing/2014/main" id="{62EBAFA3-E116-FE30-6868-D9AAEA3620EA}"/>
              </a:ext>
            </a:extLst>
          </p:cNvPr>
          <p:cNvSpPr>
            <a:spLocks noGrp="1"/>
          </p:cNvSpPr>
          <p:nvPr>
            <p:ph idx="1"/>
          </p:nvPr>
        </p:nvSpPr>
        <p:spPr>
          <a:xfrm>
            <a:off x="3055954" y="2979336"/>
            <a:ext cx="5709721" cy="2430864"/>
          </a:xfrm>
        </p:spPr>
        <p:txBody>
          <a:bodyPr anchor="t">
            <a:normAutofit/>
          </a:bodyPr>
          <a:lstStyle/>
          <a:p>
            <a:pPr marL="0" indent="0">
              <a:buNone/>
            </a:pPr>
            <a:r>
              <a:rPr lang="en-GB" sz="2000" dirty="0">
                <a:solidFill>
                  <a:schemeClr val="tx2"/>
                </a:solidFill>
              </a:rPr>
              <a:t>An e-Consult pilot project to assess and measure if access to Social Prescribing improves</a:t>
            </a:r>
          </a:p>
        </p:txBody>
      </p:sp>
    </p:spTree>
    <p:extLst>
      <p:ext uri="{BB962C8B-B14F-4D97-AF65-F5344CB8AC3E}">
        <p14:creationId xmlns:p14="http://schemas.microsoft.com/office/powerpoint/2010/main" val="45405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0128" y="6402425"/>
            <a:ext cx="278765" cy="208279"/>
          </a:xfrm>
          <a:prstGeom prst="rect">
            <a:avLst/>
          </a:prstGeom>
        </p:spPr>
        <p:txBody>
          <a:bodyPr vert="horz" wrap="square" lIns="0" tIns="12700" rIns="0" bIns="0" rtlCol="0">
            <a:spAutoFit/>
          </a:bodyPr>
          <a:lstStyle/>
          <a:p>
            <a:pPr marL="12700">
              <a:lnSpc>
                <a:spcPct val="100000"/>
              </a:lnSpc>
              <a:spcBef>
                <a:spcPts val="100"/>
              </a:spcBef>
              <a:tabLst>
                <a:tab pos="225425" algn="l"/>
              </a:tabLst>
            </a:pPr>
            <a:r>
              <a:rPr sz="1200" spc="-5" dirty="0">
                <a:solidFill>
                  <a:srgbClr val="C8C8C8"/>
                </a:solidFill>
                <a:latin typeface="Arial"/>
                <a:cs typeface="Arial"/>
              </a:rPr>
              <a:t>4	</a:t>
            </a:r>
            <a:r>
              <a:rPr sz="1200" dirty="0">
                <a:solidFill>
                  <a:srgbClr val="005EB8"/>
                </a:solidFill>
                <a:latin typeface="Arial"/>
                <a:cs typeface="Arial"/>
              </a:rPr>
              <a:t>|</a:t>
            </a:r>
            <a:endParaRPr sz="1200">
              <a:latin typeface="Arial"/>
              <a:cs typeface="Arial"/>
            </a:endParaRPr>
          </a:p>
        </p:txBody>
      </p:sp>
      <p:sp>
        <p:nvSpPr>
          <p:cNvPr id="4" name="object 4"/>
          <p:cNvSpPr txBox="1">
            <a:spLocks noGrp="1"/>
          </p:cNvSpPr>
          <p:nvPr>
            <p:ph type="title"/>
          </p:nvPr>
        </p:nvSpPr>
        <p:spPr>
          <a:xfrm>
            <a:off x="862989" y="391109"/>
            <a:ext cx="9781037" cy="627736"/>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EF4D84"/>
                </a:solidFill>
              </a:rPr>
              <a:t>The current </a:t>
            </a:r>
            <a:r>
              <a:rPr sz="4000" b="1" spc="-10" dirty="0">
                <a:solidFill>
                  <a:srgbClr val="EF4D84"/>
                </a:solidFill>
              </a:rPr>
              <a:t>‘model’ </a:t>
            </a:r>
            <a:r>
              <a:rPr sz="4000" b="1" spc="-5" dirty="0">
                <a:solidFill>
                  <a:srgbClr val="EF4D84"/>
                </a:solidFill>
              </a:rPr>
              <a:t>of </a:t>
            </a:r>
            <a:r>
              <a:rPr sz="4000" b="1" spc="-10" dirty="0">
                <a:solidFill>
                  <a:srgbClr val="EF4D84"/>
                </a:solidFill>
              </a:rPr>
              <a:t>general</a:t>
            </a:r>
            <a:r>
              <a:rPr sz="4000" b="1" spc="-80" dirty="0">
                <a:solidFill>
                  <a:srgbClr val="EF4D84"/>
                </a:solidFill>
              </a:rPr>
              <a:t> </a:t>
            </a:r>
            <a:r>
              <a:rPr sz="4000" b="1" spc="-5" dirty="0">
                <a:solidFill>
                  <a:srgbClr val="EF4D84"/>
                </a:solidFill>
              </a:rPr>
              <a:t>practice</a:t>
            </a:r>
          </a:p>
        </p:txBody>
      </p:sp>
      <p:sp>
        <p:nvSpPr>
          <p:cNvPr id="5" name="object 5"/>
          <p:cNvSpPr txBox="1">
            <a:spLocks noGrp="1"/>
          </p:cNvSpPr>
          <p:nvPr>
            <p:ph sz="half" idx="2"/>
          </p:nvPr>
        </p:nvSpPr>
        <p:spPr>
          <a:prstGeom prst="rect">
            <a:avLst/>
          </a:prstGeom>
        </p:spPr>
        <p:txBody>
          <a:bodyPr vert="horz" wrap="square" lIns="0" tIns="139700" rIns="0" bIns="0" rtlCol="0">
            <a:spAutoFit/>
          </a:bodyPr>
          <a:lstStyle/>
          <a:p>
            <a:pPr marL="12700">
              <a:lnSpc>
                <a:spcPct val="100000"/>
              </a:lnSpc>
              <a:spcBef>
                <a:spcPts val="1100"/>
              </a:spcBef>
            </a:pPr>
            <a:r>
              <a:rPr spc="-10" dirty="0"/>
              <a:t>For </a:t>
            </a:r>
            <a:r>
              <a:rPr spc="-5" dirty="0"/>
              <a:t>patients </a:t>
            </a:r>
            <a:r>
              <a:rPr spc="-10" dirty="0"/>
              <a:t>the current </a:t>
            </a:r>
            <a:r>
              <a:rPr spc="-5" dirty="0"/>
              <a:t>‘model’</a:t>
            </a:r>
            <a:r>
              <a:rPr spc="40" dirty="0"/>
              <a:t> </a:t>
            </a:r>
            <a:r>
              <a:rPr spc="-5" dirty="0"/>
              <a:t>is:</a:t>
            </a:r>
          </a:p>
          <a:p>
            <a:pPr marL="241300" marR="36195" indent="-228600">
              <a:lnSpc>
                <a:spcPct val="100000"/>
              </a:lnSpc>
              <a:spcBef>
                <a:spcPts val="994"/>
              </a:spcBef>
              <a:buFont typeface="Arial"/>
              <a:buChar char="•"/>
              <a:tabLst>
                <a:tab pos="240665" algn="l"/>
                <a:tab pos="241300" algn="l"/>
              </a:tabLst>
            </a:pPr>
            <a:r>
              <a:rPr spc="-5" dirty="0"/>
              <a:t>Confusing</a:t>
            </a:r>
            <a:r>
              <a:rPr b="0" spc="-5" dirty="0">
                <a:latin typeface="Arial"/>
                <a:cs typeface="Arial"/>
              </a:rPr>
              <a:t>; things have </a:t>
            </a:r>
            <a:r>
              <a:rPr b="0" spc="-10" dirty="0">
                <a:latin typeface="Arial"/>
                <a:cs typeface="Arial"/>
              </a:rPr>
              <a:t>changed </a:t>
            </a:r>
            <a:r>
              <a:rPr b="0" spc="-5" dirty="0">
                <a:latin typeface="Arial"/>
                <a:cs typeface="Arial"/>
              </a:rPr>
              <a:t>and I’m </a:t>
            </a:r>
            <a:r>
              <a:rPr b="0" spc="-10" dirty="0">
                <a:latin typeface="Arial"/>
                <a:cs typeface="Arial"/>
              </a:rPr>
              <a:t>not  </a:t>
            </a:r>
            <a:r>
              <a:rPr b="0" spc="-5" dirty="0">
                <a:latin typeface="Arial"/>
                <a:cs typeface="Arial"/>
              </a:rPr>
              <a:t>sure how it </a:t>
            </a:r>
            <a:r>
              <a:rPr b="0" spc="-10" dirty="0">
                <a:latin typeface="Arial"/>
                <a:cs typeface="Arial"/>
              </a:rPr>
              <a:t>works</a:t>
            </a:r>
            <a:r>
              <a:rPr b="0" spc="30" dirty="0">
                <a:latin typeface="Arial"/>
                <a:cs typeface="Arial"/>
              </a:rPr>
              <a:t> </a:t>
            </a:r>
            <a:r>
              <a:rPr b="0" spc="-5" dirty="0">
                <a:latin typeface="Arial"/>
                <a:cs typeface="Arial"/>
              </a:rPr>
              <a:t>now</a:t>
            </a:r>
          </a:p>
          <a:p>
            <a:pPr marL="241300" marR="195580" indent="-228600">
              <a:lnSpc>
                <a:spcPct val="100000"/>
              </a:lnSpc>
              <a:spcBef>
                <a:spcPts val="1000"/>
              </a:spcBef>
              <a:buFont typeface="Arial"/>
              <a:buChar char="•"/>
              <a:tabLst>
                <a:tab pos="240665" algn="l"/>
                <a:tab pos="241300" algn="l"/>
              </a:tabLst>
            </a:pPr>
            <a:r>
              <a:rPr spc="-5" dirty="0"/>
              <a:t>Frustrating</a:t>
            </a:r>
            <a:r>
              <a:rPr b="0" spc="-5" dirty="0">
                <a:latin typeface="Arial"/>
                <a:cs typeface="Arial"/>
              </a:rPr>
              <a:t>; the 8am rush, told to </a:t>
            </a:r>
            <a:r>
              <a:rPr b="0" dirty="0">
                <a:latin typeface="Arial"/>
                <a:cs typeface="Arial"/>
              </a:rPr>
              <a:t>call </a:t>
            </a:r>
            <a:r>
              <a:rPr b="0" spc="-5" dirty="0">
                <a:latin typeface="Arial"/>
                <a:cs typeface="Arial"/>
              </a:rPr>
              <a:t>back  tomorrow</a:t>
            </a:r>
          </a:p>
          <a:p>
            <a:pPr marL="241300" indent="-228600">
              <a:lnSpc>
                <a:spcPct val="100000"/>
              </a:lnSpc>
              <a:spcBef>
                <a:spcPts val="1005"/>
              </a:spcBef>
              <a:buFont typeface="Arial"/>
              <a:buChar char="•"/>
              <a:tabLst>
                <a:tab pos="240665" algn="l"/>
                <a:tab pos="241300" algn="l"/>
              </a:tabLst>
            </a:pPr>
            <a:r>
              <a:rPr spc="-10" dirty="0"/>
              <a:t>Worrying</a:t>
            </a:r>
            <a:r>
              <a:rPr b="0" spc="-10" dirty="0">
                <a:latin typeface="Arial"/>
                <a:cs typeface="Arial"/>
              </a:rPr>
              <a:t>; </a:t>
            </a:r>
            <a:r>
              <a:rPr b="0" spc="-5" dirty="0">
                <a:latin typeface="Arial"/>
                <a:cs typeface="Arial"/>
              </a:rPr>
              <a:t>will I get an appointment when</a:t>
            </a:r>
            <a:r>
              <a:rPr b="0" spc="80" dirty="0">
                <a:latin typeface="Arial"/>
                <a:cs typeface="Arial"/>
              </a:rPr>
              <a:t> </a:t>
            </a:r>
            <a:r>
              <a:rPr b="0" spc="-5" dirty="0">
                <a:latin typeface="Arial"/>
                <a:cs typeface="Arial"/>
              </a:rPr>
              <a:t>I</a:t>
            </a:r>
          </a:p>
          <a:p>
            <a:pPr marL="241300">
              <a:lnSpc>
                <a:spcPct val="100000"/>
              </a:lnSpc>
              <a:spcBef>
                <a:spcPts val="5"/>
              </a:spcBef>
            </a:pPr>
            <a:r>
              <a:rPr b="0" spc="-5" dirty="0">
                <a:latin typeface="Arial"/>
                <a:cs typeface="Arial"/>
              </a:rPr>
              <a:t>need one</a:t>
            </a:r>
          </a:p>
          <a:p>
            <a:pPr marL="241300" marR="313690" indent="-228600">
              <a:lnSpc>
                <a:spcPct val="100000"/>
              </a:lnSpc>
              <a:spcBef>
                <a:spcPts val="994"/>
              </a:spcBef>
              <a:buFont typeface="Arial"/>
              <a:buChar char="•"/>
              <a:tabLst>
                <a:tab pos="240665" algn="l"/>
                <a:tab pos="241300" algn="l"/>
              </a:tabLst>
            </a:pPr>
            <a:r>
              <a:rPr spc="-5" dirty="0"/>
              <a:t>Unfair</a:t>
            </a:r>
            <a:r>
              <a:rPr b="0" spc="-5" dirty="0">
                <a:latin typeface="Arial"/>
                <a:cs typeface="Arial"/>
              </a:rPr>
              <a:t>: first come first served allocation of  appointments</a:t>
            </a:r>
          </a:p>
          <a:p>
            <a:pPr marL="241300" marR="5080" indent="-228600">
              <a:lnSpc>
                <a:spcPct val="100000"/>
              </a:lnSpc>
              <a:spcBef>
                <a:spcPts val="994"/>
              </a:spcBef>
              <a:buFont typeface="Arial"/>
              <a:buChar char="•"/>
              <a:tabLst>
                <a:tab pos="240665" algn="l"/>
                <a:tab pos="241300" algn="l"/>
              </a:tabLst>
            </a:pPr>
            <a:r>
              <a:rPr b="0" i="1" spc="-5" dirty="0">
                <a:latin typeface="Arial"/>
                <a:cs typeface="Arial"/>
              </a:rPr>
              <a:t>Reflected </a:t>
            </a:r>
            <a:r>
              <a:rPr b="0" i="1" dirty="0">
                <a:latin typeface="Arial"/>
                <a:cs typeface="Arial"/>
              </a:rPr>
              <a:t>in </a:t>
            </a:r>
            <a:r>
              <a:rPr b="0" i="1" spc="-5" dirty="0">
                <a:latin typeface="Arial"/>
                <a:cs typeface="Arial"/>
              </a:rPr>
              <a:t>declining patient satisfaction with  access</a:t>
            </a:r>
          </a:p>
        </p:txBody>
      </p:sp>
      <p:sp>
        <p:nvSpPr>
          <p:cNvPr id="6" name="object 6"/>
          <p:cNvSpPr/>
          <p:nvPr/>
        </p:nvSpPr>
        <p:spPr>
          <a:xfrm>
            <a:off x="5908547" y="1863851"/>
            <a:ext cx="0" cy="3474720"/>
          </a:xfrm>
          <a:custGeom>
            <a:avLst/>
            <a:gdLst/>
            <a:ahLst/>
            <a:cxnLst/>
            <a:rect l="l" t="t" r="r" b="b"/>
            <a:pathLst>
              <a:path h="3474720">
                <a:moveTo>
                  <a:pt x="0" y="0"/>
                </a:moveTo>
                <a:lnTo>
                  <a:pt x="0" y="3474720"/>
                </a:lnTo>
              </a:path>
            </a:pathLst>
          </a:custGeom>
          <a:ln w="6350">
            <a:solidFill>
              <a:srgbClr val="4471C4"/>
            </a:solidFill>
          </a:ln>
        </p:spPr>
        <p:txBody>
          <a:bodyPr wrap="square" lIns="0" tIns="0" rIns="0" bIns="0" rtlCol="0"/>
          <a:lstStyle/>
          <a:p>
            <a:endParaRPr/>
          </a:p>
        </p:txBody>
      </p:sp>
      <p:sp>
        <p:nvSpPr>
          <p:cNvPr id="7" name="object 7"/>
          <p:cNvSpPr txBox="1">
            <a:spLocks noGrp="1"/>
          </p:cNvSpPr>
          <p:nvPr>
            <p:ph sz="half" idx="3"/>
          </p:nvPr>
        </p:nvSpPr>
        <p:spPr>
          <a:prstGeom prst="rect">
            <a:avLst/>
          </a:prstGeom>
        </p:spPr>
        <p:txBody>
          <a:bodyPr vert="horz" wrap="square" lIns="0" tIns="139700" rIns="0" bIns="0" rtlCol="0">
            <a:spAutoFit/>
          </a:bodyPr>
          <a:lstStyle/>
          <a:p>
            <a:pPr marL="12700">
              <a:lnSpc>
                <a:spcPct val="100000"/>
              </a:lnSpc>
              <a:spcBef>
                <a:spcPts val="1100"/>
              </a:spcBef>
            </a:pPr>
            <a:r>
              <a:rPr spc="-10" dirty="0"/>
              <a:t>For </a:t>
            </a:r>
            <a:r>
              <a:rPr spc="-5" dirty="0"/>
              <a:t>practices </a:t>
            </a:r>
            <a:r>
              <a:rPr spc="-10" dirty="0"/>
              <a:t>and staff the current</a:t>
            </a:r>
            <a:r>
              <a:rPr spc="135" dirty="0"/>
              <a:t> </a:t>
            </a:r>
            <a:r>
              <a:rPr spc="-5" dirty="0"/>
              <a:t>‘model’</a:t>
            </a:r>
          </a:p>
          <a:p>
            <a:pPr marL="241300" marR="154940" indent="-228600">
              <a:lnSpc>
                <a:spcPct val="100000"/>
              </a:lnSpc>
              <a:spcBef>
                <a:spcPts val="994"/>
              </a:spcBef>
              <a:buChar char="•"/>
              <a:tabLst>
                <a:tab pos="240665" algn="l"/>
                <a:tab pos="241300" algn="l"/>
              </a:tabLst>
            </a:pPr>
            <a:r>
              <a:rPr b="0" spc="-5" dirty="0">
                <a:latin typeface="Arial"/>
                <a:cs typeface="Arial"/>
              </a:rPr>
              <a:t>Carries a sustainability risk in the face of  increasing demand-capacity gap and risk of  </a:t>
            </a:r>
            <a:r>
              <a:rPr b="0" spc="-10" dirty="0">
                <a:latin typeface="Arial"/>
                <a:cs typeface="Arial"/>
              </a:rPr>
              <a:t>staff</a:t>
            </a:r>
            <a:r>
              <a:rPr b="0" spc="5" dirty="0">
                <a:latin typeface="Arial"/>
                <a:cs typeface="Arial"/>
              </a:rPr>
              <a:t> </a:t>
            </a:r>
            <a:r>
              <a:rPr b="0" spc="-5" dirty="0">
                <a:latin typeface="Arial"/>
                <a:cs typeface="Arial"/>
              </a:rPr>
              <a:t>burnout.</a:t>
            </a:r>
          </a:p>
          <a:p>
            <a:pPr marL="241300" marR="76835" indent="-228600">
              <a:lnSpc>
                <a:spcPct val="100000"/>
              </a:lnSpc>
              <a:spcBef>
                <a:spcPts val="1000"/>
              </a:spcBef>
              <a:buChar char="•"/>
              <a:tabLst>
                <a:tab pos="240665" algn="l"/>
                <a:tab pos="241300" algn="l"/>
              </a:tabLst>
            </a:pPr>
            <a:r>
              <a:rPr b="0" spc="-5" dirty="0">
                <a:latin typeface="Arial"/>
                <a:cs typeface="Arial"/>
              </a:rPr>
              <a:t>Carries an increased clinical risk from higher  volumes and more complex patient</a:t>
            </a:r>
            <a:r>
              <a:rPr b="0" spc="40" dirty="0">
                <a:latin typeface="Arial"/>
                <a:cs typeface="Arial"/>
              </a:rPr>
              <a:t> </a:t>
            </a:r>
            <a:r>
              <a:rPr b="0" spc="-5" dirty="0">
                <a:latin typeface="Arial"/>
                <a:cs typeface="Arial"/>
              </a:rPr>
              <a:t>needs.</a:t>
            </a:r>
          </a:p>
          <a:p>
            <a:pPr marL="241300" marR="86360" indent="-228600">
              <a:lnSpc>
                <a:spcPct val="100000"/>
              </a:lnSpc>
              <a:spcBef>
                <a:spcPts val="1010"/>
              </a:spcBef>
              <a:buChar char="•"/>
              <a:tabLst>
                <a:tab pos="240665" algn="l"/>
                <a:tab pos="241300" algn="l"/>
              </a:tabLst>
            </a:pPr>
            <a:r>
              <a:rPr b="0" spc="-5" dirty="0">
                <a:latin typeface="Arial"/>
                <a:cs typeface="Arial"/>
              </a:rPr>
              <a:t>Means </a:t>
            </a:r>
            <a:r>
              <a:rPr b="0" spc="-10" dirty="0">
                <a:latin typeface="Arial"/>
                <a:cs typeface="Arial"/>
              </a:rPr>
              <a:t>we’re not </a:t>
            </a:r>
            <a:r>
              <a:rPr b="0" spc="-5" dirty="0">
                <a:latin typeface="Arial"/>
                <a:cs typeface="Arial"/>
              </a:rPr>
              <a:t>able to see all </a:t>
            </a:r>
            <a:r>
              <a:rPr b="0" spc="-10" dirty="0">
                <a:latin typeface="Arial"/>
                <a:cs typeface="Arial"/>
              </a:rPr>
              <a:t>demand and  </a:t>
            </a:r>
            <a:r>
              <a:rPr b="0" spc="-5" dirty="0">
                <a:latin typeface="Arial"/>
                <a:cs typeface="Arial"/>
              </a:rPr>
              <a:t>plan </a:t>
            </a:r>
            <a:r>
              <a:rPr b="0" spc="-10" dirty="0">
                <a:latin typeface="Arial"/>
                <a:cs typeface="Arial"/>
              </a:rPr>
              <a:t>workload </a:t>
            </a:r>
            <a:r>
              <a:rPr b="0" spc="-5" dirty="0">
                <a:latin typeface="Arial"/>
                <a:cs typeface="Arial"/>
              </a:rPr>
              <a:t>as effectively as </a:t>
            </a:r>
            <a:r>
              <a:rPr b="0" spc="-10" dirty="0">
                <a:latin typeface="Arial"/>
                <a:cs typeface="Arial"/>
              </a:rPr>
              <a:t>we’d</a:t>
            </a:r>
            <a:r>
              <a:rPr b="0" dirty="0">
                <a:latin typeface="Arial"/>
                <a:cs typeface="Arial"/>
              </a:rPr>
              <a:t> </a:t>
            </a:r>
            <a:r>
              <a:rPr b="0" spc="-5" dirty="0">
                <a:latin typeface="Arial"/>
                <a:cs typeface="Arial"/>
              </a:rPr>
              <a:t>like.</a:t>
            </a:r>
          </a:p>
          <a:p>
            <a:pPr marL="241300" marR="331470" indent="-228600">
              <a:lnSpc>
                <a:spcPct val="100000"/>
              </a:lnSpc>
              <a:spcBef>
                <a:spcPts val="994"/>
              </a:spcBef>
              <a:buChar char="•"/>
              <a:tabLst>
                <a:tab pos="240665" algn="l"/>
                <a:tab pos="241300" algn="l"/>
              </a:tabLst>
            </a:pPr>
            <a:r>
              <a:rPr b="0" spc="-5" dirty="0">
                <a:latin typeface="Arial"/>
                <a:cs typeface="Arial"/>
              </a:rPr>
              <a:t>Means </a:t>
            </a:r>
            <a:r>
              <a:rPr b="0" spc="-10" dirty="0">
                <a:latin typeface="Arial"/>
                <a:cs typeface="Arial"/>
              </a:rPr>
              <a:t>we’re often </a:t>
            </a:r>
            <a:r>
              <a:rPr b="0" spc="-5" dirty="0">
                <a:latin typeface="Arial"/>
                <a:cs typeface="Arial"/>
              </a:rPr>
              <a:t>not able to understand  patient needs fully at the point of</a:t>
            </a:r>
            <a:r>
              <a:rPr b="0" spc="60" dirty="0">
                <a:latin typeface="Arial"/>
                <a:cs typeface="Arial"/>
              </a:rPr>
              <a:t> </a:t>
            </a:r>
            <a:r>
              <a:rPr b="0" spc="-5" dirty="0">
                <a:latin typeface="Arial"/>
                <a:cs typeface="Arial"/>
              </a:rPr>
              <a:t>request.</a:t>
            </a:r>
          </a:p>
          <a:p>
            <a:pPr marL="241300" marR="5080" indent="-228600">
              <a:lnSpc>
                <a:spcPct val="100000"/>
              </a:lnSpc>
              <a:spcBef>
                <a:spcPts val="1000"/>
              </a:spcBef>
              <a:buChar char="•"/>
              <a:tabLst>
                <a:tab pos="240665" algn="l"/>
                <a:tab pos="241300" algn="l"/>
              </a:tabLst>
            </a:pPr>
            <a:r>
              <a:rPr b="0" spc="-5" dirty="0">
                <a:latin typeface="Arial"/>
                <a:cs typeface="Arial"/>
              </a:rPr>
              <a:t>Means </a:t>
            </a:r>
            <a:r>
              <a:rPr b="0" spc="-10" dirty="0">
                <a:latin typeface="Arial"/>
                <a:cs typeface="Arial"/>
              </a:rPr>
              <a:t>we’re often not </a:t>
            </a:r>
            <a:r>
              <a:rPr b="0" spc="-5" dirty="0">
                <a:latin typeface="Arial"/>
                <a:cs typeface="Arial"/>
              </a:rPr>
              <a:t>able to prioritise easily  in a </a:t>
            </a:r>
            <a:r>
              <a:rPr b="0" dirty="0">
                <a:latin typeface="Arial"/>
                <a:cs typeface="Arial"/>
              </a:rPr>
              <a:t>‘first </a:t>
            </a:r>
            <a:r>
              <a:rPr b="0" spc="-5" dirty="0">
                <a:latin typeface="Arial"/>
                <a:cs typeface="Arial"/>
              </a:rPr>
              <a:t>come first </a:t>
            </a:r>
            <a:r>
              <a:rPr b="0" spc="-10" dirty="0">
                <a:latin typeface="Arial"/>
                <a:cs typeface="Arial"/>
              </a:rPr>
              <a:t>served’</a:t>
            </a:r>
            <a:r>
              <a:rPr b="0" spc="-30" dirty="0">
                <a:latin typeface="Arial"/>
                <a:cs typeface="Arial"/>
              </a:rPr>
              <a:t> </a:t>
            </a:r>
            <a:r>
              <a:rPr b="0" spc="-10" dirty="0">
                <a:latin typeface="Arial"/>
                <a:cs typeface="Arial"/>
              </a:rPr>
              <a:t>approach</a:t>
            </a:r>
          </a:p>
          <a:p>
            <a:pPr marL="241300" marR="74930" indent="-228600">
              <a:lnSpc>
                <a:spcPct val="100000"/>
              </a:lnSpc>
              <a:spcBef>
                <a:spcPts val="1005"/>
              </a:spcBef>
              <a:buChar char="•"/>
              <a:tabLst>
                <a:tab pos="240665" algn="l"/>
                <a:tab pos="241300" algn="l"/>
              </a:tabLst>
            </a:pPr>
            <a:r>
              <a:rPr b="0" spc="-5" dirty="0">
                <a:latin typeface="Arial"/>
                <a:cs typeface="Arial"/>
              </a:rPr>
              <a:t>These challenges are unequally distributed  (eg. practices in deprived areas feeling them  more</a:t>
            </a:r>
            <a:r>
              <a:rPr b="0" spc="15" dirty="0">
                <a:latin typeface="Arial"/>
                <a:cs typeface="Arial"/>
              </a:rPr>
              <a:t> </a:t>
            </a:r>
            <a:r>
              <a:rPr b="0" spc="-5" dirty="0">
                <a:latin typeface="Arial"/>
                <a:cs typeface="Arial"/>
              </a:rPr>
              <a:t>intensely).</a:t>
            </a:r>
          </a:p>
        </p:txBody>
      </p:sp>
    </p:spTree>
    <p:extLst>
      <p:ext uri="{BB962C8B-B14F-4D97-AF65-F5344CB8AC3E}">
        <p14:creationId xmlns:p14="http://schemas.microsoft.com/office/powerpoint/2010/main" val="3384828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4FBADA-42B8-CE7E-480E-00D5E213382A}"/>
              </a:ext>
            </a:extLst>
          </p:cNvPr>
          <p:cNvSpPr>
            <a:spLocks noGrp="1"/>
          </p:cNvSpPr>
          <p:nvPr>
            <p:ph type="title"/>
          </p:nvPr>
        </p:nvSpPr>
        <p:spPr>
          <a:xfrm>
            <a:off x="0" y="2799869"/>
            <a:ext cx="12192000" cy="1258262"/>
          </a:xfrm>
          <a:noFill/>
        </p:spPr>
        <p:txBody>
          <a:bodyPr/>
          <a:lstStyle/>
          <a:p>
            <a:pPr algn="ctr"/>
            <a:r>
              <a:rPr lang="en-US">
                <a:solidFill>
                  <a:srgbClr val="006EAB"/>
                </a:solidFill>
                <a:latin typeface="Trebuchet MS" panose="020B0703020202090204" pitchFamily="34" charset="0"/>
              </a:rPr>
              <a:t>Any Questions?</a:t>
            </a:r>
          </a:p>
        </p:txBody>
      </p:sp>
      <p:sp>
        <p:nvSpPr>
          <p:cNvPr id="4" name="Footer Placeholder 3">
            <a:extLst>
              <a:ext uri="{FF2B5EF4-FFF2-40B4-BE49-F238E27FC236}">
                <a16:creationId xmlns:a16="http://schemas.microsoft.com/office/drawing/2014/main" id="{85C2987B-DF52-FCE5-463B-04C288085F10}"/>
              </a:ext>
            </a:extLst>
          </p:cNvPr>
          <p:cNvSpPr>
            <a:spLocks noGrp="1"/>
          </p:cNvSpPr>
          <p:nvPr>
            <p:ph type="ftr" sz="quarter" idx="11"/>
          </p:nvPr>
        </p:nvSpPr>
        <p:spPr/>
        <p:txBody>
          <a:bodyPr/>
          <a:lstStyle/>
          <a:p>
            <a:pPr algn="l"/>
            <a:r>
              <a:rPr lang="en-US"/>
              <a:t>Any Questions?</a:t>
            </a:r>
          </a:p>
        </p:txBody>
      </p:sp>
      <p:sp>
        <p:nvSpPr>
          <p:cNvPr id="5" name="Slide Number Placeholder 4">
            <a:extLst>
              <a:ext uri="{FF2B5EF4-FFF2-40B4-BE49-F238E27FC236}">
                <a16:creationId xmlns:a16="http://schemas.microsoft.com/office/drawing/2014/main" id="{A06A5BCD-2D3A-2A8E-8BED-7C02CAC6E14F}"/>
              </a:ext>
            </a:extLst>
          </p:cNvPr>
          <p:cNvSpPr>
            <a:spLocks noGrp="1"/>
          </p:cNvSpPr>
          <p:nvPr>
            <p:ph type="sldNum" sz="quarter" idx="12"/>
          </p:nvPr>
        </p:nvSpPr>
        <p:spPr/>
        <p:txBody>
          <a:bodyPr/>
          <a:lstStyle/>
          <a:p>
            <a:r>
              <a:rPr lang="en-US"/>
              <a:t>Page </a:t>
            </a:r>
            <a:fld id="{6CD04867-206E-8E42-A1B6-AF5E95E31B30}" type="slidenum">
              <a:rPr lang="en-US" smtClean="0"/>
              <a:pPr/>
              <a:t>60</a:t>
            </a:fld>
            <a:endParaRPr lang="en-US" sz="1000"/>
          </a:p>
        </p:txBody>
      </p:sp>
    </p:spTree>
    <p:extLst>
      <p:ext uri="{BB962C8B-B14F-4D97-AF65-F5344CB8AC3E}">
        <p14:creationId xmlns:p14="http://schemas.microsoft.com/office/powerpoint/2010/main" val="9151800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egaphone icon">
            <a:extLst>
              <a:ext uri="{FF2B5EF4-FFF2-40B4-BE49-F238E27FC236}">
                <a16:creationId xmlns:a16="http://schemas.microsoft.com/office/drawing/2014/main" id="{E662DDEE-8231-2B4D-819B-310EA40FC74E}"/>
              </a:ext>
            </a:extLst>
          </p:cNvPr>
          <p:cNvPicPr>
            <a:picLocks noChangeAspect="1"/>
          </p:cNvPicPr>
          <p:nvPr/>
        </p:nvPicPr>
        <p:blipFill>
          <a:blip r:embed="rId2"/>
          <a:stretch>
            <a:fillRect/>
          </a:stretch>
        </p:blipFill>
        <p:spPr>
          <a:xfrm>
            <a:off x="8187632" y="4279484"/>
            <a:ext cx="3678303" cy="2302067"/>
          </a:xfrm>
          <a:prstGeom prst="rect">
            <a:avLst/>
          </a:prstGeom>
        </p:spPr>
      </p:pic>
      <p:pic>
        <p:nvPicPr>
          <p:cNvPr id="3" name="Picture 2">
            <a:extLst>
              <a:ext uri="{FF2B5EF4-FFF2-40B4-BE49-F238E27FC236}">
                <a16:creationId xmlns:a16="http://schemas.microsoft.com/office/drawing/2014/main" id="{F53AEBDB-4DE2-E14F-88FE-2E5705B6CC7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042218" y="3070249"/>
            <a:ext cx="5310588" cy="3191363"/>
          </a:xfrm>
          <a:prstGeom prst="rect">
            <a:avLst/>
          </a:prstGeom>
        </p:spPr>
      </p:pic>
      <p:sp>
        <p:nvSpPr>
          <p:cNvPr id="2" name="Subtitle 1">
            <a:extLst>
              <a:ext uri="{FF2B5EF4-FFF2-40B4-BE49-F238E27FC236}">
                <a16:creationId xmlns:a16="http://schemas.microsoft.com/office/drawing/2014/main" id="{B5F4C6D7-ACD5-4E49-8D81-3837F05B06D8}"/>
              </a:ext>
            </a:extLst>
          </p:cNvPr>
          <p:cNvSpPr>
            <a:spLocks noGrp="1"/>
          </p:cNvSpPr>
          <p:nvPr>
            <p:ph type="subTitle" idx="1"/>
          </p:nvPr>
        </p:nvSpPr>
        <p:spPr>
          <a:xfrm>
            <a:off x="3275597" y="3833038"/>
            <a:ext cx="5099243" cy="2070789"/>
          </a:xfrm>
        </p:spPr>
        <p:txBody>
          <a:bodyPr/>
          <a:lstStyle/>
          <a:p>
            <a:r>
              <a:rPr lang="en-US" b="1">
                <a:latin typeface="Trebuchet MS" panose="020B0703020202090204" pitchFamily="34" charset="0"/>
              </a:rPr>
              <a:t>Get in touch</a:t>
            </a:r>
          </a:p>
          <a:p>
            <a:r>
              <a:rPr lang="en-US" err="1">
                <a:latin typeface="Trebuchet MS" panose="020B0703020202090204" pitchFamily="34" charset="0"/>
              </a:rPr>
              <a:t>socialprescribingacademy.org.uk</a:t>
            </a:r>
            <a:endParaRPr lang="en-US">
              <a:latin typeface="Trebuchet MS" panose="020B0703020202090204" pitchFamily="34" charset="0"/>
            </a:endParaRPr>
          </a:p>
          <a:p>
            <a:r>
              <a:rPr lang="en-US">
                <a:latin typeface="Trebuchet MS" panose="020B0703020202090204" pitchFamily="34" charset="0"/>
              </a:rPr>
              <a:t>       @NASPTweets</a:t>
            </a:r>
          </a:p>
          <a:p>
            <a:r>
              <a:rPr lang="en-US">
                <a:latin typeface="Trebuchet MS" panose="020B0703020202090204" pitchFamily="34" charset="0"/>
              </a:rPr>
              <a:t>       @NASP_insta</a:t>
            </a:r>
          </a:p>
        </p:txBody>
      </p:sp>
      <p:pic>
        <p:nvPicPr>
          <p:cNvPr id="5" name="Picture 4" descr="Instagram icon">
            <a:extLst>
              <a:ext uri="{FF2B5EF4-FFF2-40B4-BE49-F238E27FC236}">
                <a16:creationId xmlns:a16="http://schemas.microsoft.com/office/drawing/2014/main" id="{E0B9CD22-3D50-E04C-A250-D4CC525A09BD}"/>
              </a:ext>
            </a:extLst>
          </p:cNvPr>
          <p:cNvPicPr>
            <a:picLocks noChangeAspect="1"/>
          </p:cNvPicPr>
          <p:nvPr/>
        </p:nvPicPr>
        <p:blipFill>
          <a:blip r:embed="rId4"/>
          <a:stretch>
            <a:fillRect/>
          </a:stretch>
        </p:blipFill>
        <p:spPr>
          <a:xfrm>
            <a:off x="3381853" y="5049625"/>
            <a:ext cx="383609" cy="383609"/>
          </a:xfrm>
          <a:prstGeom prst="rect">
            <a:avLst/>
          </a:prstGeom>
        </p:spPr>
      </p:pic>
      <p:pic>
        <p:nvPicPr>
          <p:cNvPr id="7" name="Picture 6" descr="Twitter Icon">
            <a:extLst>
              <a:ext uri="{FF2B5EF4-FFF2-40B4-BE49-F238E27FC236}">
                <a16:creationId xmlns:a16="http://schemas.microsoft.com/office/drawing/2014/main" id="{7AF8C804-A5E4-C746-AB1C-157571BE9FD1}"/>
              </a:ext>
            </a:extLst>
          </p:cNvPr>
          <p:cNvPicPr>
            <a:picLocks noChangeAspect="1"/>
          </p:cNvPicPr>
          <p:nvPr/>
        </p:nvPicPr>
        <p:blipFill>
          <a:blip r:embed="rId5"/>
          <a:stretch>
            <a:fillRect/>
          </a:stretch>
        </p:blipFill>
        <p:spPr>
          <a:xfrm>
            <a:off x="3381853" y="4633629"/>
            <a:ext cx="383609" cy="383609"/>
          </a:xfrm>
          <a:prstGeom prst="rect">
            <a:avLst/>
          </a:prstGeom>
        </p:spPr>
      </p:pic>
      <p:sp>
        <p:nvSpPr>
          <p:cNvPr id="9" name="Slide Number Placeholder 8">
            <a:extLst>
              <a:ext uri="{FF2B5EF4-FFF2-40B4-BE49-F238E27FC236}">
                <a16:creationId xmlns:a16="http://schemas.microsoft.com/office/drawing/2014/main" id="{5D7F932B-C315-C041-9DE3-7D138016C10B}"/>
              </a:ext>
            </a:extLst>
          </p:cNvPr>
          <p:cNvSpPr>
            <a:spLocks noGrp="1"/>
          </p:cNvSpPr>
          <p:nvPr>
            <p:ph type="sldNum" sz="quarter" idx="4"/>
          </p:nvPr>
        </p:nvSpPr>
        <p:spPr/>
        <p:txBody>
          <a:bodyPr/>
          <a:lstStyle/>
          <a:p>
            <a:r>
              <a:rPr lang="en-US">
                <a:latin typeface="Trebuchet MS" panose="020B0703020202090204" pitchFamily="34" charset="0"/>
              </a:rPr>
              <a:t>Page </a:t>
            </a:r>
            <a:fld id="{6CD04867-206E-8E42-A1B6-AF5E95E31B30}" type="slidenum">
              <a:rPr lang="en-US" dirty="0" smtClean="0">
                <a:latin typeface="Trebuchet MS" panose="020B0703020202090204" pitchFamily="34" charset="0"/>
              </a:rPr>
              <a:pPr/>
              <a:t>61</a:t>
            </a:fld>
            <a:endParaRPr lang="en-US" sz="1000">
              <a:latin typeface="Trebuchet MS" panose="020B0703020202090204" pitchFamily="34" charset="0"/>
            </a:endParaRPr>
          </a:p>
        </p:txBody>
      </p:sp>
      <p:sp>
        <p:nvSpPr>
          <p:cNvPr id="10" name="Footer Placeholder 13">
            <a:extLst>
              <a:ext uri="{FF2B5EF4-FFF2-40B4-BE49-F238E27FC236}">
                <a16:creationId xmlns:a16="http://schemas.microsoft.com/office/drawing/2014/main" id="{AB464DB8-DC18-274E-B983-752064EF22BE}"/>
              </a:ext>
            </a:extLst>
          </p:cNvPr>
          <p:cNvSpPr>
            <a:spLocks noGrp="1"/>
          </p:cNvSpPr>
          <p:nvPr>
            <p:ph type="ftr" sz="quarter" idx="11"/>
          </p:nvPr>
        </p:nvSpPr>
        <p:spPr>
          <a:xfrm>
            <a:off x="136525" y="6356350"/>
            <a:ext cx="8016875" cy="365125"/>
          </a:xfrm>
          <a:prstGeom prst="rect">
            <a:avLst/>
          </a:prstGeom>
        </p:spPr>
        <p:txBody>
          <a:bodyPr/>
          <a:lstStyle>
            <a:lvl1pPr algn="l">
              <a:defRPr sz="1000"/>
            </a:lvl1pPr>
          </a:lstStyle>
          <a:p>
            <a:r>
              <a:rPr lang="en-US">
                <a:latin typeface="Trebuchet MS" panose="020B0703020202090204" pitchFamily="34" charset="0"/>
              </a:rPr>
              <a:t>Registered charity in England (1191145)</a:t>
            </a:r>
          </a:p>
        </p:txBody>
      </p:sp>
    </p:spTree>
    <p:extLst>
      <p:ext uri="{BB962C8B-B14F-4D97-AF65-F5344CB8AC3E}">
        <p14:creationId xmlns:p14="http://schemas.microsoft.com/office/powerpoint/2010/main" val="3145739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894994" y="247345"/>
            <a:ext cx="9824085" cy="966290"/>
          </a:xfrm>
          <a:prstGeom prst="rect">
            <a:avLst/>
          </a:prstGeom>
        </p:spPr>
        <p:txBody>
          <a:bodyPr vert="horz" wrap="square" lIns="0" tIns="67945" rIns="0" bIns="0" rtlCol="0">
            <a:spAutoFit/>
          </a:bodyPr>
          <a:lstStyle/>
          <a:p>
            <a:pPr marL="12700" marR="5080">
              <a:lnSpc>
                <a:spcPts val="3460"/>
              </a:lnSpc>
              <a:spcBef>
                <a:spcPts val="535"/>
              </a:spcBef>
            </a:pPr>
            <a:r>
              <a:rPr sz="3200" dirty="0">
                <a:solidFill>
                  <a:srgbClr val="EF4D84"/>
                </a:solidFill>
              </a:rPr>
              <a:t>The </a:t>
            </a:r>
            <a:r>
              <a:rPr sz="3200" spc="-5" dirty="0">
                <a:solidFill>
                  <a:srgbClr val="EF4D84"/>
                </a:solidFill>
              </a:rPr>
              <a:t>‘new </a:t>
            </a:r>
            <a:r>
              <a:rPr sz="3200" spc="-10" dirty="0">
                <a:solidFill>
                  <a:srgbClr val="EF4D84"/>
                </a:solidFill>
              </a:rPr>
              <a:t>model </a:t>
            </a:r>
            <a:r>
              <a:rPr sz="3200" spc="-5" dirty="0">
                <a:solidFill>
                  <a:srgbClr val="EF4D84"/>
                </a:solidFill>
              </a:rPr>
              <a:t>of </a:t>
            </a:r>
            <a:r>
              <a:rPr sz="3200" spc="-10" dirty="0">
                <a:solidFill>
                  <a:srgbClr val="EF4D84"/>
                </a:solidFill>
              </a:rPr>
              <a:t>general </a:t>
            </a:r>
            <a:r>
              <a:rPr sz="3200" spc="-5" dirty="0">
                <a:solidFill>
                  <a:srgbClr val="EF4D84"/>
                </a:solidFill>
              </a:rPr>
              <a:t>practice’ supports</a:t>
            </a:r>
            <a:r>
              <a:rPr sz="3200" spc="-165" dirty="0">
                <a:solidFill>
                  <a:srgbClr val="EF4D84"/>
                </a:solidFill>
              </a:rPr>
              <a:t> </a:t>
            </a:r>
            <a:r>
              <a:rPr sz="3200" dirty="0">
                <a:solidFill>
                  <a:srgbClr val="EF4D84"/>
                </a:solidFill>
              </a:rPr>
              <a:t>practices  to be </a:t>
            </a:r>
            <a:r>
              <a:rPr sz="3200" spc="-30" dirty="0">
                <a:solidFill>
                  <a:srgbClr val="EF4D84"/>
                </a:solidFill>
              </a:rPr>
              <a:t>fairer, </a:t>
            </a:r>
            <a:r>
              <a:rPr sz="3200" dirty="0">
                <a:solidFill>
                  <a:srgbClr val="EF4D84"/>
                </a:solidFill>
              </a:rPr>
              <a:t>safer </a:t>
            </a:r>
            <a:r>
              <a:rPr sz="3200" spc="-5" dirty="0">
                <a:solidFill>
                  <a:srgbClr val="EF4D84"/>
                </a:solidFill>
              </a:rPr>
              <a:t>and more</a:t>
            </a:r>
            <a:r>
              <a:rPr sz="3200" spc="-45" dirty="0">
                <a:solidFill>
                  <a:srgbClr val="EF4D84"/>
                </a:solidFill>
              </a:rPr>
              <a:t> </a:t>
            </a:r>
            <a:r>
              <a:rPr sz="3200" spc="-5" dirty="0">
                <a:solidFill>
                  <a:srgbClr val="EF4D84"/>
                </a:solidFill>
              </a:rPr>
              <a:t>sustainable</a:t>
            </a:r>
            <a:endParaRPr sz="3200" dirty="0">
              <a:solidFill>
                <a:srgbClr val="EF4D84"/>
              </a:solidFill>
            </a:endParaRPr>
          </a:p>
        </p:txBody>
      </p:sp>
      <p:sp>
        <p:nvSpPr>
          <p:cNvPr id="5" name="object 5"/>
          <p:cNvSpPr txBox="1"/>
          <p:nvPr/>
        </p:nvSpPr>
        <p:spPr>
          <a:xfrm>
            <a:off x="2574798" y="3734561"/>
            <a:ext cx="2386330" cy="850900"/>
          </a:xfrm>
          <a:prstGeom prst="rect">
            <a:avLst/>
          </a:prstGeom>
        </p:spPr>
        <p:txBody>
          <a:bodyPr vert="horz" wrap="square" lIns="0" tIns="12700" rIns="0" bIns="0" rtlCol="0">
            <a:spAutoFit/>
          </a:bodyPr>
          <a:lstStyle/>
          <a:p>
            <a:pPr marL="12700">
              <a:lnSpc>
                <a:spcPct val="100000"/>
              </a:lnSpc>
              <a:spcBef>
                <a:spcPts val="100"/>
              </a:spcBef>
            </a:pPr>
            <a:r>
              <a:rPr sz="1400" b="1" spc="-5" dirty="0">
                <a:latin typeface="Arial"/>
                <a:cs typeface="Arial"/>
              </a:rPr>
              <a:t>Collect</a:t>
            </a:r>
            <a:r>
              <a:rPr sz="1400" b="1" spc="-35" dirty="0">
                <a:latin typeface="Arial"/>
                <a:cs typeface="Arial"/>
              </a:rPr>
              <a:t> </a:t>
            </a:r>
            <a:r>
              <a:rPr sz="1400" b="1" spc="-5" dirty="0">
                <a:latin typeface="Arial"/>
                <a:cs typeface="Arial"/>
              </a:rPr>
              <a:t>information</a:t>
            </a:r>
            <a:endParaRPr sz="1400">
              <a:latin typeface="Arial"/>
              <a:cs typeface="Arial"/>
            </a:endParaRPr>
          </a:p>
          <a:p>
            <a:pPr marL="12700" marR="5080">
              <a:lnSpc>
                <a:spcPct val="100000"/>
              </a:lnSpc>
              <a:spcBef>
                <a:spcPts val="20"/>
              </a:spcBef>
            </a:pPr>
            <a:r>
              <a:rPr sz="1000" spc="-5" dirty="0">
                <a:latin typeface="Arial"/>
                <a:cs typeface="Arial"/>
              </a:rPr>
              <a:t>Enhanced information captured into</a:t>
            </a:r>
            <a:r>
              <a:rPr sz="1000" spc="-70" dirty="0">
                <a:latin typeface="Arial"/>
                <a:cs typeface="Arial"/>
              </a:rPr>
              <a:t> </a:t>
            </a:r>
            <a:r>
              <a:rPr sz="1000" spc="-5" dirty="0">
                <a:latin typeface="Arial"/>
                <a:cs typeface="Arial"/>
              </a:rPr>
              <a:t>online  system. Request additional information or  photos </a:t>
            </a:r>
            <a:r>
              <a:rPr sz="1000" spc="-10" dirty="0">
                <a:latin typeface="Arial"/>
                <a:cs typeface="Arial"/>
              </a:rPr>
              <a:t>where </a:t>
            </a:r>
            <a:r>
              <a:rPr sz="1000" spc="-5" dirty="0">
                <a:latin typeface="Arial"/>
                <a:cs typeface="Arial"/>
              </a:rPr>
              <a:t>needed to help </a:t>
            </a:r>
            <a:r>
              <a:rPr sz="1000" dirty="0">
                <a:latin typeface="Arial"/>
                <a:cs typeface="Arial"/>
              </a:rPr>
              <a:t>remote  </a:t>
            </a:r>
            <a:r>
              <a:rPr sz="1000" spc="-5" dirty="0">
                <a:latin typeface="Arial"/>
                <a:cs typeface="Arial"/>
              </a:rPr>
              <a:t>closure</a:t>
            </a:r>
            <a:endParaRPr sz="1000">
              <a:latin typeface="Arial"/>
              <a:cs typeface="Arial"/>
            </a:endParaRPr>
          </a:p>
        </p:txBody>
      </p:sp>
      <p:sp>
        <p:nvSpPr>
          <p:cNvPr id="6" name="object 6"/>
          <p:cNvSpPr txBox="1"/>
          <p:nvPr/>
        </p:nvSpPr>
        <p:spPr>
          <a:xfrm>
            <a:off x="5529453" y="3852798"/>
            <a:ext cx="702310" cy="546735"/>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Filter</a:t>
            </a:r>
            <a:endParaRPr sz="1400">
              <a:latin typeface="Arial"/>
              <a:cs typeface="Arial"/>
            </a:endParaRPr>
          </a:p>
          <a:p>
            <a:pPr marL="12700">
              <a:lnSpc>
                <a:spcPct val="100000"/>
              </a:lnSpc>
              <a:spcBef>
                <a:spcPts val="20"/>
              </a:spcBef>
            </a:pPr>
            <a:r>
              <a:rPr sz="1000" spc="-5" dirty="0">
                <a:latin typeface="Arial"/>
                <a:cs typeface="Arial"/>
              </a:rPr>
              <a:t>to</a:t>
            </a:r>
            <a:r>
              <a:rPr sz="1000" spc="-25" dirty="0">
                <a:latin typeface="Arial"/>
                <a:cs typeface="Arial"/>
              </a:rPr>
              <a:t> </a:t>
            </a:r>
            <a:r>
              <a:rPr sz="1000" spc="-5" dirty="0">
                <a:latin typeface="Arial"/>
                <a:cs typeface="Arial"/>
              </a:rPr>
              <a:t>remove</a:t>
            </a:r>
            <a:endParaRPr sz="1000">
              <a:latin typeface="Arial"/>
              <a:cs typeface="Arial"/>
            </a:endParaRPr>
          </a:p>
          <a:p>
            <a:pPr marL="12700">
              <a:lnSpc>
                <a:spcPct val="100000"/>
              </a:lnSpc>
            </a:pPr>
            <a:r>
              <a:rPr sz="1000" spc="-5" dirty="0">
                <a:latin typeface="Arial"/>
                <a:cs typeface="Arial"/>
              </a:rPr>
              <a:t>admin</a:t>
            </a:r>
            <a:r>
              <a:rPr sz="1000" spc="-70" dirty="0">
                <a:latin typeface="Arial"/>
                <a:cs typeface="Arial"/>
              </a:rPr>
              <a:t> </a:t>
            </a:r>
            <a:r>
              <a:rPr sz="1000" dirty="0">
                <a:latin typeface="Arial"/>
                <a:cs typeface="Arial"/>
              </a:rPr>
              <a:t>tasks</a:t>
            </a:r>
            <a:endParaRPr sz="1000">
              <a:latin typeface="Arial"/>
              <a:cs typeface="Arial"/>
            </a:endParaRPr>
          </a:p>
        </p:txBody>
      </p:sp>
      <p:sp>
        <p:nvSpPr>
          <p:cNvPr id="7" name="object 7"/>
          <p:cNvSpPr txBox="1"/>
          <p:nvPr/>
        </p:nvSpPr>
        <p:spPr>
          <a:xfrm>
            <a:off x="6943090" y="3807967"/>
            <a:ext cx="1385570" cy="239395"/>
          </a:xfrm>
          <a:prstGeom prst="rect">
            <a:avLst/>
          </a:prstGeom>
        </p:spPr>
        <p:txBody>
          <a:bodyPr vert="horz" wrap="square" lIns="0" tIns="12700" rIns="0" bIns="0" rtlCol="0">
            <a:spAutoFit/>
          </a:bodyPr>
          <a:lstStyle/>
          <a:p>
            <a:pPr marL="12700">
              <a:lnSpc>
                <a:spcPct val="100000"/>
              </a:lnSpc>
              <a:spcBef>
                <a:spcPts val="100"/>
              </a:spcBef>
            </a:pPr>
            <a:r>
              <a:rPr sz="1400" b="1" spc="-5" dirty="0">
                <a:latin typeface="Arial"/>
                <a:cs typeface="Arial"/>
              </a:rPr>
              <a:t>Signpost </a:t>
            </a:r>
            <a:r>
              <a:rPr sz="1400" b="1" dirty="0">
                <a:latin typeface="Arial"/>
                <a:cs typeface="Arial"/>
              </a:rPr>
              <a:t>/</a:t>
            </a:r>
            <a:r>
              <a:rPr sz="1400" b="1" spc="-80" dirty="0">
                <a:latin typeface="Arial"/>
                <a:cs typeface="Arial"/>
              </a:rPr>
              <a:t> </a:t>
            </a:r>
            <a:r>
              <a:rPr sz="1400" b="1" spc="-5" dirty="0">
                <a:latin typeface="Arial"/>
                <a:cs typeface="Arial"/>
              </a:rPr>
              <a:t>Refer</a:t>
            </a:r>
            <a:endParaRPr sz="1400">
              <a:latin typeface="Arial"/>
              <a:cs typeface="Arial"/>
            </a:endParaRPr>
          </a:p>
        </p:txBody>
      </p:sp>
      <p:sp>
        <p:nvSpPr>
          <p:cNvPr id="8" name="object 8"/>
          <p:cNvSpPr txBox="1"/>
          <p:nvPr/>
        </p:nvSpPr>
        <p:spPr>
          <a:xfrm>
            <a:off x="6943090" y="4237990"/>
            <a:ext cx="1197610" cy="330200"/>
          </a:xfrm>
          <a:prstGeom prst="rect">
            <a:avLst/>
          </a:prstGeom>
        </p:spPr>
        <p:txBody>
          <a:bodyPr vert="horz" wrap="square" lIns="0" tIns="12065" rIns="0" bIns="0" rtlCol="0">
            <a:spAutoFit/>
          </a:bodyPr>
          <a:lstStyle/>
          <a:p>
            <a:pPr marL="12700" marR="5080">
              <a:lnSpc>
                <a:spcPct val="100000"/>
              </a:lnSpc>
              <a:spcBef>
                <a:spcPts val="95"/>
              </a:spcBef>
            </a:pPr>
            <a:r>
              <a:rPr sz="1000" spc="-5" dirty="0">
                <a:latin typeface="Arial"/>
                <a:cs typeface="Arial"/>
              </a:rPr>
              <a:t>to </a:t>
            </a:r>
            <a:r>
              <a:rPr sz="1000" spc="-10" dirty="0">
                <a:latin typeface="Arial"/>
                <a:cs typeface="Arial"/>
              </a:rPr>
              <a:t>other </a:t>
            </a:r>
            <a:r>
              <a:rPr sz="1000" spc="-5" dirty="0">
                <a:latin typeface="Arial"/>
                <a:cs typeface="Arial"/>
              </a:rPr>
              <a:t>services</a:t>
            </a:r>
            <a:r>
              <a:rPr sz="1000" spc="-65" dirty="0">
                <a:latin typeface="Arial"/>
                <a:cs typeface="Arial"/>
              </a:rPr>
              <a:t> </a:t>
            </a:r>
            <a:r>
              <a:rPr sz="1000" spc="-10" dirty="0">
                <a:latin typeface="Arial"/>
                <a:cs typeface="Arial"/>
              </a:rPr>
              <a:t>and  </a:t>
            </a:r>
            <a:r>
              <a:rPr sz="1000" spc="-5" dirty="0">
                <a:latin typeface="Arial"/>
                <a:cs typeface="Arial"/>
              </a:rPr>
              <a:t>information</a:t>
            </a:r>
            <a:endParaRPr sz="1000">
              <a:latin typeface="Arial"/>
              <a:cs typeface="Arial"/>
            </a:endParaRPr>
          </a:p>
        </p:txBody>
      </p:sp>
      <p:sp>
        <p:nvSpPr>
          <p:cNvPr id="9" name="object 9"/>
          <p:cNvSpPr/>
          <p:nvPr/>
        </p:nvSpPr>
        <p:spPr>
          <a:xfrm>
            <a:off x="2432304" y="3636264"/>
            <a:ext cx="6070600" cy="1018540"/>
          </a:xfrm>
          <a:custGeom>
            <a:avLst/>
            <a:gdLst/>
            <a:ahLst/>
            <a:cxnLst/>
            <a:rect l="l" t="t" r="r" b="b"/>
            <a:pathLst>
              <a:path w="6070600" h="1018539">
                <a:moveTo>
                  <a:pt x="0" y="168402"/>
                </a:moveTo>
                <a:lnTo>
                  <a:pt x="6018" y="123648"/>
                </a:lnTo>
                <a:lnTo>
                  <a:pt x="23001" y="83424"/>
                </a:lnTo>
                <a:lnTo>
                  <a:pt x="49339" y="49339"/>
                </a:lnTo>
                <a:lnTo>
                  <a:pt x="83424" y="23001"/>
                </a:lnTo>
                <a:lnTo>
                  <a:pt x="123648" y="6018"/>
                </a:lnTo>
                <a:lnTo>
                  <a:pt x="168401" y="0"/>
                </a:lnTo>
                <a:lnTo>
                  <a:pt x="2544318" y="0"/>
                </a:lnTo>
                <a:lnTo>
                  <a:pt x="2589071" y="6018"/>
                </a:lnTo>
                <a:lnTo>
                  <a:pt x="2629295" y="23001"/>
                </a:lnTo>
                <a:lnTo>
                  <a:pt x="2663380" y="49339"/>
                </a:lnTo>
                <a:lnTo>
                  <a:pt x="2689718" y="83424"/>
                </a:lnTo>
                <a:lnTo>
                  <a:pt x="2706701" y="123648"/>
                </a:lnTo>
                <a:lnTo>
                  <a:pt x="2712720" y="168402"/>
                </a:lnTo>
                <a:lnTo>
                  <a:pt x="2712720" y="842010"/>
                </a:lnTo>
                <a:lnTo>
                  <a:pt x="2706701" y="886763"/>
                </a:lnTo>
                <a:lnTo>
                  <a:pt x="2689718" y="926987"/>
                </a:lnTo>
                <a:lnTo>
                  <a:pt x="2663380" y="961072"/>
                </a:lnTo>
                <a:lnTo>
                  <a:pt x="2629295" y="987410"/>
                </a:lnTo>
                <a:lnTo>
                  <a:pt x="2589071" y="1004393"/>
                </a:lnTo>
                <a:lnTo>
                  <a:pt x="2544318" y="1010412"/>
                </a:lnTo>
                <a:lnTo>
                  <a:pt x="168401" y="1010412"/>
                </a:lnTo>
                <a:lnTo>
                  <a:pt x="123648" y="1004393"/>
                </a:lnTo>
                <a:lnTo>
                  <a:pt x="83424" y="987410"/>
                </a:lnTo>
                <a:lnTo>
                  <a:pt x="49339" y="961072"/>
                </a:lnTo>
                <a:lnTo>
                  <a:pt x="23001" y="926987"/>
                </a:lnTo>
                <a:lnTo>
                  <a:pt x="6018" y="886763"/>
                </a:lnTo>
                <a:lnTo>
                  <a:pt x="0" y="842010"/>
                </a:lnTo>
                <a:lnTo>
                  <a:pt x="0" y="168402"/>
                </a:lnTo>
                <a:close/>
              </a:path>
              <a:path w="6070600" h="1018539">
                <a:moveTo>
                  <a:pt x="2865120" y="168402"/>
                </a:moveTo>
                <a:lnTo>
                  <a:pt x="2871138" y="123648"/>
                </a:lnTo>
                <a:lnTo>
                  <a:pt x="2888121" y="83424"/>
                </a:lnTo>
                <a:lnTo>
                  <a:pt x="2914459" y="49339"/>
                </a:lnTo>
                <a:lnTo>
                  <a:pt x="2948544" y="23001"/>
                </a:lnTo>
                <a:lnTo>
                  <a:pt x="2988768" y="6018"/>
                </a:lnTo>
                <a:lnTo>
                  <a:pt x="3033522" y="0"/>
                </a:lnTo>
                <a:lnTo>
                  <a:pt x="4068318" y="0"/>
                </a:lnTo>
                <a:lnTo>
                  <a:pt x="4113071" y="6018"/>
                </a:lnTo>
                <a:lnTo>
                  <a:pt x="4153295" y="23001"/>
                </a:lnTo>
                <a:lnTo>
                  <a:pt x="4187380" y="49339"/>
                </a:lnTo>
                <a:lnTo>
                  <a:pt x="4213718" y="83424"/>
                </a:lnTo>
                <a:lnTo>
                  <a:pt x="4230701" y="123648"/>
                </a:lnTo>
                <a:lnTo>
                  <a:pt x="4236720" y="168402"/>
                </a:lnTo>
                <a:lnTo>
                  <a:pt x="4236720" y="842010"/>
                </a:lnTo>
                <a:lnTo>
                  <a:pt x="4230701" y="886763"/>
                </a:lnTo>
                <a:lnTo>
                  <a:pt x="4213718" y="926987"/>
                </a:lnTo>
                <a:lnTo>
                  <a:pt x="4187380" y="961072"/>
                </a:lnTo>
                <a:lnTo>
                  <a:pt x="4153295" y="987410"/>
                </a:lnTo>
                <a:lnTo>
                  <a:pt x="4113071" y="1004393"/>
                </a:lnTo>
                <a:lnTo>
                  <a:pt x="4068318" y="1010412"/>
                </a:lnTo>
                <a:lnTo>
                  <a:pt x="3033522" y="1010412"/>
                </a:lnTo>
                <a:lnTo>
                  <a:pt x="2988768" y="1004393"/>
                </a:lnTo>
                <a:lnTo>
                  <a:pt x="2948544" y="987410"/>
                </a:lnTo>
                <a:lnTo>
                  <a:pt x="2914459" y="961072"/>
                </a:lnTo>
                <a:lnTo>
                  <a:pt x="2888121" y="926987"/>
                </a:lnTo>
                <a:lnTo>
                  <a:pt x="2871138" y="886763"/>
                </a:lnTo>
                <a:lnTo>
                  <a:pt x="2865120" y="842010"/>
                </a:lnTo>
                <a:lnTo>
                  <a:pt x="2865120" y="168402"/>
                </a:lnTo>
                <a:close/>
              </a:path>
              <a:path w="6070600" h="1018539">
                <a:moveTo>
                  <a:pt x="4389120" y="176022"/>
                </a:moveTo>
                <a:lnTo>
                  <a:pt x="4395138" y="131268"/>
                </a:lnTo>
                <a:lnTo>
                  <a:pt x="4412121" y="91044"/>
                </a:lnTo>
                <a:lnTo>
                  <a:pt x="4438459" y="56959"/>
                </a:lnTo>
                <a:lnTo>
                  <a:pt x="4472544" y="30621"/>
                </a:lnTo>
                <a:lnTo>
                  <a:pt x="4512768" y="13638"/>
                </a:lnTo>
                <a:lnTo>
                  <a:pt x="4557522" y="7619"/>
                </a:lnTo>
                <a:lnTo>
                  <a:pt x="5901690" y="7619"/>
                </a:lnTo>
                <a:lnTo>
                  <a:pt x="5946443" y="13638"/>
                </a:lnTo>
                <a:lnTo>
                  <a:pt x="5986667" y="30621"/>
                </a:lnTo>
                <a:lnTo>
                  <a:pt x="6020752" y="56959"/>
                </a:lnTo>
                <a:lnTo>
                  <a:pt x="6047090" y="91044"/>
                </a:lnTo>
                <a:lnTo>
                  <a:pt x="6064073" y="131268"/>
                </a:lnTo>
                <a:lnTo>
                  <a:pt x="6070092" y="176022"/>
                </a:lnTo>
                <a:lnTo>
                  <a:pt x="6070092" y="849630"/>
                </a:lnTo>
                <a:lnTo>
                  <a:pt x="6064073" y="894383"/>
                </a:lnTo>
                <a:lnTo>
                  <a:pt x="6047090" y="934607"/>
                </a:lnTo>
                <a:lnTo>
                  <a:pt x="6020752" y="968692"/>
                </a:lnTo>
                <a:lnTo>
                  <a:pt x="5986667" y="995030"/>
                </a:lnTo>
                <a:lnTo>
                  <a:pt x="5946443" y="1012013"/>
                </a:lnTo>
                <a:lnTo>
                  <a:pt x="5901690" y="1018032"/>
                </a:lnTo>
                <a:lnTo>
                  <a:pt x="4557522" y="1018032"/>
                </a:lnTo>
                <a:lnTo>
                  <a:pt x="4512768" y="1012013"/>
                </a:lnTo>
                <a:lnTo>
                  <a:pt x="4472544" y="995030"/>
                </a:lnTo>
                <a:lnTo>
                  <a:pt x="4438459" y="968692"/>
                </a:lnTo>
                <a:lnTo>
                  <a:pt x="4412121" y="934607"/>
                </a:lnTo>
                <a:lnTo>
                  <a:pt x="4395138" y="894383"/>
                </a:lnTo>
                <a:lnTo>
                  <a:pt x="4389120" y="849630"/>
                </a:lnTo>
                <a:lnTo>
                  <a:pt x="4389120" y="176022"/>
                </a:lnTo>
                <a:close/>
              </a:path>
            </a:pathLst>
          </a:custGeom>
          <a:ln w="12700">
            <a:solidFill>
              <a:srgbClr val="7E7E7E"/>
            </a:solidFill>
          </a:ln>
        </p:spPr>
        <p:txBody>
          <a:bodyPr wrap="square" lIns="0" tIns="0" rIns="0" bIns="0" rtlCol="0"/>
          <a:lstStyle/>
          <a:p>
            <a:endParaRPr/>
          </a:p>
        </p:txBody>
      </p:sp>
      <p:sp>
        <p:nvSpPr>
          <p:cNvPr id="10" name="object 10"/>
          <p:cNvSpPr txBox="1"/>
          <p:nvPr/>
        </p:nvSpPr>
        <p:spPr>
          <a:xfrm>
            <a:off x="8850248" y="3823461"/>
            <a:ext cx="2249805" cy="393700"/>
          </a:xfrm>
          <a:prstGeom prst="rect">
            <a:avLst/>
          </a:prstGeom>
        </p:spPr>
        <p:txBody>
          <a:bodyPr vert="horz" wrap="square" lIns="0" tIns="12700" rIns="0" bIns="0" rtlCol="0">
            <a:spAutoFit/>
          </a:bodyPr>
          <a:lstStyle/>
          <a:p>
            <a:pPr marL="12700">
              <a:lnSpc>
                <a:spcPct val="100000"/>
              </a:lnSpc>
              <a:spcBef>
                <a:spcPts val="100"/>
              </a:spcBef>
            </a:pPr>
            <a:r>
              <a:rPr sz="1400" b="1" spc="-10" dirty="0">
                <a:latin typeface="Arial"/>
                <a:cs typeface="Arial"/>
              </a:rPr>
              <a:t>Review, </a:t>
            </a:r>
            <a:r>
              <a:rPr sz="1400" b="1" spc="-5" dirty="0">
                <a:latin typeface="Arial"/>
                <a:cs typeface="Arial"/>
              </a:rPr>
              <a:t>prioritise,</a:t>
            </a:r>
            <a:r>
              <a:rPr sz="1400" b="1" spc="-105" dirty="0">
                <a:latin typeface="Arial"/>
                <a:cs typeface="Arial"/>
              </a:rPr>
              <a:t> </a:t>
            </a:r>
            <a:r>
              <a:rPr sz="1400" b="1" dirty="0">
                <a:latin typeface="Arial"/>
                <a:cs typeface="Arial"/>
              </a:rPr>
              <a:t>allocate</a:t>
            </a:r>
            <a:endParaRPr sz="1400">
              <a:latin typeface="Arial"/>
              <a:cs typeface="Arial"/>
            </a:endParaRPr>
          </a:p>
          <a:p>
            <a:pPr marL="12700">
              <a:lnSpc>
                <a:spcPct val="100000"/>
              </a:lnSpc>
              <a:spcBef>
                <a:spcPts val="20"/>
              </a:spcBef>
            </a:pPr>
            <a:r>
              <a:rPr sz="1000" spc="-5" dirty="0">
                <a:latin typeface="Arial"/>
                <a:cs typeface="Arial"/>
              </a:rPr>
              <a:t>including review </a:t>
            </a:r>
            <a:r>
              <a:rPr sz="1000" dirty="0">
                <a:latin typeface="Arial"/>
                <a:cs typeface="Arial"/>
              </a:rPr>
              <a:t>for </a:t>
            </a:r>
            <a:r>
              <a:rPr sz="1000" spc="-5" dirty="0">
                <a:latin typeface="Arial"/>
                <a:cs typeface="Arial"/>
              </a:rPr>
              <a:t>continuity of</a:t>
            </a:r>
            <a:r>
              <a:rPr sz="1000" spc="-20" dirty="0">
                <a:latin typeface="Arial"/>
                <a:cs typeface="Arial"/>
              </a:rPr>
              <a:t> </a:t>
            </a:r>
            <a:r>
              <a:rPr sz="1000" spc="-5" dirty="0">
                <a:latin typeface="Arial"/>
                <a:cs typeface="Arial"/>
              </a:rPr>
              <a:t>care</a:t>
            </a:r>
            <a:endParaRPr sz="1000">
              <a:latin typeface="Arial"/>
              <a:cs typeface="Arial"/>
            </a:endParaRPr>
          </a:p>
        </p:txBody>
      </p:sp>
      <p:grpSp>
        <p:nvGrpSpPr>
          <p:cNvPr id="11" name="object 11"/>
          <p:cNvGrpSpPr/>
          <p:nvPr/>
        </p:nvGrpSpPr>
        <p:grpSpPr>
          <a:xfrm>
            <a:off x="1109472" y="3447288"/>
            <a:ext cx="10502265" cy="1219835"/>
            <a:chOff x="1109472" y="3447288"/>
            <a:chExt cx="10502265" cy="1219835"/>
          </a:xfrm>
        </p:grpSpPr>
        <p:sp>
          <p:nvSpPr>
            <p:cNvPr id="12" name="object 12"/>
            <p:cNvSpPr/>
            <p:nvPr/>
          </p:nvSpPr>
          <p:spPr>
            <a:xfrm>
              <a:off x="8677655" y="3649980"/>
              <a:ext cx="2927985" cy="1010919"/>
            </a:xfrm>
            <a:custGeom>
              <a:avLst/>
              <a:gdLst/>
              <a:ahLst/>
              <a:cxnLst/>
              <a:rect l="l" t="t" r="r" b="b"/>
              <a:pathLst>
                <a:path w="2927984" h="1010920">
                  <a:moveTo>
                    <a:pt x="0" y="168402"/>
                  </a:moveTo>
                  <a:lnTo>
                    <a:pt x="6018" y="123648"/>
                  </a:lnTo>
                  <a:lnTo>
                    <a:pt x="23001" y="83424"/>
                  </a:lnTo>
                  <a:lnTo>
                    <a:pt x="49339" y="49339"/>
                  </a:lnTo>
                  <a:lnTo>
                    <a:pt x="83424" y="23001"/>
                  </a:lnTo>
                  <a:lnTo>
                    <a:pt x="123648" y="6018"/>
                  </a:lnTo>
                  <a:lnTo>
                    <a:pt x="168401" y="0"/>
                  </a:lnTo>
                  <a:lnTo>
                    <a:pt x="2759202" y="0"/>
                  </a:lnTo>
                  <a:lnTo>
                    <a:pt x="2803955" y="6018"/>
                  </a:lnTo>
                  <a:lnTo>
                    <a:pt x="2844179" y="23001"/>
                  </a:lnTo>
                  <a:lnTo>
                    <a:pt x="2878264" y="49339"/>
                  </a:lnTo>
                  <a:lnTo>
                    <a:pt x="2904602" y="83424"/>
                  </a:lnTo>
                  <a:lnTo>
                    <a:pt x="2921585" y="123648"/>
                  </a:lnTo>
                  <a:lnTo>
                    <a:pt x="2927604" y="168402"/>
                  </a:lnTo>
                  <a:lnTo>
                    <a:pt x="2927604" y="842010"/>
                  </a:lnTo>
                  <a:lnTo>
                    <a:pt x="2921585" y="886763"/>
                  </a:lnTo>
                  <a:lnTo>
                    <a:pt x="2904602" y="926987"/>
                  </a:lnTo>
                  <a:lnTo>
                    <a:pt x="2878264" y="961072"/>
                  </a:lnTo>
                  <a:lnTo>
                    <a:pt x="2844179" y="987410"/>
                  </a:lnTo>
                  <a:lnTo>
                    <a:pt x="2803955" y="1004393"/>
                  </a:lnTo>
                  <a:lnTo>
                    <a:pt x="2759202" y="1010412"/>
                  </a:lnTo>
                  <a:lnTo>
                    <a:pt x="168401" y="1010412"/>
                  </a:lnTo>
                  <a:lnTo>
                    <a:pt x="123648" y="1004393"/>
                  </a:lnTo>
                  <a:lnTo>
                    <a:pt x="83424" y="987410"/>
                  </a:lnTo>
                  <a:lnTo>
                    <a:pt x="49339" y="961072"/>
                  </a:lnTo>
                  <a:lnTo>
                    <a:pt x="23001" y="926987"/>
                  </a:lnTo>
                  <a:lnTo>
                    <a:pt x="6018" y="886763"/>
                  </a:lnTo>
                  <a:lnTo>
                    <a:pt x="0" y="842010"/>
                  </a:lnTo>
                  <a:lnTo>
                    <a:pt x="0" y="168402"/>
                  </a:lnTo>
                  <a:close/>
                </a:path>
              </a:pathLst>
            </a:custGeom>
            <a:ln w="12700">
              <a:solidFill>
                <a:srgbClr val="7E7E7E"/>
              </a:solidFill>
            </a:ln>
          </p:spPr>
          <p:txBody>
            <a:bodyPr wrap="square" lIns="0" tIns="0" rIns="0" bIns="0" rtlCol="0"/>
            <a:lstStyle/>
            <a:p>
              <a:endParaRPr/>
            </a:p>
          </p:txBody>
        </p:sp>
        <p:sp>
          <p:nvSpPr>
            <p:cNvPr id="13" name="object 13"/>
            <p:cNvSpPr/>
            <p:nvPr/>
          </p:nvSpPr>
          <p:spPr>
            <a:xfrm>
              <a:off x="1109472" y="3447288"/>
              <a:ext cx="957580" cy="408940"/>
            </a:xfrm>
            <a:custGeom>
              <a:avLst/>
              <a:gdLst/>
              <a:ahLst/>
              <a:cxnLst/>
              <a:rect l="l" t="t" r="r" b="b"/>
              <a:pathLst>
                <a:path w="957580" h="408939">
                  <a:moveTo>
                    <a:pt x="889000" y="0"/>
                  </a:moveTo>
                  <a:lnTo>
                    <a:pt x="68072" y="0"/>
                  </a:lnTo>
                  <a:lnTo>
                    <a:pt x="41576" y="5349"/>
                  </a:lnTo>
                  <a:lnTo>
                    <a:pt x="19939" y="19938"/>
                  </a:lnTo>
                  <a:lnTo>
                    <a:pt x="5349" y="41576"/>
                  </a:lnTo>
                  <a:lnTo>
                    <a:pt x="0" y="68072"/>
                  </a:lnTo>
                  <a:lnTo>
                    <a:pt x="0" y="340360"/>
                  </a:lnTo>
                  <a:lnTo>
                    <a:pt x="5349" y="366855"/>
                  </a:lnTo>
                  <a:lnTo>
                    <a:pt x="19939" y="388492"/>
                  </a:lnTo>
                  <a:lnTo>
                    <a:pt x="41576" y="403082"/>
                  </a:lnTo>
                  <a:lnTo>
                    <a:pt x="68072" y="408431"/>
                  </a:lnTo>
                  <a:lnTo>
                    <a:pt x="889000" y="408431"/>
                  </a:lnTo>
                  <a:lnTo>
                    <a:pt x="915495" y="403082"/>
                  </a:lnTo>
                  <a:lnTo>
                    <a:pt x="937132" y="388492"/>
                  </a:lnTo>
                  <a:lnTo>
                    <a:pt x="951722" y="366855"/>
                  </a:lnTo>
                  <a:lnTo>
                    <a:pt x="957072" y="340360"/>
                  </a:lnTo>
                  <a:lnTo>
                    <a:pt x="957072" y="68072"/>
                  </a:lnTo>
                  <a:lnTo>
                    <a:pt x="951722" y="41576"/>
                  </a:lnTo>
                  <a:lnTo>
                    <a:pt x="937132" y="19938"/>
                  </a:lnTo>
                  <a:lnTo>
                    <a:pt x="915495" y="5349"/>
                  </a:lnTo>
                  <a:lnTo>
                    <a:pt x="889000" y="0"/>
                  </a:lnTo>
                  <a:close/>
                </a:path>
              </a:pathLst>
            </a:custGeom>
            <a:solidFill>
              <a:srgbClr val="898592"/>
            </a:solidFill>
          </p:spPr>
          <p:txBody>
            <a:bodyPr wrap="square" lIns="0" tIns="0" rIns="0" bIns="0" rtlCol="0"/>
            <a:lstStyle/>
            <a:p>
              <a:endParaRPr/>
            </a:p>
          </p:txBody>
        </p:sp>
      </p:grpSp>
      <p:sp>
        <p:nvSpPr>
          <p:cNvPr id="14" name="object 14"/>
          <p:cNvSpPr txBox="1"/>
          <p:nvPr/>
        </p:nvSpPr>
        <p:spPr>
          <a:xfrm>
            <a:off x="1259205" y="3515614"/>
            <a:ext cx="541020"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FFFFFF"/>
                </a:solidFill>
                <a:latin typeface="Arial"/>
                <a:cs typeface="Arial"/>
              </a:rPr>
              <a:t>Phone</a:t>
            </a:r>
            <a:endParaRPr sz="1400">
              <a:latin typeface="Arial"/>
              <a:cs typeface="Arial"/>
            </a:endParaRPr>
          </a:p>
        </p:txBody>
      </p:sp>
      <p:sp>
        <p:nvSpPr>
          <p:cNvPr id="15" name="object 15"/>
          <p:cNvSpPr/>
          <p:nvPr/>
        </p:nvSpPr>
        <p:spPr>
          <a:xfrm>
            <a:off x="1107947" y="3954779"/>
            <a:ext cx="958850" cy="408940"/>
          </a:xfrm>
          <a:custGeom>
            <a:avLst/>
            <a:gdLst/>
            <a:ahLst/>
            <a:cxnLst/>
            <a:rect l="l" t="t" r="r" b="b"/>
            <a:pathLst>
              <a:path w="958850" h="408939">
                <a:moveTo>
                  <a:pt x="890524" y="0"/>
                </a:moveTo>
                <a:lnTo>
                  <a:pt x="68072" y="0"/>
                </a:lnTo>
                <a:lnTo>
                  <a:pt x="41576" y="5349"/>
                </a:lnTo>
                <a:lnTo>
                  <a:pt x="19939" y="19939"/>
                </a:lnTo>
                <a:lnTo>
                  <a:pt x="5349" y="41576"/>
                </a:lnTo>
                <a:lnTo>
                  <a:pt x="0" y="68072"/>
                </a:lnTo>
                <a:lnTo>
                  <a:pt x="0" y="340360"/>
                </a:lnTo>
                <a:lnTo>
                  <a:pt x="5349" y="366855"/>
                </a:lnTo>
                <a:lnTo>
                  <a:pt x="19939" y="388493"/>
                </a:lnTo>
                <a:lnTo>
                  <a:pt x="41576" y="403082"/>
                </a:lnTo>
                <a:lnTo>
                  <a:pt x="68072" y="408432"/>
                </a:lnTo>
                <a:lnTo>
                  <a:pt x="890524" y="408432"/>
                </a:lnTo>
                <a:lnTo>
                  <a:pt x="917019" y="403082"/>
                </a:lnTo>
                <a:lnTo>
                  <a:pt x="938656" y="388493"/>
                </a:lnTo>
                <a:lnTo>
                  <a:pt x="953246" y="366855"/>
                </a:lnTo>
                <a:lnTo>
                  <a:pt x="958596" y="340360"/>
                </a:lnTo>
                <a:lnTo>
                  <a:pt x="958596" y="68072"/>
                </a:lnTo>
                <a:lnTo>
                  <a:pt x="953246" y="41576"/>
                </a:lnTo>
                <a:lnTo>
                  <a:pt x="938656" y="19939"/>
                </a:lnTo>
                <a:lnTo>
                  <a:pt x="917019" y="5349"/>
                </a:lnTo>
                <a:lnTo>
                  <a:pt x="890524" y="0"/>
                </a:lnTo>
                <a:close/>
              </a:path>
            </a:pathLst>
          </a:custGeom>
          <a:solidFill>
            <a:srgbClr val="898592"/>
          </a:solidFill>
        </p:spPr>
        <p:txBody>
          <a:bodyPr wrap="square" lIns="0" tIns="0" rIns="0" bIns="0" rtlCol="0"/>
          <a:lstStyle/>
          <a:p>
            <a:endParaRPr/>
          </a:p>
        </p:txBody>
      </p:sp>
      <p:sp>
        <p:nvSpPr>
          <p:cNvPr id="16" name="object 16"/>
          <p:cNvSpPr txBox="1"/>
          <p:nvPr/>
        </p:nvSpPr>
        <p:spPr>
          <a:xfrm>
            <a:off x="1258061" y="4018863"/>
            <a:ext cx="541655" cy="240029"/>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FFFFFF"/>
                </a:solidFill>
                <a:latin typeface="Arial"/>
                <a:cs typeface="Arial"/>
              </a:rPr>
              <a:t>On</a:t>
            </a:r>
            <a:r>
              <a:rPr sz="1400" spc="-5" dirty="0">
                <a:solidFill>
                  <a:srgbClr val="FFFFFF"/>
                </a:solidFill>
                <a:latin typeface="Arial"/>
                <a:cs typeface="Arial"/>
              </a:rPr>
              <a:t>l</a:t>
            </a:r>
            <a:r>
              <a:rPr sz="1400" dirty="0">
                <a:solidFill>
                  <a:srgbClr val="FFFFFF"/>
                </a:solidFill>
                <a:latin typeface="Arial"/>
                <a:cs typeface="Arial"/>
              </a:rPr>
              <a:t>ine</a:t>
            </a:r>
            <a:endParaRPr sz="1400">
              <a:latin typeface="Arial"/>
              <a:cs typeface="Arial"/>
            </a:endParaRPr>
          </a:p>
        </p:txBody>
      </p:sp>
      <p:sp>
        <p:nvSpPr>
          <p:cNvPr id="17" name="object 17"/>
          <p:cNvSpPr/>
          <p:nvPr/>
        </p:nvSpPr>
        <p:spPr>
          <a:xfrm>
            <a:off x="1107947" y="4471415"/>
            <a:ext cx="958850" cy="408940"/>
          </a:xfrm>
          <a:custGeom>
            <a:avLst/>
            <a:gdLst/>
            <a:ahLst/>
            <a:cxnLst/>
            <a:rect l="l" t="t" r="r" b="b"/>
            <a:pathLst>
              <a:path w="958850" h="408939">
                <a:moveTo>
                  <a:pt x="890524" y="0"/>
                </a:moveTo>
                <a:lnTo>
                  <a:pt x="68072" y="0"/>
                </a:lnTo>
                <a:lnTo>
                  <a:pt x="41576" y="5349"/>
                </a:lnTo>
                <a:lnTo>
                  <a:pt x="19939" y="19938"/>
                </a:lnTo>
                <a:lnTo>
                  <a:pt x="5349" y="41576"/>
                </a:lnTo>
                <a:lnTo>
                  <a:pt x="0" y="68071"/>
                </a:lnTo>
                <a:lnTo>
                  <a:pt x="0" y="340359"/>
                </a:lnTo>
                <a:lnTo>
                  <a:pt x="5349" y="366855"/>
                </a:lnTo>
                <a:lnTo>
                  <a:pt x="19939" y="388492"/>
                </a:lnTo>
                <a:lnTo>
                  <a:pt x="41576" y="403082"/>
                </a:lnTo>
                <a:lnTo>
                  <a:pt x="68072" y="408431"/>
                </a:lnTo>
                <a:lnTo>
                  <a:pt x="890524" y="408431"/>
                </a:lnTo>
                <a:lnTo>
                  <a:pt x="917019" y="403082"/>
                </a:lnTo>
                <a:lnTo>
                  <a:pt x="938656" y="388492"/>
                </a:lnTo>
                <a:lnTo>
                  <a:pt x="953246" y="366855"/>
                </a:lnTo>
                <a:lnTo>
                  <a:pt x="958596" y="340359"/>
                </a:lnTo>
                <a:lnTo>
                  <a:pt x="958596" y="68071"/>
                </a:lnTo>
                <a:lnTo>
                  <a:pt x="953246" y="41576"/>
                </a:lnTo>
                <a:lnTo>
                  <a:pt x="938656" y="19938"/>
                </a:lnTo>
                <a:lnTo>
                  <a:pt x="917019" y="5349"/>
                </a:lnTo>
                <a:lnTo>
                  <a:pt x="890524" y="0"/>
                </a:lnTo>
                <a:close/>
              </a:path>
            </a:pathLst>
          </a:custGeom>
          <a:solidFill>
            <a:srgbClr val="898592"/>
          </a:solidFill>
        </p:spPr>
        <p:txBody>
          <a:bodyPr wrap="square" lIns="0" tIns="0" rIns="0" bIns="0" rtlCol="0"/>
          <a:lstStyle/>
          <a:p>
            <a:endParaRPr/>
          </a:p>
        </p:txBody>
      </p:sp>
      <p:sp>
        <p:nvSpPr>
          <p:cNvPr id="18" name="object 18"/>
          <p:cNvSpPr txBox="1"/>
          <p:nvPr/>
        </p:nvSpPr>
        <p:spPr>
          <a:xfrm>
            <a:off x="1216558" y="4550790"/>
            <a:ext cx="601345" cy="239395"/>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FFFFFF"/>
                </a:solidFill>
                <a:latin typeface="Arial"/>
                <a:cs typeface="Arial"/>
              </a:rPr>
              <a:t>Walk</a:t>
            </a:r>
            <a:r>
              <a:rPr sz="1400" spc="-105" dirty="0">
                <a:solidFill>
                  <a:srgbClr val="FFFFFF"/>
                </a:solidFill>
                <a:latin typeface="Arial"/>
                <a:cs typeface="Arial"/>
              </a:rPr>
              <a:t> </a:t>
            </a:r>
            <a:r>
              <a:rPr sz="1400" dirty="0">
                <a:solidFill>
                  <a:srgbClr val="FFFFFF"/>
                </a:solidFill>
                <a:latin typeface="Arial"/>
                <a:cs typeface="Arial"/>
              </a:rPr>
              <a:t>in</a:t>
            </a:r>
            <a:endParaRPr sz="1400">
              <a:latin typeface="Arial"/>
              <a:cs typeface="Arial"/>
            </a:endParaRPr>
          </a:p>
        </p:txBody>
      </p:sp>
      <p:sp>
        <p:nvSpPr>
          <p:cNvPr id="19" name="object 19"/>
          <p:cNvSpPr/>
          <p:nvPr/>
        </p:nvSpPr>
        <p:spPr>
          <a:xfrm>
            <a:off x="5372100" y="5079491"/>
            <a:ext cx="958850" cy="410209"/>
          </a:xfrm>
          <a:custGeom>
            <a:avLst/>
            <a:gdLst/>
            <a:ahLst/>
            <a:cxnLst/>
            <a:rect l="l" t="t" r="r" b="b"/>
            <a:pathLst>
              <a:path w="958850" h="410210">
                <a:moveTo>
                  <a:pt x="890270" y="0"/>
                </a:moveTo>
                <a:lnTo>
                  <a:pt x="68325" y="0"/>
                </a:lnTo>
                <a:lnTo>
                  <a:pt x="41737" y="5371"/>
                </a:lnTo>
                <a:lnTo>
                  <a:pt x="20018" y="20018"/>
                </a:lnTo>
                <a:lnTo>
                  <a:pt x="5371" y="41737"/>
                </a:lnTo>
                <a:lnTo>
                  <a:pt x="0" y="68325"/>
                </a:lnTo>
                <a:lnTo>
                  <a:pt x="0" y="341629"/>
                </a:lnTo>
                <a:lnTo>
                  <a:pt x="5371" y="368218"/>
                </a:lnTo>
                <a:lnTo>
                  <a:pt x="20018" y="389937"/>
                </a:lnTo>
                <a:lnTo>
                  <a:pt x="41737" y="404584"/>
                </a:lnTo>
                <a:lnTo>
                  <a:pt x="68325" y="409955"/>
                </a:lnTo>
                <a:lnTo>
                  <a:pt x="890270" y="409955"/>
                </a:lnTo>
                <a:lnTo>
                  <a:pt x="916858" y="404584"/>
                </a:lnTo>
                <a:lnTo>
                  <a:pt x="938577" y="389937"/>
                </a:lnTo>
                <a:lnTo>
                  <a:pt x="953224" y="368218"/>
                </a:lnTo>
                <a:lnTo>
                  <a:pt x="958596" y="341629"/>
                </a:lnTo>
                <a:lnTo>
                  <a:pt x="958596" y="68325"/>
                </a:lnTo>
                <a:lnTo>
                  <a:pt x="953224" y="41737"/>
                </a:lnTo>
                <a:lnTo>
                  <a:pt x="938577" y="20018"/>
                </a:lnTo>
                <a:lnTo>
                  <a:pt x="916858" y="5371"/>
                </a:lnTo>
                <a:lnTo>
                  <a:pt x="890270" y="0"/>
                </a:lnTo>
                <a:close/>
              </a:path>
            </a:pathLst>
          </a:custGeom>
          <a:solidFill>
            <a:srgbClr val="78BD1F"/>
          </a:solidFill>
        </p:spPr>
        <p:txBody>
          <a:bodyPr wrap="square" lIns="0" tIns="0" rIns="0" bIns="0" rtlCol="0"/>
          <a:lstStyle/>
          <a:p>
            <a:endParaRPr/>
          </a:p>
        </p:txBody>
      </p:sp>
      <p:sp>
        <p:nvSpPr>
          <p:cNvPr id="20" name="object 20"/>
          <p:cNvSpPr txBox="1"/>
          <p:nvPr/>
        </p:nvSpPr>
        <p:spPr>
          <a:xfrm>
            <a:off x="5481573" y="5163439"/>
            <a:ext cx="386080"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Arial"/>
                <a:cs typeface="Arial"/>
              </a:rPr>
              <a:t>A</a:t>
            </a:r>
            <a:r>
              <a:rPr sz="1000" spc="-10" dirty="0">
                <a:solidFill>
                  <a:srgbClr val="FFFFFF"/>
                </a:solidFill>
                <a:latin typeface="Arial"/>
                <a:cs typeface="Arial"/>
              </a:rPr>
              <a:t>d</a:t>
            </a:r>
            <a:r>
              <a:rPr sz="1000" spc="15" dirty="0">
                <a:solidFill>
                  <a:srgbClr val="FFFFFF"/>
                </a:solidFill>
                <a:latin typeface="Arial"/>
                <a:cs typeface="Arial"/>
              </a:rPr>
              <a:t>m</a:t>
            </a:r>
            <a:r>
              <a:rPr sz="1000" spc="-10" dirty="0">
                <a:solidFill>
                  <a:srgbClr val="FFFFFF"/>
                </a:solidFill>
                <a:latin typeface="Arial"/>
                <a:cs typeface="Arial"/>
              </a:rPr>
              <a:t>i</a:t>
            </a:r>
            <a:r>
              <a:rPr sz="1000" spc="-5" dirty="0">
                <a:solidFill>
                  <a:srgbClr val="FFFFFF"/>
                </a:solidFill>
                <a:latin typeface="Arial"/>
                <a:cs typeface="Arial"/>
              </a:rPr>
              <a:t>n</a:t>
            </a:r>
            <a:endParaRPr sz="1000">
              <a:latin typeface="Arial"/>
              <a:cs typeface="Arial"/>
            </a:endParaRPr>
          </a:p>
        </p:txBody>
      </p:sp>
      <p:sp>
        <p:nvSpPr>
          <p:cNvPr id="21" name="object 21"/>
          <p:cNvSpPr/>
          <p:nvPr/>
        </p:nvSpPr>
        <p:spPr>
          <a:xfrm>
            <a:off x="8823959" y="5093208"/>
            <a:ext cx="1071880" cy="379730"/>
          </a:xfrm>
          <a:custGeom>
            <a:avLst/>
            <a:gdLst/>
            <a:ahLst/>
            <a:cxnLst/>
            <a:rect l="l" t="t" r="r" b="b"/>
            <a:pathLst>
              <a:path w="1071879" h="379729">
                <a:moveTo>
                  <a:pt x="1008126" y="0"/>
                </a:moveTo>
                <a:lnTo>
                  <a:pt x="63246" y="0"/>
                </a:lnTo>
                <a:lnTo>
                  <a:pt x="38629" y="4970"/>
                </a:lnTo>
                <a:lnTo>
                  <a:pt x="18526" y="18526"/>
                </a:lnTo>
                <a:lnTo>
                  <a:pt x="4970" y="38629"/>
                </a:lnTo>
                <a:lnTo>
                  <a:pt x="0" y="63246"/>
                </a:lnTo>
                <a:lnTo>
                  <a:pt x="0" y="316230"/>
                </a:lnTo>
                <a:lnTo>
                  <a:pt x="4970" y="340846"/>
                </a:lnTo>
                <a:lnTo>
                  <a:pt x="18526" y="360949"/>
                </a:lnTo>
                <a:lnTo>
                  <a:pt x="38629" y="374505"/>
                </a:lnTo>
                <a:lnTo>
                  <a:pt x="63246" y="379476"/>
                </a:lnTo>
                <a:lnTo>
                  <a:pt x="1008126" y="379476"/>
                </a:lnTo>
                <a:lnTo>
                  <a:pt x="1032742" y="374505"/>
                </a:lnTo>
                <a:lnTo>
                  <a:pt x="1052845" y="360949"/>
                </a:lnTo>
                <a:lnTo>
                  <a:pt x="1066401" y="340846"/>
                </a:lnTo>
                <a:lnTo>
                  <a:pt x="1071372" y="316230"/>
                </a:lnTo>
                <a:lnTo>
                  <a:pt x="1071372" y="63246"/>
                </a:lnTo>
                <a:lnTo>
                  <a:pt x="1066401" y="38629"/>
                </a:lnTo>
                <a:lnTo>
                  <a:pt x="1052845" y="18526"/>
                </a:lnTo>
                <a:lnTo>
                  <a:pt x="1032742" y="4970"/>
                </a:lnTo>
                <a:lnTo>
                  <a:pt x="1008126" y="0"/>
                </a:lnTo>
                <a:close/>
              </a:path>
            </a:pathLst>
          </a:custGeom>
          <a:solidFill>
            <a:srgbClr val="78BD1F"/>
          </a:solidFill>
        </p:spPr>
        <p:txBody>
          <a:bodyPr wrap="square" lIns="0" tIns="0" rIns="0" bIns="0" rtlCol="0"/>
          <a:lstStyle/>
          <a:p>
            <a:endParaRPr/>
          </a:p>
        </p:txBody>
      </p:sp>
      <p:sp>
        <p:nvSpPr>
          <p:cNvPr id="22" name="object 22"/>
          <p:cNvSpPr txBox="1"/>
          <p:nvPr/>
        </p:nvSpPr>
        <p:spPr>
          <a:xfrm>
            <a:off x="8910573" y="5119878"/>
            <a:ext cx="928369" cy="269875"/>
          </a:xfrm>
          <a:prstGeom prst="rect">
            <a:avLst/>
          </a:prstGeom>
        </p:spPr>
        <p:txBody>
          <a:bodyPr vert="horz" wrap="square" lIns="0" tIns="12700" rIns="0" bIns="0" rtlCol="0">
            <a:spAutoFit/>
          </a:bodyPr>
          <a:lstStyle/>
          <a:p>
            <a:pPr marL="12700" marR="5080">
              <a:lnSpc>
                <a:spcPct val="100000"/>
              </a:lnSpc>
              <a:spcBef>
                <a:spcPts val="100"/>
              </a:spcBef>
            </a:pPr>
            <a:r>
              <a:rPr sz="800" dirty="0">
                <a:solidFill>
                  <a:srgbClr val="FFFFFF"/>
                </a:solidFill>
                <a:latin typeface="Arial"/>
                <a:cs typeface="Arial"/>
              </a:rPr>
              <a:t>Remote close </a:t>
            </a:r>
            <a:r>
              <a:rPr sz="800" spc="-5" dirty="0">
                <a:solidFill>
                  <a:srgbClr val="FFFFFF"/>
                </a:solidFill>
                <a:latin typeface="Arial"/>
                <a:cs typeface="Arial"/>
              </a:rPr>
              <a:t>via  </a:t>
            </a:r>
            <a:r>
              <a:rPr sz="800" dirty="0">
                <a:solidFill>
                  <a:srgbClr val="FFFFFF"/>
                </a:solidFill>
                <a:latin typeface="Arial"/>
                <a:cs typeface="Arial"/>
              </a:rPr>
              <a:t>message </a:t>
            </a:r>
            <a:r>
              <a:rPr sz="800" spc="-5" dirty="0">
                <a:solidFill>
                  <a:srgbClr val="FFFFFF"/>
                </a:solidFill>
                <a:latin typeface="Arial"/>
                <a:cs typeface="Arial"/>
              </a:rPr>
              <a:t>(eg.</a:t>
            </a:r>
            <a:r>
              <a:rPr sz="800" spc="-70" dirty="0">
                <a:solidFill>
                  <a:srgbClr val="FFFFFF"/>
                </a:solidFill>
                <a:latin typeface="Arial"/>
                <a:cs typeface="Arial"/>
              </a:rPr>
              <a:t> </a:t>
            </a:r>
            <a:r>
              <a:rPr sz="800" dirty="0">
                <a:solidFill>
                  <a:srgbClr val="FFFFFF"/>
                </a:solidFill>
                <a:latin typeface="Arial"/>
                <a:cs typeface="Arial"/>
              </a:rPr>
              <a:t>SMS)</a:t>
            </a:r>
            <a:endParaRPr sz="800">
              <a:latin typeface="Arial"/>
              <a:cs typeface="Arial"/>
            </a:endParaRPr>
          </a:p>
        </p:txBody>
      </p:sp>
      <p:sp>
        <p:nvSpPr>
          <p:cNvPr id="23" name="object 23"/>
          <p:cNvSpPr/>
          <p:nvPr/>
        </p:nvSpPr>
        <p:spPr>
          <a:xfrm>
            <a:off x="8823959" y="5548884"/>
            <a:ext cx="1103630" cy="715010"/>
          </a:xfrm>
          <a:custGeom>
            <a:avLst/>
            <a:gdLst/>
            <a:ahLst/>
            <a:cxnLst/>
            <a:rect l="l" t="t" r="r" b="b"/>
            <a:pathLst>
              <a:path w="1103629" h="715010">
                <a:moveTo>
                  <a:pt x="984250" y="0"/>
                </a:moveTo>
                <a:lnTo>
                  <a:pt x="119125" y="0"/>
                </a:lnTo>
                <a:lnTo>
                  <a:pt x="72759" y="9362"/>
                </a:lnTo>
                <a:lnTo>
                  <a:pt x="34893" y="34893"/>
                </a:lnTo>
                <a:lnTo>
                  <a:pt x="9362" y="72759"/>
                </a:lnTo>
                <a:lnTo>
                  <a:pt x="0" y="119125"/>
                </a:lnTo>
                <a:lnTo>
                  <a:pt x="0" y="595629"/>
                </a:lnTo>
                <a:lnTo>
                  <a:pt x="9362" y="641996"/>
                </a:lnTo>
                <a:lnTo>
                  <a:pt x="34893" y="679862"/>
                </a:lnTo>
                <a:lnTo>
                  <a:pt x="72759" y="705393"/>
                </a:lnTo>
                <a:lnTo>
                  <a:pt x="119125" y="714755"/>
                </a:lnTo>
                <a:lnTo>
                  <a:pt x="984250" y="714755"/>
                </a:lnTo>
                <a:lnTo>
                  <a:pt x="1030616" y="705393"/>
                </a:lnTo>
                <a:lnTo>
                  <a:pt x="1068482" y="679862"/>
                </a:lnTo>
                <a:lnTo>
                  <a:pt x="1094013" y="641996"/>
                </a:lnTo>
                <a:lnTo>
                  <a:pt x="1103376" y="595629"/>
                </a:lnTo>
                <a:lnTo>
                  <a:pt x="1103376" y="119125"/>
                </a:lnTo>
                <a:lnTo>
                  <a:pt x="1094013" y="72759"/>
                </a:lnTo>
                <a:lnTo>
                  <a:pt x="1068482" y="34893"/>
                </a:lnTo>
                <a:lnTo>
                  <a:pt x="1030616" y="9362"/>
                </a:lnTo>
                <a:lnTo>
                  <a:pt x="984250" y="0"/>
                </a:lnTo>
                <a:close/>
              </a:path>
            </a:pathLst>
          </a:custGeom>
          <a:solidFill>
            <a:srgbClr val="78BD1F"/>
          </a:solidFill>
        </p:spPr>
        <p:txBody>
          <a:bodyPr wrap="square" lIns="0" tIns="0" rIns="0" bIns="0" rtlCol="0"/>
          <a:lstStyle/>
          <a:p>
            <a:endParaRPr/>
          </a:p>
        </p:txBody>
      </p:sp>
      <p:sp>
        <p:nvSpPr>
          <p:cNvPr id="24" name="object 24"/>
          <p:cNvSpPr txBox="1"/>
          <p:nvPr/>
        </p:nvSpPr>
        <p:spPr>
          <a:xfrm>
            <a:off x="8910573" y="5625490"/>
            <a:ext cx="915035" cy="513715"/>
          </a:xfrm>
          <a:prstGeom prst="rect">
            <a:avLst/>
          </a:prstGeom>
        </p:spPr>
        <p:txBody>
          <a:bodyPr vert="horz" wrap="square" lIns="0" tIns="12700" rIns="0" bIns="0" rtlCol="0">
            <a:spAutoFit/>
          </a:bodyPr>
          <a:lstStyle/>
          <a:p>
            <a:pPr marL="12700" marR="5080">
              <a:lnSpc>
                <a:spcPct val="100000"/>
              </a:lnSpc>
              <a:spcBef>
                <a:spcPts val="100"/>
              </a:spcBef>
            </a:pPr>
            <a:r>
              <a:rPr sz="800" spc="-5" dirty="0">
                <a:solidFill>
                  <a:srgbClr val="FFFFFF"/>
                </a:solidFill>
                <a:latin typeface="Arial"/>
                <a:cs typeface="Arial"/>
              </a:rPr>
              <a:t>Schedule  </a:t>
            </a:r>
            <a:r>
              <a:rPr sz="800" dirty="0">
                <a:solidFill>
                  <a:srgbClr val="FFFFFF"/>
                </a:solidFill>
                <a:latin typeface="Arial"/>
                <a:cs typeface="Arial"/>
              </a:rPr>
              <a:t>consultation</a:t>
            </a:r>
            <a:r>
              <a:rPr sz="800" spc="-70" dirty="0">
                <a:solidFill>
                  <a:srgbClr val="FFFFFF"/>
                </a:solidFill>
                <a:latin typeface="Arial"/>
                <a:cs typeface="Arial"/>
              </a:rPr>
              <a:t> </a:t>
            </a:r>
            <a:r>
              <a:rPr sz="800" spc="-5" dirty="0">
                <a:solidFill>
                  <a:srgbClr val="FFFFFF"/>
                </a:solidFill>
                <a:latin typeface="Arial"/>
                <a:cs typeface="Arial"/>
              </a:rPr>
              <a:t>(phone  or </a:t>
            </a:r>
            <a:r>
              <a:rPr sz="800" dirty="0">
                <a:solidFill>
                  <a:srgbClr val="FFFFFF"/>
                </a:solidFill>
                <a:latin typeface="Arial"/>
                <a:cs typeface="Arial"/>
              </a:rPr>
              <a:t>face to </a:t>
            </a:r>
            <a:r>
              <a:rPr sz="800" spc="-5" dirty="0">
                <a:solidFill>
                  <a:srgbClr val="FFFFFF"/>
                </a:solidFill>
                <a:latin typeface="Arial"/>
                <a:cs typeface="Arial"/>
              </a:rPr>
              <a:t>face) via  SMS </a:t>
            </a:r>
            <a:r>
              <a:rPr sz="800" dirty="0">
                <a:solidFill>
                  <a:srgbClr val="FFFFFF"/>
                </a:solidFill>
                <a:latin typeface="Arial"/>
                <a:cs typeface="Arial"/>
              </a:rPr>
              <a:t>link </a:t>
            </a:r>
            <a:r>
              <a:rPr sz="800" spc="-5" dirty="0">
                <a:solidFill>
                  <a:srgbClr val="FFFFFF"/>
                </a:solidFill>
                <a:latin typeface="Arial"/>
                <a:cs typeface="Arial"/>
              </a:rPr>
              <a:t>or</a:t>
            </a:r>
            <a:r>
              <a:rPr sz="800" spc="-50" dirty="0">
                <a:solidFill>
                  <a:srgbClr val="FFFFFF"/>
                </a:solidFill>
                <a:latin typeface="Arial"/>
                <a:cs typeface="Arial"/>
              </a:rPr>
              <a:t> </a:t>
            </a:r>
            <a:r>
              <a:rPr sz="800" spc="-5" dirty="0">
                <a:solidFill>
                  <a:srgbClr val="FFFFFF"/>
                </a:solidFill>
                <a:latin typeface="Arial"/>
                <a:cs typeface="Arial"/>
              </a:rPr>
              <a:t>phone.</a:t>
            </a:r>
            <a:endParaRPr sz="800">
              <a:latin typeface="Arial"/>
              <a:cs typeface="Arial"/>
            </a:endParaRPr>
          </a:p>
        </p:txBody>
      </p:sp>
      <p:sp>
        <p:nvSpPr>
          <p:cNvPr id="25" name="object 25"/>
          <p:cNvSpPr/>
          <p:nvPr/>
        </p:nvSpPr>
        <p:spPr>
          <a:xfrm>
            <a:off x="10009631" y="5079491"/>
            <a:ext cx="1640205" cy="1184275"/>
          </a:xfrm>
          <a:custGeom>
            <a:avLst/>
            <a:gdLst/>
            <a:ahLst/>
            <a:cxnLst/>
            <a:rect l="l" t="t" r="r" b="b"/>
            <a:pathLst>
              <a:path w="1640204" h="1184275">
                <a:moveTo>
                  <a:pt x="1442466" y="0"/>
                </a:moveTo>
                <a:lnTo>
                  <a:pt x="197358" y="0"/>
                </a:lnTo>
                <a:lnTo>
                  <a:pt x="152115" y="5214"/>
                </a:lnTo>
                <a:lnTo>
                  <a:pt x="110578" y="20065"/>
                </a:lnTo>
                <a:lnTo>
                  <a:pt x="73933" y="43367"/>
                </a:lnTo>
                <a:lnTo>
                  <a:pt x="43367" y="73933"/>
                </a:lnTo>
                <a:lnTo>
                  <a:pt x="20065" y="110578"/>
                </a:lnTo>
                <a:lnTo>
                  <a:pt x="5214" y="152115"/>
                </a:lnTo>
                <a:lnTo>
                  <a:pt x="0" y="197357"/>
                </a:lnTo>
                <a:lnTo>
                  <a:pt x="0" y="986789"/>
                </a:lnTo>
                <a:lnTo>
                  <a:pt x="5214" y="1032040"/>
                </a:lnTo>
                <a:lnTo>
                  <a:pt x="20065" y="1073580"/>
                </a:lnTo>
                <a:lnTo>
                  <a:pt x="43367" y="1110224"/>
                </a:lnTo>
                <a:lnTo>
                  <a:pt x="73933" y="1140788"/>
                </a:lnTo>
                <a:lnTo>
                  <a:pt x="110578" y="1164087"/>
                </a:lnTo>
                <a:lnTo>
                  <a:pt x="152115" y="1178935"/>
                </a:lnTo>
                <a:lnTo>
                  <a:pt x="197358" y="1184147"/>
                </a:lnTo>
                <a:lnTo>
                  <a:pt x="1442466" y="1184147"/>
                </a:lnTo>
                <a:lnTo>
                  <a:pt x="1487708" y="1178935"/>
                </a:lnTo>
                <a:lnTo>
                  <a:pt x="1529245" y="1164087"/>
                </a:lnTo>
                <a:lnTo>
                  <a:pt x="1565890" y="1140788"/>
                </a:lnTo>
                <a:lnTo>
                  <a:pt x="1596456" y="1110224"/>
                </a:lnTo>
                <a:lnTo>
                  <a:pt x="1619758" y="1073580"/>
                </a:lnTo>
                <a:lnTo>
                  <a:pt x="1634609" y="1032040"/>
                </a:lnTo>
                <a:lnTo>
                  <a:pt x="1639824" y="986789"/>
                </a:lnTo>
                <a:lnTo>
                  <a:pt x="1639824" y="197357"/>
                </a:lnTo>
                <a:lnTo>
                  <a:pt x="1634609" y="152115"/>
                </a:lnTo>
                <a:lnTo>
                  <a:pt x="1619758" y="110578"/>
                </a:lnTo>
                <a:lnTo>
                  <a:pt x="1596456" y="73933"/>
                </a:lnTo>
                <a:lnTo>
                  <a:pt x="1565890" y="43367"/>
                </a:lnTo>
                <a:lnTo>
                  <a:pt x="1529245" y="20065"/>
                </a:lnTo>
                <a:lnTo>
                  <a:pt x="1487708" y="5214"/>
                </a:lnTo>
                <a:lnTo>
                  <a:pt x="1442466" y="0"/>
                </a:lnTo>
                <a:close/>
              </a:path>
            </a:pathLst>
          </a:custGeom>
          <a:solidFill>
            <a:srgbClr val="78BD1F"/>
          </a:solidFill>
        </p:spPr>
        <p:txBody>
          <a:bodyPr wrap="square" lIns="0" tIns="0" rIns="0" bIns="0" rtlCol="0"/>
          <a:lstStyle/>
          <a:p>
            <a:endParaRPr/>
          </a:p>
        </p:txBody>
      </p:sp>
      <p:sp>
        <p:nvSpPr>
          <p:cNvPr id="26" name="object 26"/>
          <p:cNvSpPr txBox="1"/>
          <p:nvPr/>
        </p:nvSpPr>
        <p:spPr>
          <a:xfrm>
            <a:off x="10147807" y="5270372"/>
            <a:ext cx="1418590" cy="45339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FF"/>
                </a:solidFill>
                <a:latin typeface="Arial"/>
                <a:cs typeface="Arial"/>
              </a:rPr>
              <a:t>Multi-professional</a:t>
            </a:r>
            <a:endParaRPr sz="1400">
              <a:latin typeface="Arial"/>
              <a:cs typeface="Arial"/>
            </a:endParaRPr>
          </a:p>
          <a:p>
            <a:pPr marL="12700">
              <a:lnSpc>
                <a:spcPct val="100000"/>
              </a:lnSpc>
              <a:spcBef>
                <a:spcPts val="5"/>
              </a:spcBef>
            </a:pPr>
            <a:r>
              <a:rPr sz="1400" dirty="0">
                <a:solidFill>
                  <a:srgbClr val="FFFFFF"/>
                </a:solidFill>
                <a:latin typeface="Arial"/>
                <a:cs typeface="Arial"/>
              </a:rPr>
              <a:t>team</a:t>
            </a:r>
            <a:endParaRPr sz="1400">
              <a:latin typeface="Arial"/>
              <a:cs typeface="Arial"/>
            </a:endParaRPr>
          </a:p>
        </p:txBody>
      </p:sp>
      <p:sp>
        <p:nvSpPr>
          <p:cNvPr id="27" name="object 27"/>
          <p:cNvSpPr/>
          <p:nvPr/>
        </p:nvSpPr>
        <p:spPr>
          <a:xfrm>
            <a:off x="5378196" y="5571744"/>
            <a:ext cx="958850" cy="408940"/>
          </a:xfrm>
          <a:custGeom>
            <a:avLst/>
            <a:gdLst/>
            <a:ahLst/>
            <a:cxnLst/>
            <a:rect l="l" t="t" r="r" b="b"/>
            <a:pathLst>
              <a:path w="958850" h="408939">
                <a:moveTo>
                  <a:pt x="890524" y="0"/>
                </a:moveTo>
                <a:lnTo>
                  <a:pt x="68071" y="0"/>
                </a:lnTo>
                <a:lnTo>
                  <a:pt x="41576" y="5349"/>
                </a:lnTo>
                <a:lnTo>
                  <a:pt x="19938" y="19938"/>
                </a:lnTo>
                <a:lnTo>
                  <a:pt x="5349" y="41576"/>
                </a:lnTo>
                <a:lnTo>
                  <a:pt x="0" y="68071"/>
                </a:lnTo>
                <a:lnTo>
                  <a:pt x="0" y="340359"/>
                </a:lnTo>
                <a:lnTo>
                  <a:pt x="5349" y="366855"/>
                </a:lnTo>
                <a:lnTo>
                  <a:pt x="19938" y="388492"/>
                </a:lnTo>
                <a:lnTo>
                  <a:pt x="41576" y="403082"/>
                </a:lnTo>
                <a:lnTo>
                  <a:pt x="68071" y="408431"/>
                </a:lnTo>
                <a:lnTo>
                  <a:pt x="890524" y="408431"/>
                </a:lnTo>
                <a:lnTo>
                  <a:pt x="917019" y="403082"/>
                </a:lnTo>
                <a:lnTo>
                  <a:pt x="938656" y="388492"/>
                </a:lnTo>
                <a:lnTo>
                  <a:pt x="953246" y="366855"/>
                </a:lnTo>
                <a:lnTo>
                  <a:pt x="958595" y="340359"/>
                </a:lnTo>
                <a:lnTo>
                  <a:pt x="958595" y="68071"/>
                </a:lnTo>
                <a:lnTo>
                  <a:pt x="953246" y="41576"/>
                </a:lnTo>
                <a:lnTo>
                  <a:pt x="938657" y="19938"/>
                </a:lnTo>
                <a:lnTo>
                  <a:pt x="917019" y="5349"/>
                </a:lnTo>
                <a:lnTo>
                  <a:pt x="890524" y="0"/>
                </a:lnTo>
                <a:close/>
              </a:path>
            </a:pathLst>
          </a:custGeom>
          <a:solidFill>
            <a:srgbClr val="78BD1F"/>
          </a:solidFill>
        </p:spPr>
        <p:txBody>
          <a:bodyPr wrap="square" lIns="0" tIns="0" rIns="0" bIns="0" rtlCol="0"/>
          <a:lstStyle/>
          <a:p>
            <a:endParaRPr/>
          </a:p>
        </p:txBody>
      </p:sp>
      <p:sp>
        <p:nvSpPr>
          <p:cNvPr id="28" name="object 28"/>
          <p:cNvSpPr txBox="1"/>
          <p:nvPr/>
        </p:nvSpPr>
        <p:spPr>
          <a:xfrm>
            <a:off x="5487415" y="5654446"/>
            <a:ext cx="595630"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Arial"/>
                <a:cs typeface="Arial"/>
              </a:rPr>
              <a:t>Self-serve</a:t>
            </a:r>
            <a:endParaRPr sz="1000">
              <a:latin typeface="Arial"/>
              <a:cs typeface="Arial"/>
            </a:endParaRPr>
          </a:p>
        </p:txBody>
      </p:sp>
      <p:sp>
        <p:nvSpPr>
          <p:cNvPr id="29" name="object 29"/>
          <p:cNvSpPr/>
          <p:nvPr/>
        </p:nvSpPr>
        <p:spPr>
          <a:xfrm>
            <a:off x="6935723" y="5108447"/>
            <a:ext cx="958850" cy="410209"/>
          </a:xfrm>
          <a:custGeom>
            <a:avLst/>
            <a:gdLst/>
            <a:ahLst/>
            <a:cxnLst/>
            <a:rect l="l" t="t" r="r" b="b"/>
            <a:pathLst>
              <a:path w="958850" h="410210">
                <a:moveTo>
                  <a:pt x="890270" y="0"/>
                </a:moveTo>
                <a:lnTo>
                  <a:pt x="68325" y="0"/>
                </a:lnTo>
                <a:lnTo>
                  <a:pt x="41737" y="5371"/>
                </a:lnTo>
                <a:lnTo>
                  <a:pt x="20018" y="20018"/>
                </a:lnTo>
                <a:lnTo>
                  <a:pt x="5371" y="41737"/>
                </a:lnTo>
                <a:lnTo>
                  <a:pt x="0" y="68325"/>
                </a:lnTo>
                <a:lnTo>
                  <a:pt x="0" y="341629"/>
                </a:lnTo>
                <a:lnTo>
                  <a:pt x="5371" y="368218"/>
                </a:lnTo>
                <a:lnTo>
                  <a:pt x="20018" y="389937"/>
                </a:lnTo>
                <a:lnTo>
                  <a:pt x="41737" y="404584"/>
                </a:lnTo>
                <a:lnTo>
                  <a:pt x="68325" y="409955"/>
                </a:lnTo>
                <a:lnTo>
                  <a:pt x="890270" y="409955"/>
                </a:lnTo>
                <a:lnTo>
                  <a:pt x="916858" y="404584"/>
                </a:lnTo>
                <a:lnTo>
                  <a:pt x="938577" y="389937"/>
                </a:lnTo>
                <a:lnTo>
                  <a:pt x="953224" y="368218"/>
                </a:lnTo>
                <a:lnTo>
                  <a:pt x="958596" y="341629"/>
                </a:lnTo>
                <a:lnTo>
                  <a:pt x="958596" y="68325"/>
                </a:lnTo>
                <a:lnTo>
                  <a:pt x="953224" y="41737"/>
                </a:lnTo>
                <a:lnTo>
                  <a:pt x="938577" y="20018"/>
                </a:lnTo>
                <a:lnTo>
                  <a:pt x="916858" y="5371"/>
                </a:lnTo>
                <a:lnTo>
                  <a:pt x="890270" y="0"/>
                </a:lnTo>
                <a:close/>
              </a:path>
            </a:pathLst>
          </a:custGeom>
          <a:solidFill>
            <a:srgbClr val="009539"/>
          </a:solidFill>
        </p:spPr>
        <p:txBody>
          <a:bodyPr wrap="square" lIns="0" tIns="0" rIns="0" bIns="0" rtlCol="0"/>
          <a:lstStyle/>
          <a:p>
            <a:endParaRPr/>
          </a:p>
        </p:txBody>
      </p:sp>
      <p:sp>
        <p:nvSpPr>
          <p:cNvPr id="30" name="object 30"/>
          <p:cNvSpPr txBox="1"/>
          <p:nvPr/>
        </p:nvSpPr>
        <p:spPr>
          <a:xfrm>
            <a:off x="7015988" y="5148834"/>
            <a:ext cx="800100" cy="270510"/>
          </a:xfrm>
          <a:prstGeom prst="rect">
            <a:avLst/>
          </a:prstGeom>
        </p:spPr>
        <p:txBody>
          <a:bodyPr vert="horz" wrap="square" lIns="0" tIns="12700" rIns="0" bIns="0" rtlCol="0">
            <a:spAutoFit/>
          </a:bodyPr>
          <a:lstStyle/>
          <a:p>
            <a:pPr marL="12700">
              <a:lnSpc>
                <a:spcPct val="100000"/>
              </a:lnSpc>
              <a:spcBef>
                <a:spcPts val="100"/>
              </a:spcBef>
            </a:pPr>
            <a:r>
              <a:rPr sz="800" spc="-5" dirty="0">
                <a:solidFill>
                  <a:srgbClr val="FFFFFF"/>
                </a:solidFill>
                <a:latin typeface="Arial"/>
                <a:cs typeface="Arial"/>
              </a:rPr>
              <a:t>Refer</a:t>
            </a:r>
            <a:r>
              <a:rPr sz="800" spc="-40" dirty="0">
                <a:solidFill>
                  <a:srgbClr val="FFFFFF"/>
                </a:solidFill>
                <a:latin typeface="Arial"/>
                <a:cs typeface="Arial"/>
              </a:rPr>
              <a:t> </a:t>
            </a:r>
            <a:r>
              <a:rPr sz="800" dirty="0">
                <a:solidFill>
                  <a:srgbClr val="FFFFFF"/>
                </a:solidFill>
                <a:latin typeface="Arial"/>
                <a:cs typeface="Arial"/>
              </a:rPr>
              <a:t>community</a:t>
            </a:r>
            <a:endParaRPr sz="800">
              <a:latin typeface="Arial"/>
              <a:cs typeface="Arial"/>
            </a:endParaRPr>
          </a:p>
          <a:p>
            <a:pPr marL="12700">
              <a:lnSpc>
                <a:spcPct val="100000"/>
              </a:lnSpc>
            </a:pPr>
            <a:r>
              <a:rPr sz="800" dirty="0">
                <a:solidFill>
                  <a:srgbClr val="FFFFFF"/>
                </a:solidFill>
                <a:latin typeface="Arial"/>
                <a:cs typeface="Arial"/>
              </a:rPr>
              <a:t>pharmacy</a:t>
            </a:r>
            <a:endParaRPr sz="800">
              <a:latin typeface="Arial"/>
              <a:cs typeface="Arial"/>
            </a:endParaRPr>
          </a:p>
        </p:txBody>
      </p:sp>
      <p:sp>
        <p:nvSpPr>
          <p:cNvPr id="31" name="object 31"/>
          <p:cNvSpPr/>
          <p:nvPr/>
        </p:nvSpPr>
        <p:spPr>
          <a:xfrm>
            <a:off x="6935723" y="5614415"/>
            <a:ext cx="958850" cy="593090"/>
          </a:xfrm>
          <a:custGeom>
            <a:avLst/>
            <a:gdLst/>
            <a:ahLst/>
            <a:cxnLst/>
            <a:rect l="l" t="t" r="r" b="b"/>
            <a:pathLst>
              <a:path w="958850" h="593089">
                <a:moveTo>
                  <a:pt x="859790" y="0"/>
                </a:moveTo>
                <a:lnTo>
                  <a:pt x="98805" y="0"/>
                </a:lnTo>
                <a:lnTo>
                  <a:pt x="60328" y="7764"/>
                </a:lnTo>
                <a:lnTo>
                  <a:pt x="28924" y="28938"/>
                </a:lnTo>
                <a:lnTo>
                  <a:pt x="7758" y="60345"/>
                </a:lnTo>
                <a:lnTo>
                  <a:pt x="0" y="98806"/>
                </a:lnTo>
                <a:lnTo>
                  <a:pt x="0" y="494030"/>
                </a:lnTo>
                <a:lnTo>
                  <a:pt x="7758" y="532490"/>
                </a:lnTo>
                <a:lnTo>
                  <a:pt x="28924" y="563897"/>
                </a:lnTo>
                <a:lnTo>
                  <a:pt x="60328" y="585071"/>
                </a:lnTo>
                <a:lnTo>
                  <a:pt x="98805" y="592836"/>
                </a:lnTo>
                <a:lnTo>
                  <a:pt x="859790" y="592836"/>
                </a:lnTo>
                <a:lnTo>
                  <a:pt x="898267" y="585071"/>
                </a:lnTo>
                <a:lnTo>
                  <a:pt x="929671" y="563897"/>
                </a:lnTo>
                <a:lnTo>
                  <a:pt x="950837" y="532490"/>
                </a:lnTo>
                <a:lnTo>
                  <a:pt x="958596" y="494030"/>
                </a:lnTo>
                <a:lnTo>
                  <a:pt x="958596" y="98806"/>
                </a:lnTo>
                <a:lnTo>
                  <a:pt x="950837" y="60345"/>
                </a:lnTo>
                <a:lnTo>
                  <a:pt x="929671" y="28938"/>
                </a:lnTo>
                <a:lnTo>
                  <a:pt x="898267" y="7764"/>
                </a:lnTo>
                <a:lnTo>
                  <a:pt x="859790" y="0"/>
                </a:lnTo>
                <a:close/>
              </a:path>
            </a:pathLst>
          </a:custGeom>
          <a:solidFill>
            <a:srgbClr val="009539"/>
          </a:solidFill>
        </p:spPr>
        <p:txBody>
          <a:bodyPr wrap="square" lIns="0" tIns="0" rIns="0" bIns="0" rtlCol="0"/>
          <a:lstStyle/>
          <a:p>
            <a:endParaRPr/>
          </a:p>
        </p:txBody>
      </p:sp>
      <p:sp>
        <p:nvSpPr>
          <p:cNvPr id="32" name="object 32"/>
          <p:cNvSpPr txBox="1"/>
          <p:nvPr/>
        </p:nvSpPr>
        <p:spPr>
          <a:xfrm>
            <a:off x="7015988" y="5654446"/>
            <a:ext cx="648970" cy="513715"/>
          </a:xfrm>
          <a:prstGeom prst="rect">
            <a:avLst/>
          </a:prstGeom>
        </p:spPr>
        <p:txBody>
          <a:bodyPr vert="horz" wrap="square" lIns="0" tIns="12700" rIns="0" bIns="0" rtlCol="0">
            <a:spAutoFit/>
          </a:bodyPr>
          <a:lstStyle/>
          <a:p>
            <a:pPr marL="12700" marR="5080">
              <a:lnSpc>
                <a:spcPct val="100000"/>
              </a:lnSpc>
              <a:spcBef>
                <a:spcPts val="100"/>
              </a:spcBef>
            </a:pPr>
            <a:r>
              <a:rPr sz="800" spc="-5" dirty="0">
                <a:solidFill>
                  <a:srgbClr val="FFFFFF"/>
                </a:solidFill>
                <a:latin typeface="Arial"/>
                <a:cs typeface="Arial"/>
              </a:rPr>
              <a:t>Refer </a:t>
            </a:r>
            <a:r>
              <a:rPr sz="800" dirty="0">
                <a:solidFill>
                  <a:srgbClr val="FFFFFF"/>
                </a:solidFill>
                <a:latin typeface="Arial"/>
                <a:cs typeface="Arial"/>
              </a:rPr>
              <a:t>to</a:t>
            </a:r>
            <a:r>
              <a:rPr sz="800" spc="-50" dirty="0">
                <a:solidFill>
                  <a:srgbClr val="FFFFFF"/>
                </a:solidFill>
                <a:latin typeface="Arial"/>
                <a:cs typeface="Arial"/>
              </a:rPr>
              <a:t> </a:t>
            </a:r>
            <a:r>
              <a:rPr sz="800" spc="-5" dirty="0">
                <a:solidFill>
                  <a:srgbClr val="FFFFFF"/>
                </a:solidFill>
                <a:latin typeface="Arial"/>
                <a:cs typeface="Arial"/>
              </a:rPr>
              <a:t>other  </a:t>
            </a:r>
            <a:r>
              <a:rPr sz="800" dirty="0">
                <a:solidFill>
                  <a:srgbClr val="FFFFFF"/>
                </a:solidFill>
                <a:latin typeface="Arial"/>
                <a:cs typeface="Arial"/>
              </a:rPr>
              <a:t>primary </a:t>
            </a:r>
            <a:r>
              <a:rPr sz="800" spc="-5" dirty="0">
                <a:solidFill>
                  <a:srgbClr val="FFFFFF"/>
                </a:solidFill>
                <a:latin typeface="Arial"/>
                <a:cs typeface="Arial"/>
              </a:rPr>
              <a:t>or  </a:t>
            </a:r>
            <a:r>
              <a:rPr sz="800" dirty="0">
                <a:solidFill>
                  <a:srgbClr val="FFFFFF"/>
                </a:solidFill>
                <a:latin typeface="Arial"/>
                <a:cs typeface="Arial"/>
              </a:rPr>
              <a:t>community  </a:t>
            </a:r>
            <a:r>
              <a:rPr sz="800" spc="-5" dirty="0">
                <a:solidFill>
                  <a:srgbClr val="FFFFFF"/>
                </a:solidFill>
                <a:latin typeface="Arial"/>
                <a:cs typeface="Arial"/>
              </a:rPr>
              <a:t>services</a:t>
            </a:r>
            <a:endParaRPr sz="800">
              <a:latin typeface="Arial"/>
              <a:cs typeface="Arial"/>
            </a:endParaRPr>
          </a:p>
        </p:txBody>
      </p:sp>
      <p:sp>
        <p:nvSpPr>
          <p:cNvPr id="33" name="object 33"/>
          <p:cNvSpPr/>
          <p:nvPr/>
        </p:nvSpPr>
        <p:spPr>
          <a:xfrm>
            <a:off x="6929628" y="6345935"/>
            <a:ext cx="957580" cy="408940"/>
          </a:xfrm>
          <a:custGeom>
            <a:avLst/>
            <a:gdLst/>
            <a:ahLst/>
            <a:cxnLst/>
            <a:rect l="l" t="t" r="r" b="b"/>
            <a:pathLst>
              <a:path w="957579" h="408940">
                <a:moveTo>
                  <a:pt x="889000" y="0"/>
                </a:moveTo>
                <a:lnTo>
                  <a:pt x="68072" y="0"/>
                </a:lnTo>
                <a:lnTo>
                  <a:pt x="41576" y="5349"/>
                </a:lnTo>
                <a:lnTo>
                  <a:pt x="19938" y="19938"/>
                </a:lnTo>
                <a:lnTo>
                  <a:pt x="5349" y="41576"/>
                </a:lnTo>
                <a:lnTo>
                  <a:pt x="0" y="68071"/>
                </a:lnTo>
                <a:lnTo>
                  <a:pt x="0" y="340359"/>
                </a:lnTo>
                <a:lnTo>
                  <a:pt x="5349" y="366855"/>
                </a:lnTo>
                <a:lnTo>
                  <a:pt x="19938" y="388492"/>
                </a:lnTo>
                <a:lnTo>
                  <a:pt x="41576" y="403082"/>
                </a:lnTo>
                <a:lnTo>
                  <a:pt x="68072" y="408431"/>
                </a:lnTo>
                <a:lnTo>
                  <a:pt x="889000" y="408431"/>
                </a:lnTo>
                <a:lnTo>
                  <a:pt x="915495" y="403082"/>
                </a:lnTo>
                <a:lnTo>
                  <a:pt x="937133" y="388492"/>
                </a:lnTo>
                <a:lnTo>
                  <a:pt x="951722" y="366855"/>
                </a:lnTo>
                <a:lnTo>
                  <a:pt x="957072" y="340359"/>
                </a:lnTo>
                <a:lnTo>
                  <a:pt x="957072" y="68071"/>
                </a:lnTo>
                <a:lnTo>
                  <a:pt x="951722" y="41576"/>
                </a:lnTo>
                <a:lnTo>
                  <a:pt x="937133" y="19938"/>
                </a:lnTo>
                <a:lnTo>
                  <a:pt x="915495" y="5349"/>
                </a:lnTo>
                <a:lnTo>
                  <a:pt x="889000" y="0"/>
                </a:lnTo>
                <a:close/>
              </a:path>
            </a:pathLst>
          </a:custGeom>
          <a:solidFill>
            <a:srgbClr val="009539"/>
          </a:solidFill>
        </p:spPr>
        <p:txBody>
          <a:bodyPr wrap="square" lIns="0" tIns="0" rIns="0" bIns="0" rtlCol="0"/>
          <a:lstStyle/>
          <a:p>
            <a:endParaRPr/>
          </a:p>
        </p:txBody>
      </p:sp>
      <p:sp>
        <p:nvSpPr>
          <p:cNvPr id="34" name="object 34"/>
          <p:cNvSpPr txBox="1"/>
          <p:nvPr/>
        </p:nvSpPr>
        <p:spPr>
          <a:xfrm>
            <a:off x="7009003" y="6386271"/>
            <a:ext cx="695325" cy="269875"/>
          </a:xfrm>
          <a:prstGeom prst="rect">
            <a:avLst/>
          </a:prstGeom>
        </p:spPr>
        <p:txBody>
          <a:bodyPr vert="horz" wrap="square" lIns="0" tIns="12700" rIns="0" bIns="0" rtlCol="0">
            <a:spAutoFit/>
          </a:bodyPr>
          <a:lstStyle/>
          <a:p>
            <a:pPr marL="12700" marR="5080">
              <a:lnSpc>
                <a:spcPct val="100000"/>
              </a:lnSpc>
              <a:spcBef>
                <a:spcPts val="100"/>
              </a:spcBef>
            </a:pPr>
            <a:r>
              <a:rPr sz="800" spc="-5" dirty="0">
                <a:solidFill>
                  <a:srgbClr val="FFFFFF"/>
                </a:solidFill>
                <a:latin typeface="Arial"/>
                <a:cs typeface="Arial"/>
              </a:rPr>
              <a:t>Refer </a:t>
            </a:r>
            <a:r>
              <a:rPr sz="800" dirty="0">
                <a:solidFill>
                  <a:srgbClr val="FFFFFF"/>
                </a:solidFill>
                <a:latin typeface="Arial"/>
                <a:cs typeface="Arial"/>
              </a:rPr>
              <a:t>to</a:t>
            </a:r>
            <a:r>
              <a:rPr sz="800" spc="-65" dirty="0">
                <a:solidFill>
                  <a:srgbClr val="FFFFFF"/>
                </a:solidFill>
                <a:latin typeface="Arial"/>
                <a:cs typeface="Arial"/>
              </a:rPr>
              <a:t> </a:t>
            </a:r>
            <a:r>
              <a:rPr sz="800" dirty="0">
                <a:solidFill>
                  <a:srgbClr val="FFFFFF"/>
                </a:solidFill>
                <a:latin typeface="Arial"/>
                <a:cs typeface="Arial"/>
              </a:rPr>
              <a:t>VCSE  </a:t>
            </a:r>
            <a:r>
              <a:rPr sz="800" spc="-5" dirty="0">
                <a:solidFill>
                  <a:srgbClr val="FFFFFF"/>
                </a:solidFill>
                <a:latin typeface="Arial"/>
                <a:cs typeface="Arial"/>
              </a:rPr>
              <a:t>services</a:t>
            </a:r>
            <a:endParaRPr sz="800">
              <a:latin typeface="Arial"/>
              <a:cs typeface="Arial"/>
            </a:endParaRPr>
          </a:p>
        </p:txBody>
      </p:sp>
      <p:sp>
        <p:nvSpPr>
          <p:cNvPr id="35" name="object 35"/>
          <p:cNvSpPr txBox="1"/>
          <p:nvPr/>
        </p:nvSpPr>
        <p:spPr>
          <a:xfrm>
            <a:off x="2496311" y="1872995"/>
            <a:ext cx="2455545" cy="789940"/>
          </a:xfrm>
          <a:prstGeom prst="rect">
            <a:avLst/>
          </a:prstGeom>
          <a:solidFill>
            <a:srgbClr val="002F86"/>
          </a:solidFill>
        </p:spPr>
        <p:txBody>
          <a:bodyPr vert="horz" wrap="square" lIns="0" tIns="121285" rIns="0" bIns="0" rtlCol="0">
            <a:spAutoFit/>
          </a:bodyPr>
          <a:lstStyle/>
          <a:p>
            <a:pPr marL="172085" marR="436245" algn="just">
              <a:lnSpc>
                <a:spcPct val="100000"/>
              </a:lnSpc>
              <a:spcBef>
                <a:spcPts val="955"/>
              </a:spcBef>
            </a:pPr>
            <a:r>
              <a:rPr sz="1300" b="1" spc="-5" dirty="0">
                <a:solidFill>
                  <a:srgbClr val="FFFFFF"/>
                </a:solidFill>
                <a:latin typeface="Arial"/>
                <a:cs typeface="Arial"/>
              </a:rPr>
              <a:t>See and understand all  </a:t>
            </a:r>
            <a:r>
              <a:rPr sz="1300" b="1" spc="-10" dirty="0">
                <a:solidFill>
                  <a:srgbClr val="FFFFFF"/>
                </a:solidFill>
                <a:latin typeface="Arial"/>
                <a:cs typeface="Arial"/>
              </a:rPr>
              <a:t>expressed demand and  </a:t>
            </a:r>
            <a:r>
              <a:rPr sz="1300" b="1" spc="-5" dirty="0">
                <a:solidFill>
                  <a:srgbClr val="FFFFFF"/>
                </a:solidFill>
                <a:latin typeface="Arial"/>
                <a:cs typeface="Arial"/>
              </a:rPr>
              <a:t>plan</a:t>
            </a:r>
            <a:endParaRPr sz="1300">
              <a:latin typeface="Arial"/>
              <a:cs typeface="Arial"/>
            </a:endParaRPr>
          </a:p>
        </p:txBody>
      </p:sp>
      <p:sp>
        <p:nvSpPr>
          <p:cNvPr id="36" name="object 36"/>
          <p:cNvSpPr txBox="1"/>
          <p:nvPr/>
        </p:nvSpPr>
        <p:spPr>
          <a:xfrm>
            <a:off x="5265420" y="1880616"/>
            <a:ext cx="2849880" cy="789940"/>
          </a:xfrm>
          <a:prstGeom prst="rect">
            <a:avLst/>
          </a:prstGeom>
          <a:solidFill>
            <a:srgbClr val="005EB8"/>
          </a:solidFill>
        </p:spPr>
        <p:txBody>
          <a:bodyPr vert="horz" wrap="square" lIns="0" tIns="74295" rIns="0" bIns="0" rtlCol="0">
            <a:spAutoFit/>
          </a:bodyPr>
          <a:lstStyle/>
          <a:p>
            <a:pPr marL="129539" marR="176530">
              <a:lnSpc>
                <a:spcPct val="100000"/>
              </a:lnSpc>
              <a:spcBef>
                <a:spcPts val="585"/>
              </a:spcBef>
            </a:pPr>
            <a:r>
              <a:rPr sz="1300" b="1" spc="-5" dirty="0">
                <a:solidFill>
                  <a:srgbClr val="FFFFFF"/>
                </a:solidFill>
                <a:latin typeface="Arial"/>
                <a:cs typeface="Arial"/>
              </a:rPr>
              <a:t>Reduce avoidable appointments  and support safer more  equitable allocation of</a:t>
            </a:r>
            <a:r>
              <a:rPr sz="1300" b="1" spc="105" dirty="0">
                <a:solidFill>
                  <a:srgbClr val="FFFFFF"/>
                </a:solidFill>
                <a:latin typeface="Arial"/>
                <a:cs typeface="Arial"/>
              </a:rPr>
              <a:t> </a:t>
            </a:r>
            <a:r>
              <a:rPr sz="1300" b="1" spc="-5" dirty="0">
                <a:solidFill>
                  <a:srgbClr val="FFFFFF"/>
                </a:solidFill>
                <a:latin typeface="Arial"/>
                <a:cs typeface="Arial"/>
              </a:rPr>
              <a:t>capacity</a:t>
            </a:r>
            <a:endParaRPr sz="1300">
              <a:latin typeface="Arial"/>
              <a:cs typeface="Arial"/>
            </a:endParaRPr>
          </a:p>
        </p:txBody>
      </p:sp>
      <p:sp>
        <p:nvSpPr>
          <p:cNvPr id="37" name="object 37"/>
          <p:cNvSpPr txBox="1"/>
          <p:nvPr/>
        </p:nvSpPr>
        <p:spPr>
          <a:xfrm>
            <a:off x="8595359" y="1872995"/>
            <a:ext cx="2839720" cy="812800"/>
          </a:xfrm>
          <a:prstGeom prst="rect">
            <a:avLst/>
          </a:prstGeom>
          <a:solidFill>
            <a:srgbClr val="3DB8E6"/>
          </a:solidFill>
        </p:spPr>
        <p:txBody>
          <a:bodyPr vert="horz" wrap="square" lIns="0" tIns="50800" rIns="0" bIns="0" rtlCol="0">
            <a:spAutoFit/>
          </a:bodyPr>
          <a:lstStyle/>
          <a:p>
            <a:pPr marL="130810" marR="259079">
              <a:lnSpc>
                <a:spcPct val="100000"/>
              </a:lnSpc>
              <a:spcBef>
                <a:spcPts val="400"/>
              </a:spcBef>
            </a:pPr>
            <a:r>
              <a:rPr sz="1300" b="1" dirty="0">
                <a:solidFill>
                  <a:srgbClr val="FFFFFF"/>
                </a:solidFill>
                <a:latin typeface="Arial"/>
                <a:cs typeface="Arial"/>
              </a:rPr>
              <a:t>Make </a:t>
            </a:r>
            <a:r>
              <a:rPr sz="1300" b="1" spc="-5" dirty="0">
                <a:solidFill>
                  <a:srgbClr val="FFFFFF"/>
                </a:solidFill>
                <a:latin typeface="Arial"/>
                <a:cs typeface="Arial"/>
              </a:rPr>
              <a:t>full use of a multi-  professional team and </a:t>
            </a:r>
            <a:r>
              <a:rPr sz="1300" b="1" spc="-10" dirty="0">
                <a:solidFill>
                  <a:srgbClr val="FFFFFF"/>
                </a:solidFill>
                <a:latin typeface="Arial"/>
                <a:cs typeface="Arial"/>
              </a:rPr>
              <a:t>improve  </a:t>
            </a:r>
            <a:r>
              <a:rPr sz="1300" b="1" spc="-5" dirty="0">
                <a:solidFill>
                  <a:srgbClr val="FFFFFF"/>
                </a:solidFill>
                <a:latin typeface="Arial"/>
                <a:cs typeface="Arial"/>
              </a:rPr>
              <a:t>the </a:t>
            </a:r>
            <a:r>
              <a:rPr sz="1300" b="1" dirty="0">
                <a:solidFill>
                  <a:srgbClr val="FFFFFF"/>
                </a:solidFill>
                <a:latin typeface="Arial"/>
                <a:cs typeface="Arial"/>
              </a:rPr>
              <a:t>working</a:t>
            </a:r>
            <a:r>
              <a:rPr sz="1300" b="1" spc="15" dirty="0">
                <a:solidFill>
                  <a:srgbClr val="FFFFFF"/>
                </a:solidFill>
                <a:latin typeface="Arial"/>
                <a:cs typeface="Arial"/>
              </a:rPr>
              <a:t> </a:t>
            </a:r>
            <a:r>
              <a:rPr sz="1300" b="1" spc="-5" dirty="0">
                <a:solidFill>
                  <a:srgbClr val="FFFFFF"/>
                </a:solidFill>
                <a:latin typeface="Arial"/>
                <a:cs typeface="Arial"/>
              </a:rPr>
              <a:t>environment</a:t>
            </a:r>
            <a:endParaRPr sz="1300">
              <a:latin typeface="Arial"/>
              <a:cs typeface="Arial"/>
            </a:endParaRPr>
          </a:p>
        </p:txBody>
      </p:sp>
      <p:sp>
        <p:nvSpPr>
          <p:cNvPr id="38" name="object 38"/>
          <p:cNvSpPr/>
          <p:nvPr/>
        </p:nvSpPr>
        <p:spPr>
          <a:xfrm>
            <a:off x="850391" y="2863595"/>
            <a:ext cx="10585450" cy="0"/>
          </a:xfrm>
          <a:custGeom>
            <a:avLst/>
            <a:gdLst/>
            <a:ahLst/>
            <a:cxnLst/>
            <a:rect l="l" t="t" r="r" b="b"/>
            <a:pathLst>
              <a:path w="10585450">
                <a:moveTo>
                  <a:pt x="0" y="0"/>
                </a:moveTo>
                <a:lnTo>
                  <a:pt x="10585068" y="0"/>
                </a:lnTo>
              </a:path>
            </a:pathLst>
          </a:custGeom>
          <a:ln w="6350">
            <a:solidFill>
              <a:srgbClr val="4471C4"/>
            </a:solidFill>
          </a:ln>
        </p:spPr>
        <p:txBody>
          <a:bodyPr wrap="square" lIns="0" tIns="0" rIns="0" bIns="0" rtlCol="0"/>
          <a:lstStyle/>
          <a:p>
            <a:endParaRPr/>
          </a:p>
        </p:txBody>
      </p:sp>
      <p:grpSp>
        <p:nvGrpSpPr>
          <p:cNvPr id="39" name="object 39"/>
          <p:cNvGrpSpPr/>
          <p:nvPr/>
        </p:nvGrpSpPr>
        <p:grpSpPr>
          <a:xfrm>
            <a:off x="818388" y="3639184"/>
            <a:ext cx="10585450" cy="1492250"/>
            <a:chOff x="818388" y="3639184"/>
            <a:chExt cx="10585450" cy="1492250"/>
          </a:xfrm>
        </p:grpSpPr>
        <p:sp>
          <p:nvSpPr>
            <p:cNvPr id="40" name="object 40"/>
            <p:cNvSpPr/>
            <p:nvPr/>
          </p:nvSpPr>
          <p:spPr>
            <a:xfrm>
              <a:off x="818388" y="5012435"/>
              <a:ext cx="10585450" cy="0"/>
            </a:xfrm>
            <a:custGeom>
              <a:avLst/>
              <a:gdLst/>
              <a:ahLst/>
              <a:cxnLst/>
              <a:rect l="l" t="t" r="r" b="b"/>
              <a:pathLst>
                <a:path w="10585450">
                  <a:moveTo>
                    <a:pt x="0" y="0"/>
                  </a:moveTo>
                  <a:lnTo>
                    <a:pt x="10585069" y="0"/>
                  </a:lnTo>
                </a:path>
              </a:pathLst>
            </a:custGeom>
            <a:ln w="6350">
              <a:solidFill>
                <a:srgbClr val="4471C4"/>
              </a:solidFill>
            </a:ln>
          </p:spPr>
          <p:txBody>
            <a:bodyPr wrap="square" lIns="0" tIns="0" rIns="0" bIns="0" rtlCol="0"/>
            <a:lstStyle/>
            <a:p>
              <a:endParaRPr/>
            </a:p>
          </p:txBody>
        </p:sp>
        <p:sp>
          <p:nvSpPr>
            <p:cNvPr id="41" name="object 41"/>
            <p:cNvSpPr/>
            <p:nvPr/>
          </p:nvSpPr>
          <p:spPr>
            <a:xfrm>
              <a:off x="1994916" y="3642359"/>
              <a:ext cx="7004684" cy="1489075"/>
            </a:xfrm>
            <a:custGeom>
              <a:avLst/>
              <a:gdLst/>
              <a:ahLst/>
              <a:cxnLst/>
              <a:rect l="l" t="t" r="r" b="b"/>
              <a:pathLst>
                <a:path w="7004684" h="1489075">
                  <a:moveTo>
                    <a:pt x="3596639" y="989076"/>
                  </a:moveTo>
                  <a:lnTo>
                    <a:pt x="3596639" y="1437258"/>
                  </a:lnTo>
                </a:path>
                <a:path w="7004684" h="1489075">
                  <a:moveTo>
                    <a:pt x="5113019" y="1040891"/>
                  </a:moveTo>
                  <a:lnTo>
                    <a:pt x="5113019" y="1489075"/>
                  </a:lnTo>
                </a:path>
                <a:path w="7004684" h="1489075">
                  <a:moveTo>
                    <a:pt x="7004304" y="998219"/>
                  </a:moveTo>
                  <a:lnTo>
                    <a:pt x="7004304" y="1446402"/>
                  </a:lnTo>
                </a:path>
                <a:path w="7004684" h="1489075">
                  <a:moveTo>
                    <a:pt x="298703" y="1523"/>
                  </a:moveTo>
                  <a:lnTo>
                    <a:pt x="298703" y="1041145"/>
                  </a:lnTo>
                </a:path>
                <a:path w="7004684" h="1489075">
                  <a:moveTo>
                    <a:pt x="298576" y="1028700"/>
                  </a:moveTo>
                  <a:lnTo>
                    <a:pt x="71627" y="1033271"/>
                  </a:lnTo>
                </a:path>
                <a:path w="7004684" h="1489075">
                  <a:moveTo>
                    <a:pt x="436244" y="498347"/>
                  </a:moveTo>
                  <a:lnTo>
                    <a:pt x="0" y="502792"/>
                  </a:lnTo>
                </a:path>
                <a:path w="7004684" h="1489075">
                  <a:moveTo>
                    <a:pt x="1523" y="0"/>
                  </a:moveTo>
                  <a:lnTo>
                    <a:pt x="298195" y="3047"/>
                  </a:lnTo>
                </a:path>
              </a:pathLst>
            </a:custGeom>
            <a:ln w="6350">
              <a:solidFill>
                <a:srgbClr val="898592"/>
              </a:solidFill>
            </a:ln>
          </p:spPr>
          <p:txBody>
            <a:bodyPr wrap="square" lIns="0" tIns="0" rIns="0" bIns="0" rtlCol="0"/>
            <a:lstStyle/>
            <a:p>
              <a:endParaRPr/>
            </a:p>
          </p:txBody>
        </p:sp>
      </p:grpSp>
      <p:sp>
        <p:nvSpPr>
          <p:cNvPr id="42" name="object 42"/>
          <p:cNvSpPr txBox="1"/>
          <p:nvPr/>
        </p:nvSpPr>
        <p:spPr>
          <a:xfrm>
            <a:off x="857808" y="1908175"/>
            <a:ext cx="856615"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002F86"/>
                </a:solidFill>
                <a:latin typeface="Arial"/>
                <a:cs typeface="Arial"/>
              </a:rPr>
              <a:t>Objectives</a:t>
            </a:r>
            <a:endParaRPr sz="1400">
              <a:latin typeface="Arial"/>
              <a:cs typeface="Arial"/>
            </a:endParaRPr>
          </a:p>
        </p:txBody>
      </p:sp>
      <p:sp>
        <p:nvSpPr>
          <p:cNvPr id="43" name="object 43"/>
          <p:cNvSpPr txBox="1"/>
          <p:nvPr/>
        </p:nvSpPr>
        <p:spPr>
          <a:xfrm>
            <a:off x="848969" y="2961513"/>
            <a:ext cx="670560" cy="239395"/>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002F86"/>
                </a:solidFill>
                <a:latin typeface="Arial"/>
                <a:cs typeface="Arial"/>
              </a:rPr>
              <a:t>Process</a:t>
            </a:r>
            <a:endParaRPr sz="1400">
              <a:latin typeface="Arial"/>
              <a:cs typeface="Arial"/>
            </a:endParaRPr>
          </a:p>
        </p:txBody>
      </p:sp>
      <p:sp>
        <p:nvSpPr>
          <p:cNvPr id="44" name="object 44"/>
          <p:cNvSpPr txBox="1"/>
          <p:nvPr/>
        </p:nvSpPr>
        <p:spPr>
          <a:xfrm>
            <a:off x="857808" y="5166105"/>
            <a:ext cx="956310"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002F86"/>
                </a:solidFill>
                <a:latin typeface="Arial"/>
                <a:cs typeface="Arial"/>
              </a:rPr>
              <a:t>Inter</a:t>
            </a:r>
            <a:r>
              <a:rPr sz="1400" spc="-20" dirty="0">
                <a:solidFill>
                  <a:srgbClr val="002F86"/>
                </a:solidFill>
                <a:latin typeface="Arial"/>
                <a:cs typeface="Arial"/>
              </a:rPr>
              <a:t>v</a:t>
            </a:r>
            <a:r>
              <a:rPr sz="1400" dirty="0">
                <a:solidFill>
                  <a:srgbClr val="002F86"/>
                </a:solidFill>
                <a:latin typeface="Arial"/>
                <a:cs typeface="Arial"/>
              </a:rPr>
              <a:t>ention</a:t>
            </a:r>
            <a:endParaRPr sz="1400">
              <a:latin typeface="Arial"/>
              <a:cs typeface="Arial"/>
            </a:endParaRPr>
          </a:p>
        </p:txBody>
      </p:sp>
    </p:spTree>
    <p:extLst>
      <p:ext uri="{BB962C8B-B14F-4D97-AF65-F5344CB8AC3E}">
        <p14:creationId xmlns:p14="http://schemas.microsoft.com/office/powerpoint/2010/main" val="2496410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7C90A-E6AD-4D44-859B-FE8861536E3E}"/>
              </a:ext>
            </a:extLst>
          </p:cNvPr>
          <p:cNvSpPr txBox="1">
            <a:spLocks noGrp="1"/>
          </p:cNvSpPr>
          <p:nvPr>
            <p:ph type="title"/>
          </p:nvPr>
        </p:nvSpPr>
        <p:spPr/>
        <p:txBody>
          <a:bodyPr/>
          <a:lstStyle/>
          <a:p>
            <a:pPr lvl="0"/>
            <a:r>
              <a:rPr lang="en-GB" b="1" dirty="0"/>
              <a:t>What is Active Signposting?</a:t>
            </a:r>
          </a:p>
        </p:txBody>
      </p:sp>
      <p:sp>
        <p:nvSpPr>
          <p:cNvPr id="3" name="Content Placeholder 2">
            <a:extLst>
              <a:ext uri="{FF2B5EF4-FFF2-40B4-BE49-F238E27FC236}">
                <a16:creationId xmlns:a16="http://schemas.microsoft.com/office/drawing/2014/main" id="{47306C0B-FA5F-4E99-B550-3A9D484C1E01}"/>
              </a:ext>
            </a:extLst>
          </p:cNvPr>
          <p:cNvSpPr txBox="1">
            <a:spLocks noGrp="1"/>
          </p:cNvSpPr>
          <p:nvPr>
            <p:ph idx="1"/>
          </p:nvPr>
        </p:nvSpPr>
        <p:spPr/>
        <p:txBody>
          <a:bodyPr/>
          <a:lstStyle/>
          <a:p>
            <a:pPr marL="0" lvl="0" indent="0">
              <a:buNone/>
            </a:pPr>
            <a:r>
              <a:rPr lang="en-GB" dirty="0"/>
              <a:t>“Active Signposting is a person centred approach that uses signposting and information to help patients and their carers, move through the health and social care system as smoothly as possible”.</a:t>
            </a:r>
          </a:p>
          <a:p>
            <a:pPr marL="457200" lvl="1" indent="0">
              <a:buNone/>
            </a:pPr>
            <a:endParaRPr lang="en-GB" i="1" dirty="0">
              <a:latin typeface="Calibri" pitchFamily="34"/>
            </a:endParaRPr>
          </a:p>
          <a:p>
            <a:pPr marL="457200" lvl="1" indent="0">
              <a:buNone/>
            </a:pPr>
            <a:r>
              <a:rPr lang="en-GB" i="1" dirty="0">
                <a:latin typeface="Calibri" pitchFamily="34"/>
              </a:rPr>
              <a:t>Often, patients do not need to see a GP first as there are many services that they may be able to access through self-referral, </a:t>
            </a:r>
            <a:r>
              <a:rPr lang="en-GB" i="1" dirty="0">
                <a:uFill>
                  <a:solidFill>
                    <a:srgbClr val="000000"/>
                  </a:solidFill>
                </a:uFill>
                <a:latin typeface="Calibri" pitchFamily="34"/>
              </a:rPr>
              <a:t>if they only knew about them</a:t>
            </a:r>
            <a:r>
              <a:rPr lang="en-GB" i="1" dirty="0">
                <a:latin typeface="Calibri" pitchFamily="34"/>
              </a:rPr>
              <a:t>. </a:t>
            </a:r>
            <a:endParaRPr lang="en-GB" i="1" dirty="0"/>
          </a:p>
        </p:txBody>
      </p:sp>
    </p:spTree>
    <p:extLst>
      <p:ext uri="{BB962C8B-B14F-4D97-AF65-F5344CB8AC3E}">
        <p14:creationId xmlns:p14="http://schemas.microsoft.com/office/powerpoint/2010/main" val="501921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244C3-E8CD-48A7-A7A8-489C6C467832}"/>
              </a:ext>
            </a:extLst>
          </p:cNvPr>
          <p:cNvSpPr txBox="1">
            <a:spLocks noGrp="1"/>
          </p:cNvSpPr>
          <p:nvPr>
            <p:ph type="title"/>
          </p:nvPr>
        </p:nvSpPr>
        <p:spPr/>
        <p:txBody>
          <a:bodyPr/>
          <a:lstStyle/>
          <a:p>
            <a:pPr lvl="0"/>
            <a:r>
              <a:rPr lang="en-GB" b="1" dirty="0"/>
              <a:t>Why do we need Active Signposting?</a:t>
            </a:r>
            <a:endParaRPr lang="en-GB" dirty="0"/>
          </a:p>
        </p:txBody>
      </p:sp>
      <p:sp>
        <p:nvSpPr>
          <p:cNvPr id="3" name="Content Placeholder 2">
            <a:extLst>
              <a:ext uri="{FF2B5EF4-FFF2-40B4-BE49-F238E27FC236}">
                <a16:creationId xmlns:a16="http://schemas.microsoft.com/office/drawing/2014/main" id="{0C8A8101-5D10-42A5-8722-C11583EE3135}"/>
              </a:ext>
            </a:extLst>
          </p:cNvPr>
          <p:cNvSpPr txBox="1">
            <a:spLocks noGrp="1"/>
          </p:cNvSpPr>
          <p:nvPr>
            <p:ph idx="1"/>
          </p:nvPr>
        </p:nvSpPr>
        <p:spPr>
          <a:xfrm>
            <a:off x="838203" y="2539014"/>
            <a:ext cx="9175809" cy="3637949"/>
          </a:xfrm>
        </p:spPr>
        <p:txBody>
          <a:bodyPr>
            <a:normAutofit fontScale="77500" lnSpcReduction="20000"/>
          </a:bodyPr>
          <a:lstStyle/>
          <a:p>
            <a:pPr marL="0" indent="0">
              <a:lnSpc>
                <a:spcPct val="107000"/>
              </a:lnSpc>
              <a:spcBef>
                <a:spcPts val="600"/>
              </a:spcBef>
              <a:spcAft>
                <a:spcPts val="600"/>
              </a:spcAft>
              <a:buNone/>
            </a:pPr>
            <a:r>
              <a:rPr lang="en-GB" sz="2000" dirty="0">
                <a:latin typeface="Calibri" pitchFamily="34"/>
              </a:rPr>
              <a:t>GP Online reported in 2019 that over the four years to September 2019, the fulltime equivalent (FTE) GP workforce grew by 1.3%. However, they go on to say that this figure includes registrars, and rising numbers of GP trainees over the period conceals a 3.7% drop in fully qualified GPs. </a:t>
            </a:r>
            <a:r>
              <a:rPr lang="en-GB" sz="1800" kern="100" dirty="0">
                <a:effectLst/>
                <a:latin typeface="Trebuchet MS" panose="020B0603020202020204" pitchFamily="34" charset="0"/>
                <a:ea typeface="Times New Roman" panose="02020603050405020304" pitchFamily="18" charset="0"/>
                <a:cs typeface="Calibri" panose="020F0502020204030204" pitchFamily="34" charset="0"/>
              </a:rPr>
              <a:t>According to the recent data May 2023 (</a:t>
            </a:r>
            <a:r>
              <a:rPr lang="en-GB" sz="1800" kern="100" spc="30" dirty="0">
                <a:solidFill>
                  <a:srgbClr val="111111"/>
                </a:solidFill>
                <a:effectLst/>
                <a:latin typeface="Trebuchet MS" panose="020B0603020202020204" pitchFamily="34" charset="0"/>
                <a:ea typeface="Calibri" panose="020F0502020204030204" pitchFamily="34" charset="0"/>
                <a:cs typeface="Helvetica" panose="020B0604020202020204" pitchFamily="34" charset="0"/>
              </a:rPr>
              <a:t>latest data) we now have the equivalent of 2,165 fewer fully qualified full-time GPs compared to the September 2015 baseline (when the current collection method began) </a:t>
            </a:r>
            <a:r>
              <a:rPr lang="en-GB" sz="1800" kern="1200" dirty="0">
                <a:effectLst/>
                <a:latin typeface="Trebuchet MS" panose="020B0603020202020204" pitchFamily="34" charset="0"/>
                <a:ea typeface="Times New Roman" panose="02020603050405020304" pitchFamily="18" charset="0"/>
                <a:cs typeface="Calibri" panose="020F0502020204030204" pitchFamily="34" charset="0"/>
              </a:rPr>
              <a:t>(</a:t>
            </a:r>
            <a:r>
              <a:rPr lang="en-GB" sz="1800" u="sng" kern="1200" dirty="0">
                <a:solidFill>
                  <a:srgbClr val="538135"/>
                </a:solidFill>
                <a:effectLst/>
                <a:latin typeface="Trebuchet MS" panose="020B0603020202020204" pitchFamily="34" charset="0"/>
                <a:ea typeface="Times New Roman" panose="02020603050405020304" pitchFamily="18" charset="0"/>
                <a:cs typeface="Calibri" panose="020F0502020204030204" pitchFamily="34" charset="0"/>
                <a:hlinkClick r:id="rId3"/>
              </a:rPr>
              <a:t>BMA, 2023</a:t>
            </a:r>
            <a:r>
              <a:rPr lang="en-GB" sz="1800" kern="1200" dirty="0">
                <a:effectLst/>
                <a:latin typeface="Trebuchet MS" panose="020B0603020202020204" pitchFamily="34" charset="0"/>
                <a:ea typeface="Times New Roman" panose="02020603050405020304" pitchFamily="18" charset="0"/>
                <a:cs typeface="Calibri" panose="020F0502020204030204" pitchFamily="34" charset="0"/>
              </a:rPr>
              <a:t>).</a:t>
            </a:r>
            <a:r>
              <a:rPr lang="en-GB" sz="1800" kern="100" dirty="0">
                <a:effectLst/>
                <a:latin typeface="Trebuchet MS" panose="020B0603020202020204" pitchFamily="34" charset="0"/>
                <a:ea typeface="Times New Roman" panose="02020603050405020304" pitchFamily="18" charset="0"/>
                <a:cs typeface="Calibri" panose="020F0502020204030204" pitchFamily="34" charset="0"/>
              </a:rPr>
              <a:t>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GP figures are now available for March 23. </a:t>
            </a:r>
          </a:p>
          <a:p>
            <a:pPr marL="0" indent="0">
              <a:lnSpc>
                <a:spcPct val="107000"/>
              </a:lnSpc>
              <a:spcBef>
                <a:spcPts val="600"/>
              </a:spcBef>
              <a:spcAft>
                <a:spcPts val="600"/>
              </a:spcAft>
              <a:buNone/>
            </a:pPr>
            <a:r>
              <a:rPr lang="en-GB" sz="2000" dirty="0">
                <a:latin typeface="Calibri" pitchFamily="34"/>
              </a:rPr>
              <a:t>There is an increasing number of patients to treat with the population of the UK estimated at 66 million mid-2017, its largest ever. The projected population surpasses 70 million in 2029 (ONS 2017).  </a:t>
            </a:r>
          </a:p>
          <a:p>
            <a:pPr marL="0" lvl="0" indent="0">
              <a:lnSpc>
                <a:spcPct val="92000"/>
              </a:lnSpc>
              <a:spcAft>
                <a:spcPts val="1955"/>
              </a:spcAft>
              <a:buNone/>
            </a:pPr>
            <a:r>
              <a:rPr lang="en-GB" sz="2000" dirty="0">
                <a:latin typeface="Calibri" pitchFamily="34"/>
              </a:rPr>
              <a:t>Through the NHS Long Term Plan (2019), there is funding available to employ a widening workforce of allied healthcare professionals for practices who work together in Primary Care Networks (PCN), covering 30,000 to 50,000 patient populations.  </a:t>
            </a:r>
          </a:p>
          <a:p>
            <a:pPr marL="0" lvl="0" indent="0">
              <a:lnSpc>
                <a:spcPct val="92000"/>
              </a:lnSpc>
              <a:spcAft>
                <a:spcPts val="1955"/>
              </a:spcAft>
              <a:buNone/>
            </a:pPr>
            <a:r>
              <a:rPr lang="en-GB" sz="2000" dirty="0">
                <a:latin typeface="Calibri" pitchFamily="34"/>
              </a:rPr>
              <a:t>NHS Digital reported that ‘there were 5,027 more qualified allied health professionals (FTE) in March 2017 compared to March 2010 an 8.51% increase.’  </a:t>
            </a:r>
          </a:p>
          <a:p>
            <a:pPr marL="0" lvl="0" indent="0">
              <a:lnSpc>
                <a:spcPct val="70000"/>
              </a:lnSpc>
              <a:buNone/>
            </a:pPr>
            <a:endParaRPr lang="en-GB" sz="2200" dirty="0"/>
          </a:p>
        </p:txBody>
      </p:sp>
    </p:spTree>
    <p:extLst>
      <p:ext uri="{BB962C8B-B14F-4D97-AF65-F5344CB8AC3E}">
        <p14:creationId xmlns:p14="http://schemas.microsoft.com/office/powerpoint/2010/main" val="5209881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Swim England Theme">
  <a:themeElements>
    <a:clrScheme name="Swim England corporate">
      <a:dk1>
        <a:srgbClr val="494949"/>
      </a:dk1>
      <a:lt1>
        <a:srgbClr val="FFFFFF"/>
      </a:lt1>
      <a:dk2>
        <a:srgbClr val="494949"/>
      </a:dk2>
      <a:lt2>
        <a:srgbClr val="E7E6E6"/>
      </a:lt2>
      <a:accent1>
        <a:srgbClr val="DA312A"/>
      </a:accent1>
      <a:accent2>
        <a:srgbClr val="00455A"/>
      </a:accent2>
      <a:accent3>
        <a:srgbClr val="00809F"/>
      </a:accent3>
      <a:accent4>
        <a:srgbClr val="7FC9E4"/>
      </a:accent4>
      <a:accent5>
        <a:srgbClr val="991C2C"/>
      </a:accent5>
      <a:accent6>
        <a:srgbClr val="B4B4B3"/>
      </a:accent6>
      <a:hlink>
        <a:srgbClr val="00809F"/>
      </a:hlink>
      <a:folHlink>
        <a:srgbClr val="B4B4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a:solidFill>
              <a:schemeClr val="tx1"/>
            </a:solidFill>
          </a:defRPr>
        </a:defPPr>
      </a:lstStyle>
    </a:txDef>
  </a:objectDefaults>
  <a:extraClrSchemeLst/>
  <a:extLst>
    <a:ext uri="{05A4C25C-085E-4340-85A3-A5531E510DB2}">
      <thm15:themeFamily xmlns:thm15="http://schemas.microsoft.com/office/thememl/2012/main" name="Swim-England-corporate-template-2023" id="{0A80857E-591D-1643-91CD-A85A343EC4C1}" vid="{E64BE2FA-657B-9A49-96B5-3981AD9E426B}"/>
    </a:ext>
  </a:extLst>
</a:theme>
</file>

<file path=ppt/theme/theme14.xml><?xml version="1.0" encoding="utf-8"?>
<a:theme xmlns:a="http://schemas.openxmlformats.org/drawingml/2006/main" name="1_Swim England Theme">
  <a:themeElements>
    <a:clrScheme name="Swim England corporate">
      <a:dk1>
        <a:srgbClr val="494949"/>
      </a:dk1>
      <a:lt1>
        <a:srgbClr val="FFFFFF"/>
      </a:lt1>
      <a:dk2>
        <a:srgbClr val="494949"/>
      </a:dk2>
      <a:lt2>
        <a:srgbClr val="E7E6E6"/>
      </a:lt2>
      <a:accent1>
        <a:srgbClr val="DA312A"/>
      </a:accent1>
      <a:accent2>
        <a:srgbClr val="00455A"/>
      </a:accent2>
      <a:accent3>
        <a:srgbClr val="00809F"/>
      </a:accent3>
      <a:accent4>
        <a:srgbClr val="7FC9E4"/>
      </a:accent4>
      <a:accent5>
        <a:srgbClr val="991C2C"/>
      </a:accent5>
      <a:accent6>
        <a:srgbClr val="B4B4B3"/>
      </a:accent6>
      <a:hlink>
        <a:srgbClr val="00809F"/>
      </a:hlink>
      <a:folHlink>
        <a:srgbClr val="B4B4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a:solidFill>
              <a:schemeClr val="tx1"/>
            </a:solidFill>
          </a:defRPr>
        </a:defPPr>
      </a:lstStyle>
    </a:txDef>
  </a:objectDefaults>
  <a:extraClrSchemeLst/>
  <a:extLst>
    <a:ext uri="{05A4C25C-085E-4340-85A3-A5531E510DB2}">
      <thm15:themeFamily xmlns:thm15="http://schemas.microsoft.com/office/thememl/2012/main" name="Swim-England-corporate-template-2023" id="{0A80857E-591D-1643-91CD-A85A343EC4C1}" vid="{E64BE2FA-657B-9A49-96B5-3981AD9E426B}"/>
    </a:ext>
  </a:extLst>
</a:theme>
</file>

<file path=ppt/theme/theme1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Re-engage brand colours">
      <a:dk1>
        <a:sysClr val="windowText" lastClr="000000"/>
      </a:dk1>
      <a:lt1>
        <a:sysClr val="window" lastClr="FFFFFF"/>
      </a:lt1>
      <a:dk2>
        <a:srgbClr val="44546A"/>
      </a:dk2>
      <a:lt2>
        <a:srgbClr val="E7E6E6"/>
      </a:lt2>
      <a:accent1>
        <a:srgbClr val="FC4C02"/>
      </a:accent1>
      <a:accent2>
        <a:srgbClr val="201547"/>
      </a:accent2>
      <a:accent3>
        <a:srgbClr val="2DCCD3"/>
      </a:accent3>
      <a:accent4>
        <a:srgbClr val="279989"/>
      </a:accent4>
      <a:accent5>
        <a:srgbClr val="8EDD65"/>
      </a:accent5>
      <a:accent6>
        <a:srgbClr val="68478D"/>
      </a:accent6>
      <a:hlink>
        <a:srgbClr val="0563C1"/>
      </a:hlink>
      <a:folHlink>
        <a:srgbClr val="0563C1"/>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2_Office Theme">
  <a:themeElements>
    <a:clrScheme name="DHSC">
      <a:dk1>
        <a:sysClr val="windowText" lastClr="000000"/>
      </a:dk1>
      <a:lt1>
        <a:sysClr val="window" lastClr="FFFFFF"/>
      </a:lt1>
      <a:dk2>
        <a:srgbClr val="616265"/>
      </a:dk2>
      <a:lt2>
        <a:srgbClr val="E0E0E1"/>
      </a:lt2>
      <a:accent1>
        <a:srgbClr val="01A188"/>
      </a:accent1>
      <a:accent2>
        <a:srgbClr val="0063BE"/>
      </a:accent2>
      <a:accent3>
        <a:srgbClr val="E57200"/>
      </a:accent3>
      <a:accent4>
        <a:srgbClr val="512698"/>
      </a:accent4>
      <a:accent5>
        <a:srgbClr val="34B6E4"/>
      </a:accent5>
      <a:accent6>
        <a:srgbClr val="CC092F"/>
      </a:accent6>
      <a:hlink>
        <a:srgbClr val="0063BE"/>
      </a:hlink>
      <a:folHlink>
        <a:srgbClr val="5126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4398_DHSC_Ppt_template_DRAFT_v6.potx" id="{FF5623C2-E648-4D18-8D02-A8C6CCA3E916}" vid="{5CEE7835-84B0-457A-AA1D-DEDF797DD026}"/>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NML">
      <a:dk1>
        <a:srgbClr val="000000"/>
      </a:dk1>
      <a:lt1>
        <a:srgbClr val="FFFFFF"/>
      </a:lt1>
      <a:dk2>
        <a:srgbClr val="E2008B"/>
      </a:dk2>
      <a:lt2>
        <a:srgbClr val="E7E6E6"/>
      </a:lt2>
      <a:accent1>
        <a:srgbClr val="E2008B"/>
      </a:accent1>
      <a:accent2>
        <a:srgbClr val="E61A98"/>
      </a:accent2>
      <a:accent3>
        <a:srgbClr val="E933A3"/>
      </a:accent3>
      <a:accent4>
        <a:srgbClr val="EB4DAF"/>
      </a:accent4>
      <a:accent5>
        <a:srgbClr val="EE66BA"/>
      </a:accent5>
      <a:accent6>
        <a:srgbClr val="F180C6"/>
      </a:accent6>
      <a:hlink>
        <a:srgbClr val="E2008B"/>
      </a:hlink>
      <a:folHlink>
        <a:srgbClr val="0092B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OM_POWERPOINTTEMPLATE_FULLDECK.pptx" id="{7DB1F80F-4C4C-7C45-A8C0-30C5483112AE}" vid="{75DB29DF-2A9D-BC44-9F9F-235867D3EF17}"/>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69a6785-7c20-4394-a076-f65286349692" xsi:nil="true"/>
    <lcf76f155ced4ddcb4097134ff3c332f xmlns="1364a245-e493-41ed-bb8d-07b284efa9d7">
      <Terms xmlns="http://schemas.microsoft.com/office/infopath/2007/PartnerControls"/>
    </lcf76f155ced4ddcb4097134ff3c332f>
    <MediaLengthInSeconds xmlns="1364a245-e493-41ed-bb8d-07b284efa9d7" xsi:nil="true"/>
    <SharedWithUsers xmlns="369a6785-7c20-4394-a076-f65286349692">
      <UserInfo>
        <DisplayName>Lou Baxter</DisplayName>
        <AccountId>1794</AccountId>
        <AccountType/>
      </UserInfo>
      <UserInfo>
        <DisplayName>Anne Hunt</DisplayName>
        <AccountId>59</AccountId>
        <AccountType/>
      </UserInfo>
      <UserInfo>
        <DisplayName>Ingrid Abreu Scherer</DisplayName>
        <AccountId>550</AccountId>
        <AccountType/>
      </UserInfo>
      <UserInfo>
        <DisplayName>Poppy Learman</DisplayName>
        <AccountId>1729</AccountId>
        <AccountType/>
      </UserInfo>
      <UserInfo>
        <DisplayName>Hannah Beck</DisplayName>
        <AccountId>2435</AccountId>
        <AccountType/>
      </UserInfo>
      <UserInfo>
        <DisplayName>Jared Ashe</DisplayName>
        <AccountId>14</AccountId>
        <AccountType/>
      </UserInfo>
      <UserInfo>
        <DisplayName>Sabah Nazir</DisplayName>
        <AccountId>1114</AccountId>
        <AccountType/>
      </UserInfo>
      <UserInfo>
        <DisplayName>Communications</DisplayName>
        <AccountId>392</AccountId>
        <AccountType/>
      </UserInfo>
      <UserInfo>
        <DisplayName>Nick Harrop</DisplayName>
        <AccountId>718</AccountId>
        <AccountType/>
      </UserInfo>
    </SharedWithUsers>
    <Session xmlns="1364a245-e493-41ed-bb8d-07b284efa9d7" xsi:nil="true"/>
    <Session_x0028__x002f_5_x0029_ xmlns="1364a245-e493-41ed-bb8d-07b284efa9d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1E39600B21014991592B10C4BE6E14" ma:contentTypeVersion="19" ma:contentTypeDescription="Create a new document." ma:contentTypeScope="" ma:versionID="1606ac78d97dd167a7797474106e8e6d">
  <xsd:schema xmlns:xsd="http://www.w3.org/2001/XMLSchema" xmlns:xs="http://www.w3.org/2001/XMLSchema" xmlns:p="http://schemas.microsoft.com/office/2006/metadata/properties" xmlns:ns2="1364a245-e493-41ed-bb8d-07b284efa9d7" xmlns:ns3="369a6785-7c20-4394-a076-f65286349692" targetNamespace="http://schemas.microsoft.com/office/2006/metadata/properties" ma:root="true" ma:fieldsID="dc2fc20ac604c472628d3964803c7aa5" ns2:_="" ns3:_="">
    <xsd:import namespace="1364a245-e493-41ed-bb8d-07b284efa9d7"/>
    <xsd:import namespace="369a6785-7c20-4394-a076-f6528634969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Session_x0028__x002f_5_x0029_" minOccurs="0"/>
                <xsd:element ref="ns2:Ses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64a245-e493-41ed-bb8d-07b284efa9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3e4efc2-323b-47dd-8bdf-129af66e908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Session_x0028__x002f_5_x0029_" ma:index="24" nillable="true" ma:displayName="Session (/5)" ma:format="Dropdown" ma:internalName="Session_x0028__x002f_5_x0029_">
      <xsd:simpleType>
        <xsd:restriction base="dms:Text">
          <xsd:maxLength value="255"/>
        </xsd:restriction>
      </xsd:simpleType>
    </xsd:element>
    <xsd:element name="Session" ma:index="25" nillable="true" ma:displayName="Session" ma:format="Dropdown" ma:internalName="Sess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9a6785-7c20-4394-a076-f6528634969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afd2c15-7117-4a99-a4ad-7db48f8eacbd}" ma:internalName="TaxCatchAll" ma:showField="CatchAllData" ma:web="369a6785-7c20-4394-a076-f652863496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76EFB2-8DFA-4750-9803-394DF6010F52}">
  <ds:schemaRefs>
    <ds:schemaRef ds:uri="1364a245-e493-41ed-bb8d-07b284efa9d7"/>
    <ds:schemaRef ds:uri="369a6785-7c20-4394-a076-f652863496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EAC858A-E864-4996-9A9C-D4C223C0673B}">
  <ds:schemaRefs>
    <ds:schemaRef ds:uri="http://schemas.microsoft.com/sharepoint/v3/contenttype/forms"/>
  </ds:schemaRefs>
</ds:datastoreItem>
</file>

<file path=customXml/itemProps3.xml><?xml version="1.0" encoding="utf-8"?>
<ds:datastoreItem xmlns:ds="http://schemas.openxmlformats.org/officeDocument/2006/customXml" ds:itemID="{3C2F1BA9-E9AA-48B7-9D3E-B80F57F7D6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64a245-e493-41ed-bb8d-07b284efa9d7"/>
    <ds:schemaRef ds:uri="369a6785-7c20-4394-a076-f652863496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4629</Words>
  <Application>Microsoft Office PowerPoint</Application>
  <PresentationFormat>Widescreen</PresentationFormat>
  <Paragraphs>482</Paragraphs>
  <Slides>61</Slides>
  <Notes>17</Notes>
  <HiddenSlides>0</HiddenSlides>
  <MMClips>2</MMClips>
  <ScaleCrop>false</ScaleCrop>
  <HeadingPairs>
    <vt:vector size="4" baseType="variant">
      <vt:variant>
        <vt:lpstr>Theme</vt:lpstr>
      </vt:variant>
      <vt:variant>
        <vt:i4>20</vt:i4>
      </vt:variant>
      <vt:variant>
        <vt:lpstr>Slide Titles</vt:lpstr>
      </vt:variant>
      <vt:variant>
        <vt:i4>61</vt:i4>
      </vt:variant>
    </vt:vector>
  </HeadingPairs>
  <TitlesOfParts>
    <vt:vector size="81" baseType="lpstr">
      <vt:lpstr>Office Theme</vt:lpstr>
      <vt:lpstr>Office Theme</vt:lpstr>
      <vt:lpstr>1_office theme</vt:lpstr>
      <vt:lpstr>Office Theme</vt:lpstr>
      <vt:lpstr>Frame</vt:lpstr>
      <vt:lpstr>2_Office Theme</vt:lpstr>
      <vt:lpstr>3_Office Theme</vt:lpstr>
      <vt:lpstr>4_Office Theme</vt:lpstr>
      <vt:lpstr>Office Theme</vt:lpstr>
      <vt:lpstr>Office Theme</vt:lpstr>
      <vt:lpstr>Office Theme</vt:lpstr>
      <vt:lpstr>1_Office Theme</vt:lpstr>
      <vt:lpstr>Swim England Theme</vt:lpstr>
      <vt:lpstr>1_Swim England Theme</vt:lpstr>
      <vt:lpstr>5_Office Theme</vt:lpstr>
      <vt:lpstr>6_Office Theme</vt:lpstr>
      <vt:lpstr>Office Theme</vt:lpstr>
      <vt:lpstr>Gallery</vt:lpstr>
      <vt:lpstr>Office Theme</vt:lpstr>
      <vt:lpstr>Office Theme</vt:lpstr>
      <vt:lpstr>NASP webinar: Improving Access to Social Prescribing through Care Navigation and Online Consultation</vt:lpstr>
      <vt:lpstr>Housekeeping</vt:lpstr>
      <vt:lpstr>Accessibility</vt:lpstr>
      <vt:lpstr>Overview of session </vt:lpstr>
      <vt:lpstr>David Cowan</vt:lpstr>
      <vt:lpstr>The current ‘model’ of general practice</vt:lpstr>
      <vt:lpstr>The ‘new model of general practice’ supports practices  to be fairer, safer and more sustainable</vt:lpstr>
      <vt:lpstr>What is Active Signposting?</vt:lpstr>
      <vt:lpstr>Why do we need Active Signposting?</vt:lpstr>
      <vt:lpstr>Social Prescribing on the day demand</vt:lpstr>
      <vt:lpstr>Capacity and Access Improvement</vt:lpstr>
      <vt:lpstr>Policy Context</vt:lpstr>
      <vt:lpstr>Tracey Burton</vt:lpstr>
      <vt:lpstr>IMPROVING ACCESS THROUGH SOCIAL PRESCRBING AND CARE NAVIGATION</vt:lpstr>
      <vt:lpstr>Introduction</vt:lpstr>
      <vt:lpstr>Primary goals</vt:lpstr>
      <vt:lpstr>NHS England Accelerate programme</vt:lpstr>
      <vt:lpstr>What needs accomplishing?</vt:lpstr>
      <vt:lpstr>Lack of active signposting</vt:lpstr>
      <vt:lpstr>Scripts</vt:lpstr>
      <vt:lpstr>PowerPoint Presentation</vt:lpstr>
      <vt:lpstr>PowerPoint Presentation</vt:lpstr>
      <vt:lpstr>GP Time saved calculation</vt:lpstr>
      <vt:lpstr>PowerPoint Presentation</vt:lpstr>
      <vt:lpstr>Reflection</vt:lpstr>
      <vt:lpstr>Summary </vt:lpstr>
      <vt:lpstr>Mattew Taylor</vt:lpstr>
      <vt:lpstr>PowerPoint Presentation</vt:lpstr>
      <vt:lpstr>PowerPoint Presentation</vt:lpstr>
      <vt:lpstr>PowerPoint Presentation</vt:lpstr>
      <vt:lpstr>PowerPoint Presentation</vt:lpstr>
      <vt:lpstr>PowerPoint Presentation</vt:lpstr>
      <vt:lpstr>Rebecca Scott and Catherine Joyce</vt:lpstr>
      <vt:lpstr>First contact Social Prescribing</vt:lpstr>
      <vt:lpstr>Who we are and where we work</vt:lpstr>
      <vt:lpstr>Improving access to GP services </vt:lpstr>
      <vt:lpstr>How did we start the first contact slots?</vt:lpstr>
      <vt:lpstr>Issues we have faced with first contact social prescribing</vt:lpstr>
      <vt:lpstr>Staff wellbeing </vt:lpstr>
      <vt:lpstr>Inspiration</vt:lpstr>
      <vt:lpstr>How we gained ideas </vt:lpstr>
      <vt:lpstr>How we plan and run a session</vt:lpstr>
      <vt:lpstr>PowerPoint Presentation</vt:lpstr>
      <vt:lpstr>Sessions held so far </vt:lpstr>
      <vt:lpstr>Issues we've faced </vt:lpstr>
      <vt:lpstr>Robynne Orton</vt:lpstr>
      <vt:lpstr>Improving Access to Social Prescribing through online consultations (e-Consult)</vt:lpstr>
      <vt:lpstr>  How did you identify an opportunity for improvement? </vt:lpstr>
      <vt:lpstr>How did you identify an opportunity for improvement?</vt:lpstr>
      <vt:lpstr>How did you identify an opportunity for improvement?</vt:lpstr>
      <vt:lpstr>What steps have you taken?  </vt:lpstr>
      <vt:lpstr> </vt:lpstr>
      <vt:lpstr>What are the barriers? </vt:lpstr>
      <vt:lpstr>What are the barriers? </vt:lpstr>
      <vt:lpstr>Case Study</vt:lpstr>
      <vt:lpstr>Patient’s journey to accessing social prescribing </vt:lpstr>
      <vt:lpstr>Improved patient access to Social Prescribing </vt:lpstr>
      <vt:lpstr>What’s the desired outcome? </vt:lpstr>
      <vt:lpstr>Ideal outcome... For now? </vt:lpstr>
      <vt:lpstr>Any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evidence for social prescribing?</dc:title>
  <dc:creator>Matt Wood</dc:creator>
  <cp:lastModifiedBy>Poppy Learman</cp:lastModifiedBy>
  <cp:revision>192</cp:revision>
  <dcterms:created xsi:type="dcterms:W3CDTF">2020-10-20T20:07:23Z</dcterms:created>
  <dcterms:modified xsi:type="dcterms:W3CDTF">2023-08-21T14:41:17Z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0x010100391E39600B21014991592B10C4BE6E14</vt:lpwstr>
  </property>
  <property fmtid="{D5CDD505-2E9C-101B-9397-08002B2CF9AE}" pid="3" name="MediaServiceImageTags">
    <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