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2.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3.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14.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15.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16.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17.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18.xml" ContentType="application/vnd.openxmlformats-officedocument.theme+xml"/>
  <Override PartName="/ppt/media/image53.jpg" ContentType="image/jpeg"/>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19.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0.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1.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4"/>
    <p:sldMasterId id="2147483755" r:id="rId5"/>
    <p:sldMasterId id="2147483852" r:id="rId6"/>
    <p:sldMasterId id="2147483836" r:id="rId7"/>
    <p:sldMasterId id="2147483769" r:id="rId8"/>
    <p:sldMasterId id="2147483781" r:id="rId9"/>
    <p:sldMasterId id="2147483801" r:id="rId10"/>
    <p:sldMasterId id="2147483805" r:id="rId11"/>
    <p:sldMasterId id="2147483815" r:id="rId12"/>
    <p:sldMasterId id="2147483851" r:id="rId13"/>
    <p:sldMasterId id="2147483873" r:id="rId14"/>
    <p:sldMasterId id="2147483738" r:id="rId15"/>
    <p:sldMasterId id="2147483967" r:id="rId16"/>
    <p:sldMasterId id="2147483893" r:id="rId17"/>
    <p:sldMasterId id="2147483948" r:id="rId18"/>
    <p:sldMasterId id="2147483960" r:id="rId19"/>
    <p:sldMasterId id="2147483986" r:id="rId20"/>
    <p:sldMasterId id="2147483667" r:id="rId21"/>
    <p:sldMasterId id="2147484249" r:id="rId22"/>
    <p:sldMasterId id="2147484235" r:id="rId23"/>
    <p:sldMasterId id="2147484259" r:id="rId24"/>
    <p:sldMasterId id="2147483648" r:id="rId25"/>
  </p:sldMasterIdLst>
  <p:notesMasterIdLst>
    <p:notesMasterId r:id="rId69"/>
  </p:notesMasterIdLst>
  <p:sldIdLst>
    <p:sldId id="297" r:id="rId26"/>
    <p:sldId id="289" r:id="rId27"/>
    <p:sldId id="288" r:id="rId28"/>
    <p:sldId id="260" r:id="rId29"/>
    <p:sldId id="295" r:id="rId30"/>
    <p:sldId id="298" r:id="rId31"/>
    <p:sldId id="333" r:id="rId32"/>
    <p:sldId id="332" r:id="rId33"/>
    <p:sldId id="331" r:id="rId34"/>
    <p:sldId id="299" r:id="rId35"/>
    <p:sldId id="309" r:id="rId36"/>
    <p:sldId id="308" r:id="rId37"/>
    <p:sldId id="307" r:id="rId38"/>
    <p:sldId id="306" r:id="rId39"/>
    <p:sldId id="305" r:id="rId40"/>
    <p:sldId id="304" r:id="rId41"/>
    <p:sldId id="303" r:id="rId42"/>
    <p:sldId id="300" r:id="rId43"/>
    <p:sldId id="301" r:id="rId44"/>
    <p:sldId id="316" r:id="rId45"/>
    <p:sldId id="315" r:id="rId46"/>
    <p:sldId id="314" r:id="rId47"/>
    <p:sldId id="313" r:id="rId48"/>
    <p:sldId id="312" r:id="rId49"/>
    <p:sldId id="311" r:id="rId50"/>
    <p:sldId id="310" r:id="rId51"/>
    <p:sldId id="302" r:id="rId52"/>
    <p:sldId id="330" r:id="rId53"/>
    <p:sldId id="329" r:id="rId54"/>
    <p:sldId id="328" r:id="rId55"/>
    <p:sldId id="327" r:id="rId56"/>
    <p:sldId id="326" r:id="rId57"/>
    <p:sldId id="325" r:id="rId58"/>
    <p:sldId id="324" r:id="rId59"/>
    <p:sldId id="323" r:id="rId60"/>
    <p:sldId id="322" r:id="rId61"/>
    <p:sldId id="321" r:id="rId62"/>
    <p:sldId id="320" r:id="rId63"/>
    <p:sldId id="319" r:id="rId64"/>
    <p:sldId id="318" r:id="rId65"/>
    <p:sldId id="317" r:id="rId66"/>
    <p:sldId id="278" r:id="rId67"/>
    <p:sldId id="259" r:id="rId6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B07F68-236C-5CBB-F333-25368C67218C}" name="ORTON, Robynne (MCKENZIE GROUP PRACTICE)" initials="OR(GP" userId="S::robynne.orton1@nhs.net::c638b945-c1e4-4d96-92cd-08fe20003a5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EAB"/>
    <a:srgbClr val="EF4D84"/>
    <a:srgbClr val="39ADE3"/>
    <a:srgbClr val="2E3A4D"/>
    <a:srgbClr val="8CD5E3"/>
    <a:srgbClr val="5FC3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C3FAA6-E39A-7895-0B3F-4F358C4E1E3E}" v="3" dt="2023-02-27T14:39:42.685"/>
    <p1510:client id="{189B454B-CFEE-5380-9280-2BD8C2AC93D9}" v="140" dt="2023-07-27T11:55:02.209"/>
    <p1510:client id="{1F8BC981-0B23-FF61-3A59-25CFFBB793FC}" v="7" dt="2023-02-20T14:11:54.824"/>
    <p1510:client id="{286B15D4-12E9-EE9A-B1F5-278062D0F533}" v="2" dt="2023-02-20T12:24:27.604"/>
    <p1510:client id="{3E0C3138-A5BF-2F10-E715-6D63AC3E7A9F}" v="20" dt="2023-07-31T14:14:39.469"/>
    <p1510:client id="{426B42BC-C4BE-E8CD-9D2D-05AC34F13659}" v="9" dt="2023-03-28T07:49:34.375"/>
    <p1510:client id="{4D534A56-F72A-1448-6473-395D84B4E916}" v="20" dt="2023-07-26T15:10:27.462"/>
    <p1510:client id="{4E30B1FF-A387-2DD0-21E2-3C988A29708A}" v="9" dt="2023-07-27T10:59:01.212"/>
    <p1510:client id="{605E2FA2-29FE-B72C-F85D-D452852F9C1F}" v="1" dt="2023-03-28T08:26:51.075"/>
    <p1510:client id="{67E42420-5EF3-C1CC-6277-ABB450C9B30B}" v="379" dt="2023-02-25T11:27:34.175"/>
    <p1510:client id="{6E6C047D-2D1B-B615-DD56-27E12DED4B84}" v="11" dt="2023-03-27T11:29:46.298"/>
    <p1510:client id="{6F507878-34FB-10B8-6434-BDE4799728A7}" v="1" dt="2023-02-20T14:47:17.993"/>
    <p1510:client id="{829A439C-B04C-72BF-68B2-6FF24B2ECCC0}" v="25" dt="2023-02-23T14:44:37.258"/>
    <p1510:client id="{83526E64-FA49-3753-C3E2-05586E517036}" v="29" dt="2023-02-20T12:35:11.755"/>
    <p1510:client id="{8A8FEFE0-26C6-904C-5368-545811DC6F48}" v="62" dt="2023-03-24T12:57:32.048"/>
    <p1510:client id="{8F945CC8-CD53-874B-4484-206723039E35}" v="167" dt="2023-07-27T13:43:24.348"/>
    <p1510:client id="{96E4F558-BA9E-5120-F955-4B5B840BBB48}" v="7" dt="2023-02-22T18:01:49.351"/>
    <p1510:client id="{975649B6-13AB-193C-F5D6-59374F9DF7C9}" v="4" dt="2023-02-21T13:04:16.218"/>
    <p1510:client id="{A0462A00-0EC4-6E4F-909B-22469DF87B02}" v="605" dt="2023-02-27T09:51:27.883"/>
    <p1510:client id="{A87BE040-2916-43D9-BBDA-E8840B5A4D39}" v="42" dt="2023-02-22T18:09:13.642"/>
    <p1510:client id="{B11CA85A-EF49-3880-2DB1-A5407BCB6CF3}" v="113" dt="2023-07-26T11:56:51.823"/>
    <p1510:client id="{B15DE52C-B216-B681-46AF-EF240C4E6084}" v="7" dt="2023-08-14T09:42:51.280"/>
    <p1510:client id="{B3648025-40E4-7D87-D689-C21CD8E1E257}" v="2" dt="2023-08-16T14:02:19.012"/>
    <p1510:client id="{B3E1B2D6-C9AC-28D7-3099-3B1EDCD73172}" v="238" dt="2023-07-24T13:52:24.762"/>
    <p1510:client id="{BBB2C628-09C7-662B-C08F-A1D57865B981}" v="2" dt="2023-08-16T11:35:40.428"/>
    <p1510:client id="{C0F16C39-E85D-65B3-DDD7-0C506BFEC4F1}" v="15" dt="2023-07-24T14:13:20.146"/>
    <p1510:client id="{CD8AD9E7-7FF6-58D2-33AB-431B789BE385}" v="196" dt="2023-08-21T09:59:47.048"/>
    <p1510:client id="{D9842860-66DA-F9B5-C642-3667E3B631AB}" v="14" dt="2023-02-27T12:54:15.841"/>
    <p1510:client id="{DD2DA0EE-5139-9F21-CA77-56A04467BEEA}" v="26" dt="2023-02-21T11:30:12.809"/>
    <p1510:client id="{E4662750-FFC3-7640-DAEE-B399B4FF6D1C}" v="198" dt="2023-07-24T14:10:03.700"/>
    <p1510:client id="{ED9BFB9A-9CBD-2C20-09F8-D908A22F9666}" v="30" dt="2023-08-11T09:07:25.386"/>
    <p1510:client id="{F1561CBD-254D-2C1B-A1F6-34DE62674186}" v="6" dt="2023-03-27T11:35:21.843"/>
    <p1510:client id="{F5D449F0-3B90-B0EC-5D6A-50563081AC06}" v="276" dt="2023-02-27T12:17:30.493"/>
    <p1510:client id="{F73965DB-C491-4A3D-F0DF-DBF71A5CB51B}" v="5" dt="2023-08-21T16:11:53.2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87" d="100"/>
          <a:sy n="87" d="100"/>
        </p:scale>
        <p:origin x="60" y="2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xml"/><Relationship Id="rId21" Type="http://schemas.openxmlformats.org/officeDocument/2006/relationships/slideMaster" Target="slideMasters/slideMaster18.xml"/><Relationship Id="rId42" Type="http://schemas.openxmlformats.org/officeDocument/2006/relationships/slide" Target="slides/slide17.xml"/><Relationship Id="rId47" Type="http://schemas.openxmlformats.org/officeDocument/2006/relationships/slide" Target="slides/slide22.xml"/><Relationship Id="rId63" Type="http://schemas.openxmlformats.org/officeDocument/2006/relationships/slide" Target="slides/slide38.xml"/><Relationship Id="rId68" Type="http://schemas.openxmlformats.org/officeDocument/2006/relationships/slide" Target="slides/slide43.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4.xml"/><Relationship Id="rId11" Type="http://schemas.openxmlformats.org/officeDocument/2006/relationships/slideMaster" Target="slideMasters/slideMaster8.xml"/><Relationship Id="rId24" Type="http://schemas.openxmlformats.org/officeDocument/2006/relationships/slideMaster" Target="slideMasters/slideMaster21.xml"/><Relationship Id="rId32" Type="http://schemas.openxmlformats.org/officeDocument/2006/relationships/slide" Target="slides/slide7.xml"/><Relationship Id="rId37" Type="http://schemas.openxmlformats.org/officeDocument/2006/relationships/slide" Target="slides/slide12.xml"/><Relationship Id="rId40" Type="http://schemas.openxmlformats.org/officeDocument/2006/relationships/slide" Target="slides/slide15.xml"/><Relationship Id="rId45" Type="http://schemas.openxmlformats.org/officeDocument/2006/relationships/slide" Target="slides/slide20.xml"/><Relationship Id="rId53" Type="http://schemas.openxmlformats.org/officeDocument/2006/relationships/slide" Target="slides/slide28.xml"/><Relationship Id="rId58" Type="http://schemas.openxmlformats.org/officeDocument/2006/relationships/slide" Target="slides/slide33.xml"/><Relationship Id="rId66" Type="http://schemas.openxmlformats.org/officeDocument/2006/relationships/slide" Target="slides/slide41.xml"/><Relationship Id="rId74"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36.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2.xml"/><Relationship Id="rId30" Type="http://schemas.openxmlformats.org/officeDocument/2006/relationships/slide" Target="slides/slide5.xml"/><Relationship Id="rId35" Type="http://schemas.openxmlformats.org/officeDocument/2006/relationships/slide" Target="slides/slide10.xml"/><Relationship Id="rId43" Type="http://schemas.openxmlformats.org/officeDocument/2006/relationships/slide" Target="slides/slide18.xml"/><Relationship Id="rId48" Type="http://schemas.openxmlformats.org/officeDocument/2006/relationships/slide" Target="slides/slide23.xml"/><Relationship Id="rId56" Type="http://schemas.openxmlformats.org/officeDocument/2006/relationships/slide" Target="slides/slide31.xml"/><Relationship Id="rId64" Type="http://schemas.openxmlformats.org/officeDocument/2006/relationships/slide" Target="slides/slide39.xml"/><Relationship Id="rId69"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26.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Master" Target="slideMasters/slideMaster22.xml"/><Relationship Id="rId33" Type="http://schemas.openxmlformats.org/officeDocument/2006/relationships/slide" Target="slides/slide8.xml"/><Relationship Id="rId38" Type="http://schemas.openxmlformats.org/officeDocument/2006/relationships/slide" Target="slides/slide13.xml"/><Relationship Id="rId46" Type="http://schemas.openxmlformats.org/officeDocument/2006/relationships/slide" Target="slides/slide21.xml"/><Relationship Id="rId59" Type="http://schemas.openxmlformats.org/officeDocument/2006/relationships/slide" Target="slides/slide34.xml"/><Relationship Id="rId67" Type="http://schemas.openxmlformats.org/officeDocument/2006/relationships/slide" Target="slides/slide42.xml"/><Relationship Id="rId20" Type="http://schemas.openxmlformats.org/officeDocument/2006/relationships/slideMaster" Target="slideMasters/slideMaster17.xml"/><Relationship Id="rId41" Type="http://schemas.openxmlformats.org/officeDocument/2006/relationships/slide" Target="slides/slide16.xml"/><Relationship Id="rId54" Type="http://schemas.openxmlformats.org/officeDocument/2006/relationships/slide" Target="slides/slide29.xml"/><Relationship Id="rId62" Type="http://schemas.openxmlformats.org/officeDocument/2006/relationships/slide" Target="slides/slide37.xml"/><Relationship Id="rId70" Type="http://schemas.openxmlformats.org/officeDocument/2006/relationships/presProps" Target="presProps.xml"/><Relationship Id="rId75"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3.xml"/><Relationship Id="rId36" Type="http://schemas.openxmlformats.org/officeDocument/2006/relationships/slide" Target="slides/slide11.xml"/><Relationship Id="rId49" Type="http://schemas.openxmlformats.org/officeDocument/2006/relationships/slide" Target="slides/slide24.xml"/><Relationship Id="rId57" Type="http://schemas.openxmlformats.org/officeDocument/2006/relationships/slide" Target="slides/slide32.xml"/><Relationship Id="rId10" Type="http://schemas.openxmlformats.org/officeDocument/2006/relationships/slideMaster" Target="slideMasters/slideMaster7.xml"/><Relationship Id="rId31" Type="http://schemas.openxmlformats.org/officeDocument/2006/relationships/slide" Target="slides/slide6.xml"/><Relationship Id="rId44" Type="http://schemas.openxmlformats.org/officeDocument/2006/relationships/slide" Target="slides/slide19.xml"/><Relationship Id="rId52" Type="http://schemas.openxmlformats.org/officeDocument/2006/relationships/slide" Target="slides/slide27.xml"/><Relationship Id="rId60" Type="http://schemas.openxmlformats.org/officeDocument/2006/relationships/slide" Target="slides/slide35.xml"/><Relationship Id="rId65" Type="http://schemas.openxmlformats.org/officeDocument/2006/relationships/slide" Target="slides/slide40.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4.xml"/><Relationship Id="rId34" Type="http://schemas.openxmlformats.org/officeDocument/2006/relationships/slide" Target="slides/slide9.xml"/><Relationship Id="rId50" Type="http://schemas.openxmlformats.org/officeDocument/2006/relationships/slide" Target="slides/slide25.xml"/><Relationship Id="rId55" Type="http://schemas.openxmlformats.org/officeDocument/2006/relationships/slide" Target="slides/slide30.xml"/><Relationship Id="rId7" Type="http://schemas.openxmlformats.org/officeDocument/2006/relationships/slideMaster" Target="slideMasters/slideMaster4.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20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r>
              <a:rPr lang="en-US" sz="4000" dirty="0">
                <a:solidFill>
                  <a:srgbClr val="7030A0"/>
                </a:solidFill>
                <a:latin typeface="Arial" panose="020B0604020202020204" pitchFamily="34" charset="0"/>
                <a:cs typeface="Arial" panose="020B0604020202020204" pitchFamily="34" charset="0"/>
              </a:rPr>
              <a:t>Reasons for Referral</a:t>
            </a:r>
          </a:p>
        </c:rich>
      </c:tx>
      <c:layout>
        <c:manualLayout>
          <c:xMode val="edge"/>
          <c:yMode val="edge"/>
          <c:x val="2.5836125433360058E-2"/>
          <c:y val="2.124540212694914E-3"/>
        </c:manualLayout>
      </c:layout>
      <c:overlay val="0"/>
      <c:spPr>
        <a:noFill/>
        <a:ln>
          <a:noFill/>
        </a:ln>
        <a:effectLst/>
      </c:spPr>
      <c:txPr>
        <a:bodyPr rot="0" spcFirstLastPara="1" vertOverflow="ellipsis" vert="horz" wrap="square" anchor="ctr" anchorCtr="1"/>
        <a:lstStyle/>
        <a:p>
          <a:pPr>
            <a:defRPr sz="3200" b="1"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title>
    <c:autoTitleDeleted val="0"/>
    <c:plotArea>
      <c:layout>
        <c:manualLayout>
          <c:layoutTarget val="inner"/>
          <c:xMode val="edge"/>
          <c:yMode val="edge"/>
          <c:x val="0.23853751938548065"/>
          <c:y val="0.13408743855663591"/>
          <c:w val="0.52801187557523066"/>
          <c:h val="0.84356297519867851"/>
        </c:manualLayout>
      </c:layout>
      <c:pieChart>
        <c:varyColors val="1"/>
        <c:dLbls>
          <c:dLblPos val="ctr"/>
          <c:showLegendKey val="0"/>
          <c:showVal val="0"/>
          <c:showCatName val="0"/>
          <c:showSerName val="0"/>
          <c:showPercent val="1"/>
          <c:showBubbleSize val="0"/>
          <c:showLeaderLines val="0"/>
        </c:dLbls>
        <c:firstSliceAng val="0"/>
      </c:pieChart>
      <c:spPr>
        <a:noFill/>
        <a:ln w="25400">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853516516357763"/>
          <c:y val="1.7144371980223901E-2"/>
          <c:w val="0.60922773336900904"/>
          <c:h val="0.95285297705438432"/>
        </c:manualLayout>
      </c:layout>
      <c:pieChart>
        <c:varyColors val="1"/>
        <c:dLbls>
          <c:dLblPos val="ctr"/>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lang="en-GB" sz="1800" b="1" kern="1200">
          <a:solidFill>
            <a:schemeClr val="bg1"/>
          </a:solidFill>
          <a:latin typeface="+mn-lt"/>
          <a:ea typeface="+mn-ea"/>
          <a:cs typeface="+mn-cs"/>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810506805044314"/>
          <c:y val="0.13034963019350407"/>
          <c:w val="0.56968011126564677"/>
          <c:h val="0.93317132442284323"/>
        </c:manualLayout>
      </c:layout>
      <c:pieChart>
        <c:varyColors val="1"/>
        <c:ser>
          <c:idx val="0"/>
          <c:order val="0"/>
          <c:tx>
            <c:strRef>
              <c:f>Sheet1!$B$1</c:f>
              <c:strCache>
                <c:ptCount val="1"/>
                <c:pt idx="0">
                  <c:v>Column1</c:v>
                </c:pt>
              </c:strCache>
            </c:strRef>
          </c:tx>
          <c:explosion val="2"/>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962-489C-A857-DD3A41B8426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962-489C-A857-DD3A41B8426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962-489C-A857-DD3A41B8426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962-489C-A857-DD3A41B8426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962-489C-A857-DD3A41B8426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962-489C-A857-DD3A41B8426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F962-489C-A857-DD3A41B8426D}"/>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F962-489C-A857-DD3A41B8426D}"/>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F962-489C-A857-DD3A41B8426D}"/>
              </c:ext>
            </c:extLst>
          </c:dPt>
          <c:dLbls>
            <c:dLbl>
              <c:idx val="0"/>
              <c:layout>
                <c:manualLayout>
                  <c:x val="6.3156782967639102E-2"/>
                  <c:y val="-1.9034928721892913E-2"/>
                </c:manualLayout>
              </c:layout>
              <c:tx>
                <c:rich>
                  <a:bodyPr/>
                  <a:lstStyle/>
                  <a:p>
                    <a:r>
                      <a:rPr lang="en-US" dirty="0"/>
                      <a:t>15-18</a:t>
                    </a:r>
                  </a:p>
                  <a:p>
                    <a:fld id="{F2DD4DF4-16B5-4F93-80BD-43A0969E4A3A}" type="PERCENTAGE">
                      <a:rPr lang="en-US"/>
                      <a:pPr/>
                      <a:t>[PERCENTAGE]</a:t>
                    </a:fld>
                    <a:endParaRPr lang="en-GB"/>
                  </a:p>
                </c:rich>
              </c:tx>
              <c:dLblPos val="bestFit"/>
              <c:showLegendKey val="1"/>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962-489C-A857-DD3A41B8426D}"/>
                </c:ext>
              </c:extLst>
            </c:dLbl>
            <c:dLbl>
              <c:idx val="1"/>
              <c:layout>
                <c:manualLayout>
                  <c:x val="9.3613535692461794E-2"/>
                  <c:y val="4.1950203456700703E-2"/>
                </c:manualLayout>
              </c:layout>
              <c:tx>
                <c:rich>
                  <a:bodyPr/>
                  <a:lstStyle/>
                  <a:p>
                    <a:r>
                      <a:rPr lang="en-US" dirty="0"/>
                      <a:t>19-24</a:t>
                    </a:r>
                  </a:p>
                  <a:p>
                    <a:r>
                      <a:rPr lang="en-US" baseline="0" dirty="0"/>
                      <a:t> </a:t>
                    </a:r>
                    <a:fld id="{861C144D-1FB1-4D56-B94E-1B84A03C2515}" type="PERCENTAGE">
                      <a:rPr lang="en-US"/>
                      <a:pPr/>
                      <a:t>[PERCENTAGE]</a:t>
                    </a:fld>
                    <a:endParaRPr lang="en-US" baseline="0" dirty="0"/>
                  </a:p>
                </c:rich>
              </c:tx>
              <c:dLblPos val="bestFit"/>
              <c:showLegendKey val="1"/>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F962-489C-A857-DD3A41B8426D}"/>
                </c:ext>
              </c:extLst>
            </c:dLbl>
            <c:dLbl>
              <c:idx val="2"/>
              <c:layout>
                <c:manualLayout>
                  <c:x val="-2.1125726624833814E-2"/>
                  <c:y val="2.1396365186147282E-2"/>
                </c:manualLayout>
              </c:layout>
              <c:tx>
                <c:rich>
                  <a:bodyPr/>
                  <a:lstStyle/>
                  <a:p>
                    <a:r>
                      <a:rPr lang="en-US" dirty="0"/>
                      <a:t>25-34</a:t>
                    </a:r>
                  </a:p>
                  <a:p>
                    <a:r>
                      <a:rPr lang="en-US" dirty="0"/>
                      <a:t> </a:t>
                    </a:r>
                    <a:fld id="{6748B3D8-BE16-4FA7-930D-60DB9CF7F9D9}" type="PERCENTAGE">
                      <a:rPr lang="en-US"/>
                      <a:pPr/>
                      <a:t>[PERCENTAGE]</a:t>
                    </a:fld>
                    <a:endParaRPr lang="en-US" dirty="0"/>
                  </a:p>
                </c:rich>
              </c:tx>
              <c:dLblPos val="bestFit"/>
              <c:showLegendKey val="1"/>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962-489C-A857-DD3A41B8426D}"/>
                </c:ext>
              </c:extLst>
            </c:dLbl>
            <c:dLbl>
              <c:idx val="3"/>
              <c:layout>
                <c:manualLayout>
                  <c:x val="5.7539817258586761E-3"/>
                  <c:y val="-2.4127112615595948E-2"/>
                </c:manualLayout>
              </c:layout>
              <c:tx>
                <c:rich>
                  <a:bodyPr/>
                  <a:lstStyle/>
                  <a:p>
                    <a:r>
                      <a:rPr lang="en-US" dirty="0"/>
                      <a:t>35-44</a:t>
                    </a:r>
                  </a:p>
                  <a:p>
                    <a:fld id="{CE665141-D4FF-4DE4-B10D-C4BC2941DC68}" type="PERCENTAGE">
                      <a:rPr lang="en-US"/>
                      <a:pPr/>
                      <a:t>[PERCENTAGE]</a:t>
                    </a:fld>
                    <a:endParaRPr lang="en-GB"/>
                  </a:p>
                </c:rich>
              </c:tx>
              <c:dLblPos val="bestFit"/>
              <c:showLegendKey val="1"/>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F962-489C-A857-DD3A41B8426D}"/>
                </c:ext>
              </c:extLst>
            </c:dLbl>
            <c:dLbl>
              <c:idx val="4"/>
              <c:layout>
                <c:manualLayout>
                  <c:x val="-0.1199181235916521"/>
                  <c:y val="-8.6929726398417093E-3"/>
                </c:manualLayout>
              </c:layout>
              <c:tx>
                <c:rich>
                  <a:bodyPr/>
                  <a:lstStyle/>
                  <a:p>
                    <a:r>
                      <a:rPr lang="en-US" dirty="0"/>
                      <a:t>45-54</a:t>
                    </a:r>
                  </a:p>
                  <a:p>
                    <a:fld id="{65AC4B40-79FF-4AF0-8E6B-ABF1CE9C39E1}" type="PERCENTAGE">
                      <a:rPr lang="en-US"/>
                      <a:pPr/>
                      <a:t>[PERCENTAGE]</a:t>
                    </a:fld>
                    <a:endParaRPr lang="en-GB"/>
                  </a:p>
                </c:rich>
              </c:tx>
              <c:dLblPos val="bestFit"/>
              <c:showLegendKey val="1"/>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F962-489C-A857-DD3A41B8426D}"/>
                </c:ext>
              </c:extLst>
            </c:dLbl>
            <c:dLbl>
              <c:idx val="5"/>
              <c:layout>
                <c:manualLayout>
                  <c:x val="-1.1261125332011774E-2"/>
                  <c:y val="-3.3147398482589317E-2"/>
                </c:manualLayout>
              </c:layout>
              <c:tx>
                <c:rich>
                  <a:bodyPr/>
                  <a:lstStyle/>
                  <a:p>
                    <a:r>
                      <a:rPr lang="en-US" dirty="0"/>
                      <a:t>55-64 </a:t>
                    </a:r>
                  </a:p>
                  <a:p>
                    <a:fld id="{D8DA09C3-A757-427E-9E85-5DAF45B11173}" type="PERCENTAGE">
                      <a:rPr lang="en-US"/>
                      <a:pPr/>
                      <a:t>[PERCENTAGE]</a:t>
                    </a:fld>
                    <a:endParaRPr lang="en-GB"/>
                  </a:p>
                </c:rich>
              </c:tx>
              <c:dLblPos val="bestFit"/>
              <c:showLegendKey val="1"/>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F962-489C-A857-DD3A41B8426D}"/>
                </c:ext>
              </c:extLst>
            </c:dLbl>
            <c:dLbl>
              <c:idx val="6"/>
              <c:layout>
                <c:manualLayout>
                  <c:x val="-2.6032566023698835E-2"/>
                  <c:y val="1.5070022732213759E-2"/>
                </c:manualLayout>
              </c:layout>
              <c:tx>
                <c:rich>
                  <a:bodyPr/>
                  <a:lstStyle/>
                  <a:p>
                    <a:r>
                      <a:rPr lang="en-US" dirty="0"/>
                      <a:t>65-74</a:t>
                    </a:r>
                  </a:p>
                  <a:p>
                    <a:fld id="{84FEF5D5-FE94-43E2-8A3E-216E579B2A21}" type="PERCENTAGE">
                      <a:rPr lang="en-US"/>
                      <a:pPr/>
                      <a:t>[PERCENTAGE]</a:t>
                    </a:fld>
                    <a:endParaRPr lang="en-GB"/>
                  </a:p>
                </c:rich>
              </c:tx>
              <c:dLblPos val="bestFit"/>
              <c:showLegendKey val="1"/>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F962-489C-A857-DD3A41B8426D}"/>
                </c:ext>
              </c:extLst>
            </c:dLbl>
            <c:dLbl>
              <c:idx val="7"/>
              <c:layout>
                <c:manualLayout>
                  <c:x val="-5.5025745601079847E-2"/>
                  <c:y val="3.4981701111934334E-2"/>
                </c:manualLayout>
              </c:layout>
              <c:tx>
                <c:rich>
                  <a:bodyPr/>
                  <a:lstStyle/>
                  <a:p>
                    <a:r>
                      <a:rPr lang="en-US" dirty="0"/>
                      <a:t>75-84 </a:t>
                    </a:r>
                  </a:p>
                  <a:p>
                    <a:fld id="{DED9D6E1-AD70-4925-AE03-7C8122FBA34E}" type="PERCENTAGE">
                      <a:rPr lang="en-US"/>
                      <a:pPr/>
                      <a:t>[PERCENTAGE]</a:t>
                    </a:fld>
                    <a:endParaRPr lang="en-GB"/>
                  </a:p>
                </c:rich>
              </c:tx>
              <c:dLblPos val="bestFit"/>
              <c:showLegendKey val="1"/>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F962-489C-A857-DD3A41B8426D}"/>
                </c:ext>
              </c:extLst>
            </c:dLbl>
            <c:dLbl>
              <c:idx val="8"/>
              <c:layout>
                <c:manualLayout>
                  <c:x val="-3.4412290572171544E-2"/>
                  <c:y val="-1.7039203573923627E-2"/>
                </c:manualLayout>
              </c:layout>
              <c:tx>
                <c:rich>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r>
                      <a:rPr lang="en-US" dirty="0">
                        <a:latin typeface="Arial" panose="020B0604020202020204" pitchFamily="34" charset="0"/>
                        <a:cs typeface="Arial" panose="020B0604020202020204" pitchFamily="34" charset="0"/>
                      </a:rPr>
                      <a:t>85+</a:t>
                    </a:r>
                  </a:p>
                  <a:p>
                    <a:pPr>
                      <a:defRPr sz="1800">
                        <a:latin typeface="Arial" panose="020B0604020202020204" pitchFamily="34" charset="0"/>
                        <a:cs typeface="Arial" panose="020B0604020202020204" pitchFamily="34" charset="0"/>
                      </a:defRPr>
                    </a:pPr>
                    <a:r>
                      <a:rPr lang="en-US" dirty="0">
                        <a:latin typeface="Arial" panose="020B0604020202020204" pitchFamily="34" charset="0"/>
                        <a:cs typeface="Arial" panose="020B0604020202020204" pitchFamily="34" charset="0"/>
                      </a:rPr>
                      <a:t>3%</a:t>
                    </a:r>
                  </a:p>
                </c:rich>
              </c:tx>
              <c:spPr>
                <a:noFill/>
                <a:ln>
                  <a:noFill/>
                </a:ln>
                <a:effectLst/>
              </c:spPr>
              <c:txPr>
                <a:bodyPr rot="0" spcFirstLastPara="1" vertOverflow="ellipsis" vert="horz" wrap="square" lIns="38100" tIns="19050" rIns="38100" bIns="19050" anchor="ctr" anchorCtr="1">
                  <a:no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bestFit"/>
              <c:showLegendKey val="1"/>
              <c:showVal val="0"/>
              <c:showCatName val="0"/>
              <c:showSerName val="0"/>
              <c:showPercent val="1"/>
              <c:showBubbleSize val="0"/>
              <c:extLst>
                <c:ext xmlns:c15="http://schemas.microsoft.com/office/drawing/2012/chart" uri="{CE6537A1-D6FC-4f65-9D91-7224C49458BB}">
                  <c15:layout>
                    <c:manualLayout>
                      <c:w val="0.18022849257227946"/>
                      <c:h val="0.10974467369634665"/>
                    </c:manualLayout>
                  </c15:layout>
                  <c15:showDataLabelsRange val="0"/>
                </c:ext>
                <c:ext xmlns:c16="http://schemas.microsoft.com/office/drawing/2014/chart" uri="{C3380CC4-5D6E-409C-BE32-E72D297353CC}">
                  <c16:uniqueId val="{00000011-F962-489C-A857-DD3A41B8426D}"/>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1"/>
            <c:showVal val="0"/>
            <c:showCatName val="0"/>
            <c:showSerName val="0"/>
            <c:showPercent val="1"/>
            <c:showBubbleSize val="0"/>
            <c:showLeaderLines val="0"/>
            <c:extLst>
              <c:ext xmlns:c15="http://schemas.microsoft.com/office/drawing/2012/chart" uri="{CE6537A1-D6FC-4f65-9D91-7224C49458BB}"/>
            </c:extLst>
          </c:dLbls>
          <c:cat>
            <c:strRef>
              <c:f>Sheet1!$A$2:$A$10</c:f>
              <c:strCache>
                <c:ptCount val="9"/>
                <c:pt idx="0">
                  <c:v>18</c:v>
                </c:pt>
                <c:pt idx="1">
                  <c:v>19-24</c:v>
                </c:pt>
                <c:pt idx="2">
                  <c:v>25-34</c:v>
                </c:pt>
                <c:pt idx="3">
                  <c:v>35-44</c:v>
                </c:pt>
                <c:pt idx="4">
                  <c:v>45-54</c:v>
                </c:pt>
                <c:pt idx="5">
                  <c:v>55-64</c:v>
                </c:pt>
                <c:pt idx="6">
                  <c:v>65-74</c:v>
                </c:pt>
                <c:pt idx="7">
                  <c:v>75-84</c:v>
                </c:pt>
                <c:pt idx="8">
                  <c:v>85+</c:v>
                </c:pt>
              </c:strCache>
            </c:strRef>
          </c:cat>
          <c:val>
            <c:numRef>
              <c:f>Sheet1!$B$2:$B$10</c:f>
              <c:numCache>
                <c:formatCode>General</c:formatCode>
                <c:ptCount val="9"/>
                <c:pt idx="0">
                  <c:v>32</c:v>
                </c:pt>
                <c:pt idx="1">
                  <c:v>250</c:v>
                </c:pt>
                <c:pt idx="2">
                  <c:v>669</c:v>
                </c:pt>
                <c:pt idx="3">
                  <c:v>669</c:v>
                </c:pt>
                <c:pt idx="4">
                  <c:v>647</c:v>
                </c:pt>
                <c:pt idx="5">
                  <c:v>646</c:v>
                </c:pt>
                <c:pt idx="6">
                  <c:v>395</c:v>
                </c:pt>
                <c:pt idx="7">
                  <c:v>230</c:v>
                </c:pt>
                <c:pt idx="8">
                  <c:v>132</c:v>
                </c:pt>
              </c:numCache>
            </c:numRef>
          </c:val>
          <c:extLst>
            <c:ext xmlns:c16="http://schemas.microsoft.com/office/drawing/2014/chart" uri="{C3380CC4-5D6E-409C-BE32-E72D297353CC}">
              <c16:uniqueId val="{00000012-F962-489C-A857-DD3A41B8426D}"/>
            </c:ext>
          </c:extLst>
        </c:ser>
        <c:dLbls>
          <c:dLblPos val="ctr"/>
          <c:showLegendKey val="0"/>
          <c:showVal val="0"/>
          <c:showCatName val="0"/>
          <c:showSerName val="0"/>
          <c:showPercent val="1"/>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c:style val="2"/>
  <c:chart>
    <c:autoTitleDeleted val="1"/>
    <c:plotArea>
      <c:layout>
        <c:manualLayout>
          <c:xMode val="edge"/>
          <c:yMode val="edge"/>
          <c:x val="0"/>
          <c:y val="0"/>
          <c:w val="0.56408202099737537"/>
          <c:h val="0.88461526113367406"/>
        </c:manualLayout>
      </c:layout>
      <c:pieChart>
        <c:varyColors val="0"/>
        <c:dLbls>
          <c:showLegendKey val="0"/>
          <c:showVal val="0"/>
          <c:showCatName val="0"/>
          <c:showSerName val="0"/>
          <c:showPercent val="0"/>
          <c:showBubbleSize val="0"/>
          <c:showLeaderLines val="0"/>
        </c:dLbls>
        <c:firstSliceAng val="0"/>
      </c:pieChart>
      <c:spPr>
        <a:noFill/>
        <a:ln>
          <a:noFill/>
        </a:ln>
      </c:spPr>
    </c:plotArea>
    <c:legend>
      <c:legendPos val="r"/>
      <c:layout>
        <c:manualLayout>
          <c:xMode val="edge"/>
          <c:yMode val="edge"/>
          <c:x val="1.9784120734908137E-2"/>
          <c:y val="0.8974237429616333"/>
          <c:w val="0.92524496937882772"/>
          <c:h val="0.10067543769363477"/>
        </c:manualLayout>
      </c:layout>
      <c:overlay val="0"/>
      <c:spPr>
        <a:noFill/>
        <a:ln>
          <a:noFill/>
        </a:ln>
      </c:spPr>
      <c:txPr>
        <a:bodyPr lIns="0" tIns="0" rIns="0" bIns="0"/>
        <a:lstStyle/>
        <a:p>
          <a:pPr marL="0" marR="0" indent="0" defTabSz="914400" fontAlgn="auto" hangingPunct="1">
            <a:lnSpc>
              <a:spcPct val="100000"/>
            </a:lnSpc>
            <a:spcBef>
              <a:spcPts val="0"/>
            </a:spcBef>
            <a:spcAft>
              <a:spcPts val="0"/>
            </a:spcAft>
            <a:tabLst/>
            <a:defRPr sz="900" b="0" i="0" u="none" strike="noStrike" kern="1200" baseline="0">
              <a:solidFill>
                <a:srgbClr val="595959"/>
              </a:solidFill>
              <a:latin typeface="Calibri"/>
            </a:defRPr>
          </a:pPr>
          <a:endParaRPr lang="en-US"/>
        </a:p>
      </c:txPr>
    </c:legend>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900" b="0" i="0" u="none" strike="noStrike" kern="1200" baseline="0">
          <a:solidFill>
            <a:srgbClr val="000000"/>
          </a:solidFill>
          <a:latin typeface="Calibri"/>
        </a:defRPr>
      </a:pPr>
      <a:endParaRPr lang="en-US"/>
    </a:p>
  </c:txPr>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54537432829823"/>
          <c:y val="0.1113764184627667"/>
          <c:w val="0.56734645522615867"/>
          <c:h val="0.82239030801501856"/>
        </c:manualLayout>
      </c:layout>
      <c:pieChart>
        <c:varyColors val="1"/>
        <c:ser>
          <c:idx val="0"/>
          <c:order val="0"/>
          <c:tx>
            <c:strRef>
              <c:f>Sheet1!$B$1</c:f>
              <c:strCache>
                <c:ptCount val="1"/>
                <c:pt idx="0">
                  <c:v>Referrals In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75F-4F91-B40A-F99AD56B035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75F-4F91-B40A-F99AD56B035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75F-4F91-B40A-F99AD56B035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75F-4F91-B40A-F99AD56B035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775F-4F91-B40A-F99AD56B035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775F-4F91-B40A-F99AD56B035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775F-4F91-B40A-F99AD56B0357}"/>
              </c:ext>
            </c:extLst>
          </c:dPt>
          <c:dLbls>
            <c:dLbl>
              <c:idx val="0"/>
              <c:tx>
                <c:rich>
                  <a:bodyPr/>
                  <a:lstStyle/>
                  <a:p>
                    <a:fld id="{E4B9829C-D6E6-4DCF-85A1-A0C2A89760B9}" type="CATEGORYNAME">
                      <a:rPr lang="en-US" smtClean="0"/>
                      <a:pPr/>
                      <a:t>[CATEGORY NAME]</a:t>
                    </a:fld>
                    <a:endParaRPr lang="en-US" baseline="0" dirty="0"/>
                  </a:p>
                  <a:p>
                    <a:fld id="{5F01A738-7492-4578-9CB7-EF8F848C11E9}" type="PERCENTAGE">
                      <a:rPr lang="en-US" baseline="0" smtClean="0"/>
                      <a:pPr/>
                      <a:t>[PERCENTAGE]</a:t>
                    </a:fld>
                    <a:endParaRPr lang="en-GB"/>
                  </a:p>
                </c:rich>
              </c:tx>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75F-4F91-B40A-F99AD56B0357}"/>
                </c:ext>
              </c:extLst>
            </c:dLbl>
            <c:dLbl>
              <c:idx val="1"/>
              <c:tx>
                <c:rich>
                  <a:bodyPr/>
                  <a:lstStyle/>
                  <a:p>
                    <a:fld id="{0219DC5F-E88E-4357-98FF-B4B8DB8E272A}" type="CATEGORYNAME">
                      <a:rPr lang="en-US" smtClean="0"/>
                      <a:pPr/>
                      <a:t>[CATEGORY NAME]</a:t>
                    </a:fld>
                    <a:r>
                      <a:rPr lang="en-US" baseline="0" dirty="0"/>
                      <a:t> </a:t>
                    </a:r>
                    <a:fld id="{B4A34E41-3411-4000-A67E-B17EF70370E4}" type="PERCENTAGE">
                      <a:rPr lang="en-US" baseline="0" smtClean="0"/>
                      <a:pPr/>
                      <a:t>[PERCENTAGE]</a:t>
                    </a:fld>
                    <a:endParaRPr lang="en-US" baseline="0" dirty="0"/>
                  </a:p>
                </c:rich>
              </c:tx>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75F-4F91-B40A-F99AD56B0357}"/>
                </c:ext>
              </c:extLst>
            </c:dLbl>
            <c:dLbl>
              <c:idx val="2"/>
              <c:tx>
                <c:rich>
                  <a:bodyPr/>
                  <a:lstStyle/>
                  <a:p>
                    <a:fld id="{A8AFC97E-9124-40FC-A1BE-205430321756}" type="CATEGORYNAME">
                      <a:rPr lang="en-US" smtClean="0"/>
                      <a:pPr/>
                      <a:t>[CATEGORY NAME]</a:t>
                    </a:fld>
                    <a:r>
                      <a:rPr lang="en-US" baseline="0" dirty="0"/>
                      <a:t> </a:t>
                    </a:r>
                    <a:fld id="{320F8364-C22B-40CE-84D7-C5EFE8BDB170}" type="PERCENTAGE">
                      <a:rPr lang="en-US" baseline="0"/>
                      <a:pPr/>
                      <a:t>[PERCENTAGE]</a:t>
                    </a:fld>
                    <a:endParaRPr lang="en-US" baseline="0" dirty="0"/>
                  </a:p>
                </c:rich>
              </c:tx>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75F-4F91-B40A-F99AD56B0357}"/>
                </c:ext>
              </c:extLst>
            </c:dLbl>
            <c:dLbl>
              <c:idx val="3"/>
              <c:tx>
                <c:rich>
                  <a:bodyPr/>
                  <a:lstStyle/>
                  <a:p>
                    <a:fld id="{C8A0A4D6-4980-4B6A-BB27-DBAECF343E06}" type="CATEGORYNAME">
                      <a:rPr lang="en-US" smtClean="0"/>
                      <a:pPr/>
                      <a:t>[CATEGORY NAME]</a:t>
                    </a:fld>
                    <a:endParaRPr lang="en-US" baseline="0" dirty="0"/>
                  </a:p>
                  <a:p>
                    <a:fld id="{8D1DA47D-6AD1-4970-935F-AA3576C3FB61}" type="PERCENTAGE">
                      <a:rPr lang="en-US" baseline="0" smtClean="0"/>
                      <a:pPr/>
                      <a:t>[PERCENTAGE]</a:t>
                    </a:fld>
                    <a:endParaRPr lang="en-GB"/>
                  </a:p>
                </c:rich>
              </c:tx>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775F-4F91-B40A-F99AD56B0357}"/>
                </c:ext>
              </c:extLst>
            </c:dLbl>
            <c:dLbl>
              <c:idx val="4"/>
              <c:layout>
                <c:manualLayout>
                  <c:x val="-2.3058306043636484E-2"/>
                  <c:y val="4.0953015537027605E-2"/>
                </c:manualLayout>
              </c:layout>
              <c:tx>
                <c:rich>
                  <a:bodyPr/>
                  <a:lstStyle/>
                  <a:p>
                    <a:fld id="{51A72CCB-B339-43C3-9D99-F495C08F3B8F}" type="CATEGORYNAME">
                      <a:rPr lang="en-US" smtClean="0"/>
                      <a:pPr/>
                      <a:t>[CATEGORY NAME]</a:t>
                    </a:fld>
                    <a:r>
                      <a:rPr lang="en-US" baseline="0" dirty="0"/>
                      <a:t> </a:t>
                    </a:r>
                    <a:fld id="{18A085A3-85BE-4761-945A-9D1D3D7A0FA0}" type="PERCENTAGE">
                      <a:rPr lang="en-US" baseline="0"/>
                      <a:pPr/>
                      <a:t>[PERCENTAGE]</a:t>
                    </a:fld>
                    <a:endParaRPr lang="en-US"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775F-4F91-B40A-F99AD56B0357}"/>
                </c:ext>
              </c:extLst>
            </c:dLbl>
            <c:dLbl>
              <c:idx val="5"/>
              <c:layout>
                <c:manualLayout>
                  <c:x val="-3.2662181291543517E-2"/>
                  <c:y val="3.0266705452945783E-2"/>
                </c:manualLayout>
              </c:layout>
              <c:tx>
                <c:rich>
                  <a:bodyPr/>
                  <a:lstStyle/>
                  <a:p>
                    <a:fld id="{14043CE3-3009-445D-B066-4056E0F99B55}" type="CATEGORYNAME">
                      <a:rPr lang="en-US" smtClean="0"/>
                      <a:pPr/>
                      <a:t>[CATEGORY NAME]</a:t>
                    </a:fld>
                    <a:endParaRPr lang="en-US" baseline="0" dirty="0"/>
                  </a:p>
                  <a:p>
                    <a:fld id="{DCF8B7BA-48DA-41FF-81D3-BCDCDA6F55E7}" type="PERCENTAGE">
                      <a:rPr lang="en-US" baseline="0" smtClean="0"/>
                      <a:pPr/>
                      <a:t>[PERCENTAGE]</a:t>
                    </a:fld>
                    <a:endParaRPr lang="en-GB"/>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775F-4F91-B40A-F99AD56B0357}"/>
                </c:ext>
              </c:extLst>
            </c:dLbl>
            <c:dLbl>
              <c:idx val="6"/>
              <c:tx>
                <c:rich>
                  <a:bodyPr/>
                  <a:lstStyle/>
                  <a:p>
                    <a:fld id="{259B4E6B-DBBF-4630-A498-225CA6E19CD3}" type="CATEGORYNAME">
                      <a:rPr lang="en-US" smtClean="0"/>
                      <a:pPr/>
                      <a:t>[CATEGORY NAME]</a:t>
                    </a:fld>
                    <a:r>
                      <a:rPr lang="en-US" baseline="0" dirty="0"/>
                      <a:t> </a:t>
                    </a:r>
                    <a:fld id="{A1F15033-8619-4FA2-AFFE-FDD1E1CE06E0}" type="PERCENTAGE">
                      <a:rPr lang="en-US" baseline="0"/>
                      <a:pPr/>
                      <a:t>[PERCENTAGE]</a:t>
                    </a:fld>
                    <a:endParaRPr lang="en-US" baseline="0" dirty="0"/>
                  </a:p>
                </c:rich>
              </c:tx>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775F-4F91-B40A-F99AD56B0357}"/>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Physical Health</c:v>
                </c:pt>
                <c:pt idx="1">
                  <c:v>Welfare Rights</c:v>
                </c:pt>
                <c:pt idx="2">
                  <c:v>Employment</c:v>
                </c:pt>
                <c:pt idx="3">
                  <c:v>Mental Health</c:v>
                </c:pt>
                <c:pt idx="4">
                  <c:v>Diet &amp; Nutrition</c:v>
                </c:pt>
                <c:pt idx="5">
                  <c:v>Social Support</c:v>
                </c:pt>
                <c:pt idx="6">
                  <c:v>Other</c:v>
                </c:pt>
              </c:strCache>
            </c:strRef>
          </c:cat>
          <c:val>
            <c:numRef>
              <c:f>Sheet1!$B$2:$B$8</c:f>
              <c:numCache>
                <c:formatCode>General</c:formatCode>
                <c:ptCount val="7"/>
                <c:pt idx="0">
                  <c:v>738</c:v>
                </c:pt>
                <c:pt idx="1">
                  <c:v>521</c:v>
                </c:pt>
                <c:pt idx="2">
                  <c:v>342</c:v>
                </c:pt>
                <c:pt idx="3">
                  <c:v>1994</c:v>
                </c:pt>
                <c:pt idx="4">
                  <c:v>760</c:v>
                </c:pt>
                <c:pt idx="5">
                  <c:v>1274</c:v>
                </c:pt>
                <c:pt idx="6">
                  <c:v>208</c:v>
                </c:pt>
              </c:numCache>
            </c:numRef>
          </c:val>
          <c:extLst>
            <c:ext xmlns:c16="http://schemas.microsoft.com/office/drawing/2014/chart" uri="{C3380CC4-5D6E-409C-BE32-E72D297353CC}">
              <c16:uniqueId val="{0000000E-775F-4F91-B40A-F99AD56B035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c:style val="2"/>
  <c:chart>
    <c:autoTitleDeleted val="1"/>
    <c:plotArea>
      <c:layout>
        <c:manualLayout>
          <c:xMode val="edge"/>
          <c:yMode val="edge"/>
          <c:x val="0"/>
          <c:y val="0"/>
          <c:w val="0.56408205949402179"/>
          <c:h val="0.88461511586117469"/>
        </c:manualLayout>
      </c:layout>
      <c:pieChart>
        <c:varyColors val="0"/>
        <c:dLbls>
          <c:showLegendKey val="0"/>
          <c:showVal val="0"/>
          <c:showCatName val="0"/>
          <c:showSerName val="0"/>
          <c:showPercent val="0"/>
          <c:showBubbleSize val="0"/>
          <c:showLeaderLines val="0"/>
        </c:dLbls>
        <c:firstSliceAng val="0"/>
      </c:pieChart>
      <c:spPr>
        <a:noFill/>
        <a:ln>
          <a:noFill/>
        </a:ln>
      </c:spPr>
    </c:plotArea>
    <c:legend>
      <c:legendPos val="r"/>
      <c:layout>
        <c:manualLayout>
          <c:xMode val="edge"/>
          <c:yMode val="edge"/>
          <c:x val="1.9784091957574076E-2"/>
          <c:y val="0.89742359285126017"/>
          <c:w val="0.9252449204319213"/>
          <c:h val="0.10067539966765419"/>
        </c:manualLayout>
      </c:layout>
      <c:overlay val="0"/>
      <c:spPr>
        <a:noFill/>
        <a:ln>
          <a:noFill/>
        </a:ln>
      </c:spPr>
      <c:txPr>
        <a:bodyPr lIns="0" tIns="0" rIns="0" bIns="0"/>
        <a:lstStyle/>
        <a:p>
          <a:pPr marL="0" marR="0" indent="0" defTabSz="914400" fontAlgn="auto" hangingPunct="1">
            <a:lnSpc>
              <a:spcPct val="100000"/>
            </a:lnSpc>
            <a:spcBef>
              <a:spcPts val="0"/>
            </a:spcBef>
            <a:spcAft>
              <a:spcPts val="0"/>
            </a:spcAft>
            <a:tabLst/>
            <a:defRPr sz="900" b="0" i="0" u="none" strike="noStrike" kern="1200" baseline="0">
              <a:solidFill>
                <a:srgbClr val="595959"/>
              </a:solidFill>
              <a:latin typeface="Calibri"/>
            </a:defRPr>
          </a:pPr>
          <a:endParaRPr lang="en-US"/>
        </a:p>
      </c:txPr>
    </c:legend>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en-US" sz="900" b="0" i="0" u="none" strike="noStrike" kern="1200" baseline="0">
          <a:solidFill>
            <a:srgbClr val="000000"/>
          </a:solidFill>
          <a:latin typeface="Calibri"/>
        </a:defRPr>
      </a:pPr>
      <a:endParaRPr lang="en-US"/>
    </a:p>
  </c:txPr>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Connections out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99E-41B9-94CD-836A02A5034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99E-41B9-94CD-836A02A5034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99E-41B9-94CD-836A02A5034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99E-41B9-94CD-836A02A5034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F99E-41B9-94CD-836A02A5034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F99E-41B9-94CD-836A02A50346}"/>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F99E-41B9-94CD-836A02A50346}"/>
              </c:ext>
            </c:extLst>
          </c:dPt>
          <c:dLbls>
            <c:dLbl>
              <c:idx val="3"/>
              <c:layout>
                <c:manualLayout>
                  <c:x val="-4.7678274511982824E-3"/>
                  <c:y val="0"/>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99E-41B9-94CD-836A02A5034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Physical Exercise</c:v>
                </c:pt>
                <c:pt idx="1">
                  <c:v>Advice &amp; Support</c:v>
                </c:pt>
                <c:pt idx="2">
                  <c:v>Employment </c:v>
                </c:pt>
                <c:pt idx="3">
                  <c:v>Mental Health</c:v>
                </c:pt>
                <c:pt idx="4">
                  <c:v>Learning &amp; Education</c:v>
                </c:pt>
                <c:pt idx="5">
                  <c:v>Social Support</c:v>
                </c:pt>
                <c:pt idx="6">
                  <c:v>Diet &amp; Nutrition</c:v>
                </c:pt>
              </c:strCache>
            </c:strRef>
          </c:cat>
          <c:val>
            <c:numRef>
              <c:f>Sheet1!$B$2:$B$8</c:f>
              <c:numCache>
                <c:formatCode>General</c:formatCode>
                <c:ptCount val="7"/>
              </c:numCache>
            </c:numRef>
          </c:val>
          <c:extLst>
            <c:ext xmlns:c16="http://schemas.microsoft.com/office/drawing/2014/chart" uri="{C3380CC4-5D6E-409C-BE32-E72D297353CC}">
              <c16:uniqueId val="{0000000E-F99E-41B9-94CD-836A02A5034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Connections out </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6A16-4156-A238-932CED942DE9}"/>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1-6A16-4156-A238-932CED942DE9}"/>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8-6A16-4156-A238-932CED942DE9}"/>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3-6A16-4156-A238-932CED942DE9}"/>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4-6A16-4156-A238-932CED942DE9}"/>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5-6A16-4156-A238-932CED942DE9}"/>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6-6A16-4156-A238-932CED942DE9}"/>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6A16-4156-A238-932CED942DE9}"/>
              </c:ext>
            </c:extLst>
          </c:dPt>
          <c:dLbls>
            <c:dLbl>
              <c:idx val="0"/>
              <c:layout>
                <c:manualLayout>
                  <c:x val="-2.2802619900996225E-2"/>
                  <c:y val="5.6137832232136557E-3"/>
                </c:manualLayout>
              </c:layout>
              <c:tx>
                <c:rich>
                  <a:bodyPr/>
                  <a:lstStyle/>
                  <a:p>
                    <a:fld id="{D80C0CEF-76B9-40E4-8CEF-F7C9341B4EAF}" type="CATEGORYNAME">
                      <a:rPr lang="en-US" sz="1800" b="1" smtClean="0">
                        <a:latin typeface="Arial" panose="020B0604020202020204" pitchFamily="34" charset="0"/>
                        <a:cs typeface="Arial" panose="020B0604020202020204" pitchFamily="34" charset="0"/>
                      </a:rPr>
                      <a:pPr/>
                      <a:t>[CATEGORY NAME]</a:t>
                    </a:fld>
                    <a:fld id="{602D3E86-0559-448E-B7EC-AA2D85CD34FC}" type="PERCENTAGE">
                      <a:rPr lang="en-US" sz="1800" b="1" baseline="0" smtClean="0">
                        <a:latin typeface="Arial" panose="020B0604020202020204" pitchFamily="34" charset="0"/>
                        <a:cs typeface="Arial" panose="020B0604020202020204" pitchFamily="34" charset="0"/>
                      </a:rPr>
                      <a:pPr/>
                      <a:t>[PERCENTAGE]</a:t>
                    </a:fld>
                    <a:endParaRPr lang="en-GB"/>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6A16-4156-A238-932CED942DE9}"/>
                </c:ext>
              </c:extLst>
            </c:dLbl>
            <c:dLbl>
              <c:idx val="1"/>
              <c:layout>
                <c:manualLayout>
                  <c:x val="5.3445037670334034E-3"/>
                  <c:y val="0"/>
                </c:manualLayout>
              </c:layout>
              <c:tx>
                <c:rich>
                  <a:bodyPr/>
                  <a:lstStyle/>
                  <a:p>
                    <a:fld id="{C1030A21-327D-43B3-8AF6-7DADE4CA9DF0}" type="CATEGORYNAME">
                      <a:rPr lang="en-US" sz="1800" b="1" smtClean="0"/>
                      <a:pPr/>
                      <a:t>[CATEGORY NAME]</a:t>
                    </a:fld>
                    <a:r>
                      <a:rPr lang="en-US" sz="1800" b="1" baseline="0" dirty="0"/>
                      <a:t> </a:t>
                    </a:r>
                  </a:p>
                  <a:p>
                    <a:r>
                      <a:rPr lang="en-US" sz="1800" b="1" baseline="0" dirty="0"/>
                      <a:t>23%</a:t>
                    </a:r>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A16-4156-A238-932CED942DE9}"/>
                </c:ext>
              </c:extLst>
            </c:dLbl>
            <c:dLbl>
              <c:idx val="2"/>
              <c:tx>
                <c:rich>
                  <a:bodyPr/>
                  <a:lstStyle/>
                  <a:p>
                    <a:fld id="{753DB1F7-9789-4C3D-AC0A-E08DF73D651F}" type="CATEGORYNAME">
                      <a:rPr lang="en-US" sz="1800" smtClean="0"/>
                      <a:pPr/>
                      <a:t>[CATEGORY NAME]</a:t>
                    </a:fld>
                    <a:endParaRPr lang="en-US" sz="1800" dirty="0"/>
                  </a:p>
                  <a:p>
                    <a:fld id="{71812F13-F817-41A4-88D1-51B03B876511}" type="PERCENTAGE">
                      <a:rPr lang="en-US" baseline="0" smtClean="0"/>
                      <a:pPr/>
                      <a:t>[PERCENTAGE]</a:t>
                    </a:fld>
                    <a:endParaRPr lang="en-GB"/>
                  </a:p>
                </c:rich>
              </c:tx>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8-6A16-4156-A238-932CED942DE9}"/>
                </c:ext>
              </c:extLst>
            </c:dLbl>
            <c:dLbl>
              <c:idx val="3"/>
              <c:tx>
                <c:rich>
                  <a:bodyPr/>
                  <a:lstStyle/>
                  <a:p>
                    <a:fld id="{E08BCEBB-92EE-4512-9282-4147440D308D}" type="CATEGORYNAME">
                      <a:rPr lang="en-US" sz="1800"/>
                      <a:pPr/>
                      <a:t>[CATEGORY NAME]</a:t>
                    </a:fld>
                    <a:r>
                      <a:rPr lang="en-US" sz="1800" baseline="0" dirty="0"/>
                      <a:t>, </a:t>
                    </a:r>
                    <a:fld id="{284B1E58-A945-4E7F-A49C-01437E427580}" type="PERCENTAGE">
                      <a:rPr lang="en-US" sz="1800" baseline="0" smtClean="0"/>
                      <a:pPr/>
                      <a:t>[PERCENTAGE]</a:t>
                    </a:fld>
                    <a:endParaRPr lang="en-US" sz="1800" baseline="0" dirty="0"/>
                  </a:p>
                </c:rich>
              </c:tx>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6A16-4156-A238-932CED942DE9}"/>
                </c:ext>
              </c:extLst>
            </c:dLbl>
            <c:dLbl>
              <c:idx val="4"/>
              <c:tx>
                <c:rich>
                  <a:bodyPr/>
                  <a:lstStyle/>
                  <a:p>
                    <a:fld id="{667AE25E-E755-4914-B7E9-FB9F14D4AA60}" type="CATEGORYNAME">
                      <a:rPr lang="en-US" sz="1800" smtClean="0"/>
                      <a:pPr/>
                      <a:t>[CATEGORY NAME]</a:t>
                    </a:fld>
                    <a:endParaRPr lang="en-US" sz="1800" dirty="0"/>
                  </a:p>
                  <a:p>
                    <a:fld id="{7E079B47-0761-4F0C-A6E9-56EC2EA9513A}" type="PERCENTAGE">
                      <a:rPr lang="en-US" sz="1800" baseline="0" smtClean="0"/>
                      <a:pPr/>
                      <a:t>[PERCENTAGE]</a:t>
                    </a:fld>
                    <a:endParaRPr lang="en-GB"/>
                  </a:p>
                </c:rich>
              </c:tx>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6A16-4156-A238-932CED942DE9}"/>
                </c:ext>
              </c:extLst>
            </c:dLbl>
            <c:dLbl>
              <c:idx val="5"/>
              <c:tx>
                <c:rich>
                  <a:bodyPr/>
                  <a:lstStyle/>
                  <a:p>
                    <a:fld id="{3E5005A3-A90E-4ED1-A15E-F1FD2EF2F6A4}" type="CATEGORYNAME">
                      <a:rPr lang="en-US" sz="1800" smtClean="0"/>
                      <a:pPr/>
                      <a:t>[CATEGORY NAME]</a:t>
                    </a:fld>
                    <a:r>
                      <a:rPr lang="en-US" sz="1800" baseline="0" dirty="0"/>
                      <a:t> </a:t>
                    </a:r>
                    <a:fld id="{79BE4394-A084-4E72-9554-34CA828F177A}" type="PERCENTAGE">
                      <a:rPr lang="en-US" baseline="0"/>
                      <a:pPr/>
                      <a:t>[PERCENTAGE]</a:t>
                    </a:fld>
                    <a:endParaRPr lang="en-US" sz="1800" baseline="0" dirty="0"/>
                  </a:p>
                </c:rich>
              </c:tx>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A16-4156-A238-932CED942DE9}"/>
                </c:ext>
              </c:extLst>
            </c:dLbl>
            <c:dLbl>
              <c:idx val="6"/>
              <c:layout>
                <c:manualLayout>
                  <c:x val="-5.8333333333333362E-2"/>
                  <c:y val="4.4531247260627016E-2"/>
                </c:manualLayout>
              </c:layout>
              <c:tx>
                <c:rich>
                  <a:bodyPr/>
                  <a:lstStyle/>
                  <a:p>
                    <a:fld id="{116C8683-44AA-4290-BF89-C2629D4F7425}" type="CATEGORYNAME">
                      <a:rPr lang="en-US" sz="1800" smtClean="0"/>
                      <a:pPr/>
                      <a:t>[CATEGORY NAME]</a:t>
                    </a:fld>
                    <a:r>
                      <a:rPr lang="en-US" sz="1800" baseline="0" dirty="0"/>
                      <a:t> </a:t>
                    </a:r>
                    <a:fld id="{4451A50A-A4CA-4A6F-9E07-6AE023A574FE}" type="PERCENTAGE">
                      <a:rPr lang="en-US" baseline="0"/>
                      <a:pPr/>
                      <a:t>[PERCENTAGE]</a:t>
                    </a:fld>
                    <a:endParaRPr lang="en-US" sz="1800" baseline="0" dirty="0"/>
                  </a:p>
                </c:rich>
              </c:tx>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6A16-4156-A238-932CED942DE9}"/>
                </c:ext>
              </c:extLst>
            </c:dLbl>
            <c:dLbl>
              <c:idx val="7"/>
              <c:layout>
                <c:manualLayout>
                  <c:x val="-4.1827843433814259E-2"/>
                  <c:y val="2.1122786581271877E-3"/>
                </c:manualLayout>
              </c:layout>
              <c:tx>
                <c:rich>
                  <a:bodyPr/>
                  <a:lstStyle/>
                  <a:p>
                    <a:fld id="{9C9674C3-681E-42CC-BAED-808EC55AB48E}" type="CATEGORYNAME">
                      <a:rPr lang="en-US" sz="1600" smtClean="0"/>
                      <a:pPr/>
                      <a:t>[CATEGORY NAME]</a:t>
                    </a:fld>
                    <a:fld id="{A694BC80-BF4B-4F4E-9FE0-132F059A67F1}" type="PERCENTAGE">
                      <a:rPr lang="en-US" sz="1600" baseline="0" smtClean="0"/>
                      <a:pPr/>
                      <a:t>[PERCENTAGE]</a:t>
                    </a:fld>
                    <a:endParaRPr lang="en-GB"/>
                  </a:p>
                </c:rich>
              </c:tx>
              <c:dLblPos val="bestFit"/>
              <c:showLegendKey val="0"/>
              <c:showVal val="1"/>
              <c:showCatName val="1"/>
              <c:showSerName val="0"/>
              <c:showPercent val="1"/>
              <c:showBubbleSize val="0"/>
              <c:extLst>
                <c:ext xmlns:c15="http://schemas.microsoft.com/office/drawing/2012/chart" uri="{CE6537A1-D6FC-4f65-9D91-7224C49458BB}">
                  <c15:layout>
                    <c:manualLayout>
                      <c:w val="0.20198611111111106"/>
                      <c:h val="0.14435155362010621"/>
                    </c:manualLayout>
                  </c15:layout>
                  <c15:dlblFieldTable/>
                  <c15:showDataLabelsRange val="0"/>
                </c:ext>
                <c:ext xmlns:c16="http://schemas.microsoft.com/office/drawing/2014/chart" uri="{C3380CC4-5D6E-409C-BE32-E72D297353CC}">
                  <c16:uniqueId val="{00000007-6A16-4156-A238-932CED942DE9}"/>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1"/>
            <c:showSerName val="0"/>
            <c:showPercent val="1"/>
            <c:showBubbleSize val="0"/>
            <c:showLeaderLines val="0"/>
            <c:extLst>
              <c:ext xmlns:c15="http://schemas.microsoft.com/office/drawing/2012/chart" uri="{CE6537A1-D6FC-4f65-9D91-7224C49458BB}"/>
            </c:extLst>
          </c:dLbls>
          <c:cat>
            <c:strRef>
              <c:f>Sheet1!$A$2:$A$9</c:f>
              <c:strCache>
                <c:ptCount val="8"/>
                <c:pt idx="0">
                  <c:v>Physical Exercise </c:v>
                </c:pt>
                <c:pt idx="1">
                  <c:v>Advice and Support </c:v>
                </c:pt>
                <c:pt idx="2">
                  <c:v>Employment </c:v>
                </c:pt>
                <c:pt idx="3">
                  <c:v>Mental Health</c:v>
                </c:pt>
                <c:pt idx="4">
                  <c:v>Learning and Education </c:v>
                </c:pt>
                <c:pt idx="5">
                  <c:v>Social Support</c:v>
                </c:pt>
                <c:pt idx="6">
                  <c:v>Diet and Nutrition</c:v>
                </c:pt>
                <c:pt idx="7">
                  <c:v>Other </c:v>
                </c:pt>
              </c:strCache>
            </c:strRef>
          </c:cat>
          <c:val>
            <c:numRef>
              <c:f>Sheet1!$B$2:$B$9</c:f>
              <c:numCache>
                <c:formatCode>General</c:formatCode>
                <c:ptCount val="8"/>
                <c:pt idx="0">
                  <c:v>1115</c:v>
                </c:pt>
                <c:pt idx="1">
                  <c:v>1493</c:v>
                </c:pt>
                <c:pt idx="2">
                  <c:v>143</c:v>
                </c:pt>
                <c:pt idx="3">
                  <c:v>1038</c:v>
                </c:pt>
                <c:pt idx="4">
                  <c:v>682</c:v>
                </c:pt>
                <c:pt idx="5">
                  <c:v>1385</c:v>
                </c:pt>
                <c:pt idx="6">
                  <c:v>697</c:v>
                </c:pt>
                <c:pt idx="7">
                  <c:v>87</c:v>
                </c:pt>
              </c:numCache>
            </c:numRef>
          </c:val>
          <c:extLst>
            <c:ext xmlns:c16="http://schemas.microsoft.com/office/drawing/2014/chart" uri="{C3380CC4-5D6E-409C-BE32-E72D297353CC}">
              <c16:uniqueId val="{00000000-6A16-4156-A238-932CED942DE9}"/>
            </c:ext>
          </c:extLst>
        </c:ser>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0.02453</cdr:x>
      <cdr:y>0.27938</cdr:y>
    </cdr:from>
    <cdr:to>
      <cdr:x>0.46482</cdr:x>
      <cdr:y>0.94411</cdr:y>
    </cdr:to>
    <cdr:sp macro="" textlink="">
      <cdr:nvSpPr>
        <cdr:cNvPr id="2" name="TextBox 1"/>
        <cdr:cNvSpPr txBox="1"/>
      </cdr:nvSpPr>
      <cdr:spPr>
        <a:xfrm xmlns:a="http://schemas.openxmlformats.org/drawingml/2006/main">
          <a:off x="244962" y="1746314"/>
          <a:ext cx="4396829" cy="4154984"/>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GB" sz="2000" dirty="0">
            <a:latin typeface="Arial" panose="020B0604020202020204" pitchFamily="34" charset="0"/>
            <a:cs typeface="Arial" panose="020B0604020202020204" pitchFamily="34" charset="0"/>
          </a:endParaRPr>
        </a:p>
        <a:p xmlns:a="http://schemas.openxmlformats.org/drawingml/2006/main">
          <a:r>
            <a:rPr lang="en-GB" sz="2000" b="1" dirty="0">
              <a:latin typeface="Arial" panose="020B0604020202020204" pitchFamily="34" charset="0"/>
              <a:cs typeface="Arial" panose="020B0604020202020204" pitchFamily="34" charset="0"/>
            </a:rPr>
            <a:t>Ethnicity</a:t>
          </a:r>
        </a:p>
        <a:p xmlns:a="http://schemas.openxmlformats.org/drawingml/2006/main">
          <a:r>
            <a:rPr lang="en-GB" sz="2000" dirty="0">
              <a:latin typeface="Arial" panose="020B0604020202020204" pitchFamily="34" charset="0"/>
              <a:cs typeface="Arial" panose="020B0604020202020204" pitchFamily="34" charset="0"/>
            </a:rPr>
            <a:t>White British 			66%</a:t>
          </a:r>
        </a:p>
        <a:p xmlns:a="http://schemas.openxmlformats.org/drawingml/2006/main">
          <a:r>
            <a:rPr lang="en-GB" sz="2000" dirty="0">
              <a:latin typeface="Arial" panose="020B0604020202020204" pitchFamily="34" charset="0"/>
              <a:cs typeface="Arial" panose="020B0604020202020204" pitchFamily="34" charset="0"/>
            </a:rPr>
            <a:t>Black British or Africa 		5%</a:t>
          </a:r>
        </a:p>
        <a:p xmlns:a="http://schemas.openxmlformats.org/drawingml/2006/main">
          <a:r>
            <a:rPr lang="en-GB" sz="2000" dirty="0">
              <a:latin typeface="Arial" panose="020B0604020202020204" pitchFamily="34" charset="0"/>
              <a:cs typeface="Arial" panose="020B0604020202020204" pitchFamily="34" charset="0"/>
            </a:rPr>
            <a:t>White Other			3%</a:t>
          </a:r>
        </a:p>
        <a:p xmlns:a="http://schemas.openxmlformats.org/drawingml/2006/main">
          <a:r>
            <a:rPr lang="en-GB" sz="2000" dirty="0">
              <a:latin typeface="Arial" panose="020B0604020202020204" pitchFamily="34" charset="0"/>
              <a:cs typeface="Arial" panose="020B0604020202020204" pitchFamily="34" charset="0"/>
            </a:rPr>
            <a:t>White Irish			2%</a:t>
          </a:r>
        </a:p>
        <a:p xmlns:a="http://schemas.openxmlformats.org/drawingml/2006/main">
          <a:r>
            <a:rPr lang="en-GB" sz="2000" dirty="0">
              <a:latin typeface="Arial" panose="020B0604020202020204" pitchFamily="34" charset="0"/>
              <a:cs typeface="Arial" panose="020B0604020202020204" pitchFamily="34" charset="0"/>
            </a:rPr>
            <a:t>White Eastern European 	2%</a:t>
          </a:r>
        </a:p>
        <a:p xmlns:a="http://schemas.openxmlformats.org/drawingml/2006/main">
          <a:r>
            <a:rPr lang="en-GB" sz="2000" dirty="0">
              <a:latin typeface="Arial" panose="020B0604020202020204" pitchFamily="34" charset="0"/>
              <a:cs typeface="Arial" panose="020B0604020202020204" pitchFamily="34" charset="0"/>
            </a:rPr>
            <a:t>Pakistani			2%</a:t>
          </a:r>
        </a:p>
        <a:p xmlns:a="http://schemas.openxmlformats.org/drawingml/2006/main">
          <a:r>
            <a:rPr lang="en-GB" sz="2000" dirty="0">
              <a:latin typeface="Arial" panose="020B0604020202020204" pitchFamily="34" charset="0"/>
              <a:cs typeface="Arial" panose="020B0604020202020204" pitchFamily="34" charset="0"/>
            </a:rPr>
            <a:t>Other Background		16%</a:t>
          </a:r>
        </a:p>
        <a:p xmlns:a="http://schemas.openxmlformats.org/drawingml/2006/main">
          <a:r>
            <a:rPr lang="en-GB" sz="2000" b="1" dirty="0">
              <a:latin typeface="Arial" panose="020B0604020202020204" pitchFamily="34" charset="0"/>
              <a:cs typeface="Arial" panose="020B0604020202020204" pitchFamily="34" charset="0"/>
            </a:rPr>
            <a:t>Not stated 			</a:t>
          </a:r>
          <a:r>
            <a:rPr lang="en-GB" sz="2000" dirty="0">
              <a:latin typeface="Arial" panose="020B0604020202020204" pitchFamily="34" charset="0"/>
              <a:cs typeface="Arial" panose="020B0604020202020204" pitchFamily="34" charset="0"/>
            </a:rPr>
            <a:t>4%</a:t>
          </a:r>
        </a:p>
        <a:p xmlns:a="http://schemas.openxmlformats.org/drawingml/2006/main">
          <a:endParaRPr lang="en-GB" sz="2000" b="1" dirty="0">
            <a:latin typeface="Arial" panose="020B0604020202020204" pitchFamily="34" charset="0"/>
            <a:cs typeface="Arial" panose="020B0604020202020204" pitchFamily="34" charset="0"/>
          </a:endParaRPr>
        </a:p>
        <a:p xmlns:a="http://schemas.openxmlformats.org/drawingml/2006/main">
          <a:endParaRPr lang="en-GB" sz="2000" b="1" dirty="0">
            <a:latin typeface="Arial" panose="020B0604020202020204" pitchFamily="34" charset="0"/>
            <a:cs typeface="Arial" panose="020B0604020202020204" pitchFamily="34" charset="0"/>
          </a:endParaRPr>
        </a:p>
        <a:p xmlns:a="http://schemas.openxmlformats.org/drawingml/2006/main">
          <a:endParaRPr lang="en-GB" sz="2400" dirty="0">
            <a:latin typeface="Arial" panose="020B0604020202020204" pitchFamily="34" charset="0"/>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0.21036</cdr:x>
      <cdr:y>0.09394</cdr:y>
    </cdr:from>
    <cdr:to>
      <cdr:x>0.41165</cdr:x>
      <cdr:y>0.21688</cdr:y>
    </cdr:to>
    <cdr:sp macro="" textlink="">
      <cdr:nvSpPr>
        <cdr:cNvPr id="2" name="TextBox 1"/>
        <cdr:cNvSpPr txBox="1"/>
      </cdr:nvSpPr>
      <cdr:spPr>
        <a:xfrm xmlns:a="http://schemas.openxmlformats.org/drawingml/2006/main">
          <a:off x="1949790" y="556709"/>
          <a:ext cx="1865694" cy="7285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2000" b="1" dirty="0">
              <a:latin typeface="Arial" panose="020B0604020202020204" pitchFamily="34" charset="0"/>
              <a:cs typeface="Arial" panose="020B0604020202020204" pitchFamily="34" charset="0"/>
            </a:rPr>
            <a:t>Age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5E5B94-0789-3D4A-BB7E-24F57186484F}" type="datetimeFigureOut">
              <a:rPr lang="en-US" smtClean="0"/>
              <a:t>8/24/2023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E4FC01-DA70-1442-90FD-983F2F12613E}" type="slidenum">
              <a:rPr lang="en-US" smtClean="0"/>
              <a:t>‹#›</a:t>
            </a:fld>
            <a:endParaRPr lang="en-US"/>
          </a:p>
        </p:txBody>
      </p:sp>
    </p:spTree>
    <p:extLst>
      <p:ext uri="{BB962C8B-B14F-4D97-AF65-F5344CB8AC3E}">
        <p14:creationId xmlns:p14="http://schemas.microsoft.com/office/powerpoint/2010/main" val="2085739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22779792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BA7F4860-107C-47AB-8A35-1A18A575C041}" type="slidenum">
              <a:rPr lang="en-GB" smtClean="0"/>
              <a:t>34</a:t>
            </a:fld>
            <a:endParaRPr lang="en-GB" dirty="0"/>
          </a:p>
        </p:txBody>
      </p:sp>
    </p:spTree>
    <p:extLst>
      <p:ext uri="{BB962C8B-B14F-4D97-AF65-F5344CB8AC3E}">
        <p14:creationId xmlns:p14="http://schemas.microsoft.com/office/powerpoint/2010/main" val="14887755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rgbClr val="FF0000"/>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A7F4860-107C-47AB-8A35-1A18A575C041}" type="slidenum">
              <a:rPr lang="en-GB" smtClean="0"/>
              <a:t>35</a:t>
            </a:fld>
            <a:endParaRPr lang="en-GB" dirty="0"/>
          </a:p>
        </p:txBody>
      </p:sp>
    </p:spTree>
    <p:extLst>
      <p:ext uri="{BB962C8B-B14F-4D97-AF65-F5344CB8AC3E}">
        <p14:creationId xmlns:p14="http://schemas.microsoft.com/office/powerpoint/2010/main" val="642499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BA7F4860-107C-47AB-8A35-1A18A575C041}" type="slidenum">
              <a:rPr lang="en-GB" smtClean="0"/>
              <a:t>36</a:t>
            </a:fld>
            <a:endParaRPr lang="en-GB" dirty="0"/>
          </a:p>
        </p:txBody>
      </p:sp>
    </p:spTree>
    <p:extLst>
      <p:ext uri="{BB962C8B-B14F-4D97-AF65-F5344CB8AC3E}">
        <p14:creationId xmlns:p14="http://schemas.microsoft.com/office/powerpoint/2010/main" val="27064827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B2356-6E2F-FB61-5B68-0679A235B4B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DB26EE22-2DB3-089A-443B-F15032DCD4EA}"/>
              </a:ext>
            </a:extLst>
          </p:cNvPr>
          <p:cNvSpPr txBox="1">
            <a:spLocks noGrp="1"/>
          </p:cNvSpPr>
          <p:nvPr>
            <p:ph type="body" sz="quarter" idx="1"/>
          </p:nvPr>
        </p:nvSpPr>
        <p:spPr/>
        <p:txBody>
          <a:bodyPr/>
          <a:lstStyle/>
          <a:p>
            <a:r>
              <a:rPr lang="en-GB" sz="1200" dirty="0">
                <a:effectLst/>
                <a:latin typeface="Arial" panose="020B0604020202020204" pitchFamily="34" charset="0"/>
                <a:ea typeface="Calibri" panose="020F0502020204030204" pitchFamily="34" charset="0"/>
              </a:rPr>
              <a:t>Mental Health 34% (which has reduced from 37% in Q4) and Social Support 22% (slight increase from 21% in Q4) being main reasons for referral</a:t>
            </a:r>
            <a:endParaRPr lang="en-GB" dirty="0"/>
          </a:p>
        </p:txBody>
      </p:sp>
      <p:sp>
        <p:nvSpPr>
          <p:cNvPr id="4" name="Slide Number Placeholder 3">
            <a:extLst>
              <a:ext uri="{FF2B5EF4-FFF2-40B4-BE49-F238E27FC236}">
                <a16:creationId xmlns:a16="http://schemas.microsoft.com/office/drawing/2014/main" id="{96F5ECA3-D5FF-63BF-C67E-E75E3BCEB11F}"/>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830C3CD-BBAE-47E3-8B14-3A56DCA9A445}" type="slidenum">
              <a:t>37</a:t>
            </a:fld>
            <a:endParaRPr lang="en-GB" sz="12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2763170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32E4B1-BB4C-FEE7-BB7C-B69D72F5D1DD}"/>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42AD966-51C3-D66B-E4BA-AD47E536E156}"/>
              </a:ext>
            </a:extLst>
          </p:cNvPr>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a:extLst>
              <a:ext uri="{FF2B5EF4-FFF2-40B4-BE49-F238E27FC236}">
                <a16:creationId xmlns:a16="http://schemas.microsoft.com/office/drawing/2014/main" id="{61DFDBBC-F829-582A-1B18-38810C242DB1}"/>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0200BD1-DFF3-4C8A-A99A-F7E1D84DE31B}" type="slidenum">
              <a:t>38</a:t>
            </a:fld>
            <a:endParaRPr lang="en-GB" sz="12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1726777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1353CEC-C6EE-4655-B0CD-D610F84E6B77}" type="slidenum">
              <a:rPr lang="en-GB" smtClean="0">
                <a:solidFill>
                  <a:prstClr val="black"/>
                </a:solidFill>
              </a:rPr>
              <a:pPr/>
              <a:t>40</a:t>
            </a:fld>
            <a:endParaRPr lang="en-GB" dirty="0">
              <a:solidFill>
                <a:prstClr val="black"/>
              </a:solidFill>
            </a:endParaRPr>
          </a:p>
        </p:txBody>
      </p:sp>
    </p:spTree>
    <p:extLst>
      <p:ext uri="{BB962C8B-B14F-4D97-AF65-F5344CB8AC3E}">
        <p14:creationId xmlns:p14="http://schemas.microsoft.com/office/powerpoint/2010/main" val="927911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EDD99EC-3CEB-498D-B3A7-6948D4BB8730}" type="slidenum">
              <a:rPr lang="en-GB" smtClean="0"/>
              <a:t>41</a:t>
            </a:fld>
            <a:endParaRPr lang="en-GB" dirty="0"/>
          </a:p>
        </p:txBody>
      </p:sp>
    </p:spTree>
    <p:extLst>
      <p:ext uri="{BB962C8B-B14F-4D97-AF65-F5344CB8AC3E}">
        <p14:creationId xmlns:p14="http://schemas.microsoft.com/office/powerpoint/2010/main" val="1070135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 name="Google Shape;12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extLst>
      <p:ext uri="{BB962C8B-B14F-4D97-AF65-F5344CB8AC3E}">
        <p14:creationId xmlns:p14="http://schemas.microsoft.com/office/powerpoint/2010/main" val="2701861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c806614e9a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gc806614e9a_0_1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5" name="Google Shape;735;gc806614e9a_0_1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578731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c806614e9a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gc806614e9a_0_1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5" name="Google Shape;735;gc806614e9a_0_1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2320355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gc806614e9a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gc806614e9a_0_1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735" name="Google Shape;735;gc806614e9a_0_1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1016047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a:t>Example </a:t>
            </a:r>
          </a:p>
        </p:txBody>
      </p:sp>
      <p:sp>
        <p:nvSpPr>
          <p:cNvPr id="4" name="Slide Number Placeholder 3"/>
          <p:cNvSpPr>
            <a:spLocks noGrp="1"/>
          </p:cNvSpPr>
          <p:nvPr>
            <p:ph type="sldNum" sz="quarter" idx="5"/>
          </p:nvPr>
        </p:nvSpPr>
        <p:spPr/>
        <p:txBody>
          <a:bodyPr/>
          <a:lstStyle/>
          <a:p>
            <a:fld id="{A6E933AB-1AA5-4BF1-8D11-A728BE95EF93}" type="slidenum">
              <a:rPr lang="en-GB" smtClean="0"/>
              <a:t>14</a:t>
            </a:fld>
            <a:endParaRPr lang="en-GB"/>
          </a:p>
        </p:txBody>
      </p:sp>
    </p:spTree>
    <p:extLst>
      <p:ext uri="{BB962C8B-B14F-4D97-AF65-F5344CB8AC3E}">
        <p14:creationId xmlns:p14="http://schemas.microsoft.com/office/powerpoint/2010/main" val="2795743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91D91FAF-0CB9-403D-A46A-EB3EC36A6A89}" type="slidenum">
              <a:rPr lang="en-GB" smtClean="0"/>
              <a:t>29</a:t>
            </a:fld>
            <a:endParaRPr lang="en-GB" dirty="0"/>
          </a:p>
        </p:txBody>
      </p:sp>
    </p:spTree>
    <p:extLst>
      <p:ext uri="{BB962C8B-B14F-4D97-AF65-F5344CB8AC3E}">
        <p14:creationId xmlns:p14="http://schemas.microsoft.com/office/powerpoint/2010/main" val="3292194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91D91FAF-0CB9-403D-A46A-EB3EC36A6A89}" type="slidenum">
              <a:rPr lang="en-GB" smtClean="0"/>
              <a:t>30</a:t>
            </a:fld>
            <a:endParaRPr lang="en-GB" dirty="0"/>
          </a:p>
        </p:txBody>
      </p:sp>
    </p:spTree>
    <p:extLst>
      <p:ext uri="{BB962C8B-B14F-4D97-AF65-F5344CB8AC3E}">
        <p14:creationId xmlns:p14="http://schemas.microsoft.com/office/powerpoint/2010/main" val="481476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A7F4860-107C-47AB-8A35-1A18A575C041}" type="slidenum">
              <a:rPr lang="en-GB" smtClean="0"/>
              <a:t>32</a:t>
            </a:fld>
            <a:endParaRPr lang="en-GB" dirty="0"/>
          </a:p>
        </p:txBody>
      </p:sp>
    </p:spTree>
    <p:extLst>
      <p:ext uri="{BB962C8B-B14F-4D97-AF65-F5344CB8AC3E}">
        <p14:creationId xmlns:p14="http://schemas.microsoft.com/office/powerpoint/2010/main" val="2882229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1.xml"/><Relationship Id="rId4" Type="http://schemas.openxmlformats.org/officeDocument/2006/relationships/image" Target="../media/image5.png"/></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Master" Target="../slideMasters/slideMaster13.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svg"/><Relationship Id="rId9" Type="http://schemas.openxmlformats.org/officeDocument/2006/relationships/image" Target="../media/image34.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Master" Target="../slideMasters/slideMaster13.xml"/><Relationship Id="rId6" Type="http://schemas.openxmlformats.org/officeDocument/2006/relationships/image" Target="../media/image33.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3.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Master" Target="../slideMasters/slideMaster13.xml"/><Relationship Id="rId6" Type="http://schemas.openxmlformats.org/officeDocument/2006/relationships/image" Target="../media/image33.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Master" Target="../slideMasters/slideMaster13.xml"/><Relationship Id="rId6" Type="http://schemas.openxmlformats.org/officeDocument/2006/relationships/image" Target="../media/image33.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Master" Target="../slideMasters/slideMaster13.xml"/><Relationship Id="rId6" Type="http://schemas.openxmlformats.org/officeDocument/2006/relationships/image" Target="../media/image33.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3.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1.svg"/><Relationship Id="rId2" Type="http://schemas.openxmlformats.org/officeDocument/2006/relationships/image" Target="../media/image37.png"/><Relationship Id="rId1" Type="http://schemas.openxmlformats.org/officeDocument/2006/relationships/slideMaster" Target="../slideMasters/slideMaster13.xml"/><Relationship Id="rId6" Type="http://schemas.openxmlformats.org/officeDocument/2006/relationships/image" Target="../media/image30.png"/><Relationship Id="rId5" Type="http://schemas.openxmlformats.org/officeDocument/2006/relationships/image" Target="../media/image40.svg"/><Relationship Id="rId4" Type="http://schemas.openxmlformats.org/officeDocument/2006/relationships/image" Target="../media/image39.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1.svg"/><Relationship Id="rId2" Type="http://schemas.openxmlformats.org/officeDocument/2006/relationships/image" Target="../media/image37.png"/><Relationship Id="rId1" Type="http://schemas.openxmlformats.org/officeDocument/2006/relationships/slideMaster" Target="../slideMasters/slideMaster13.xml"/><Relationship Id="rId6" Type="http://schemas.openxmlformats.org/officeDocument/2006/relationships/image" Target="../media/image30.png"/><Relationship Id="rId5" Type="http://schemas.openxmlformats.org/officeDocument/2006/relationships/image" Target="../media/image42.svg"/><Relationship Id="rId4" Type="http://schemas.openxmlformats.org/officeDocument/2006/relationships/image" Target="../media/image41.png"/></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1.svg"/><Relationship Id="rId2" Type="http://schemas.openxmlformats.org/officeDocument/2006/relationships/image" Target="../media/image37.png"/><Relationship Id="rId1" Type="http://schemas.openxmlformats.org/officeDocument/2006/relationships/slideMaster" Target="../slideMasters/slideMaster13.xml"/><Relationship Id="rId6" Type="http://schemas.openxmlformats.org/officeDocument/2006/relationships/image" Target="../media/image30.png"/><Relationship Id="rId5" Type="http://schemas.openxmlformats.org/officeDocument/2006/relationships/image" Target="../media/image44.svg"/><Relationship Id="rId4" Type="http://schemas.openxmlformats.org/officeDocument/2006/relationships/image" Target="../media/image43.png"/></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3.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3.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3.xml"/><Relationship Id="rId4" Type="http://schemas.openxmlformats.org/officeDocument/2006/relationships/image" Target="../media/image29.svg"/></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Master" Target="../slideMasters/slideMaster14.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svg"/><Relationship Id="rId9" Type="http://schemas.openxmlformats.org/officeDocument/2006/relationships/image" Target="../media/image34.png"/></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Master" Target="../slideMasters/slideMaster14.xml"/><Relationship Id="rId6" Type="http://schemas.openxmlformats.org/officeDocument/2006/relationships/image" Target="../media/image33.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3.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Master" Target="../slideMasters/slideMaster14.xml"/><Relationship Id="rId6" Type="http://schemas.openxmlformats.org/officeDocument/2006/relationships/image" Target="../media/image33.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Master" Target="../slideMasters/slideMaster14.xml"/><Relationship Id="rId6" Type="http://schemas.openxmlformats.org/officeDocument/2006/relationships/image" Target="../media/image33.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4.png"/><Relationship Id="rId2" Type="http://schemas.openxmlformats.org/officeDocument/2006/relationships/image" Target="../media/image37.png"/><Relationship Id="rId1" Type="http://schemas.openxmlformats.org/officeDocument/2006/relationships/slideMaster" Target="../slideMasters/slideMaster14.xml"/><Relationship Id="rId6" Type="http://schemas.openxmlformats.org/officeDocument/2006/relationships/image" Target="../media/image33.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Master" Target="../slideMasters/slideMaster14.xml"/><Relationship Id="rId5" Type="http://schemas.openxmlformats.org/officeDocument/2006/relationships/image" Target="../media/image34.png"/><Relationship Id="rId4" Type="http://schemas.openxmlformats.org/officeDocument/2006/relationships/image" Target="../media/image33.png"/></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1.svg"/><Relationship Id="rId2" Type="http://schemas.openxmlformats.org/officeDocument/2006/relationships/image" Target="../media/image37.png"/><Relationship Id="rId1" Type="http://schemas.openxmlformats.org/officeDocument/2006/relationships/slideMaster" Target="../slideMasters/slideMaster14.xml"/><Relationship Id="rId6" Type="http://schemas.openxmlformats.org/officeDocument/2006/relationships/image" Target="../media/image30.png"/><Relationship Id="rId5" Type="http://schemas.openxmlformats.org/officeDocument/2006/relationships/image" Target="../media/image40.svg"/><Relationship Id="rId4" Type="http://schemas.openxmlformats.org/officeDocument/2006/relationships/image" Target="../media/image3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1.svg"/><Relationship Id="rId2" Type="http://schemas.openxmlformats.org/officeDocument/2006/relationships/image" Target="../media/image37.png"/><Relationship Id="rId1" Type="http://schemas.openxmlformats.org/officeDocument/2006/relationships/slideMaster" Target="../slideMasters/slideMaster14.xml"/><Relationship Id="rId6" Type="http://schemas.openxmlformats.org/officeDocument/2006/relationships/image" Target="../media/image30.png"/><Relationship Id="rId5" Type="http://schemas.openxmlformats.org/officeDocument/2006/relationships/image" Target="../media/image42.svg"/><Relationship Id="rId4" Type="http://schemas.openxmlformats.org/officeDocument/2006/relationships/image" Target="../media/image41.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31.svg"/><Relationship Id="rId2" Type="http://schemas.openxmlformats.org/officeDocument/2006/relationships/image" Target="../media/image37.png"/><Relationship Id="rId1" Type="http://schemas.openxmlformats.org/officeDocument/2006/relationships/slideMaster" Target="../slideMasters/slideMaster14.xml"/><Relationship Id="rId6" Type="http://schemas.openxmlformats.org/officeDocument/2006/relationships/image" Target="../media/image30.png"/><Relationship Id="rId5" Type="http://schemas.openxmlformats.org/officeDocument/2006/relationships/image" Target="../media/image44.svg"/><Relationship Id="rId4" Type="http://schemas.openxmlformats.org/officeDocument/2006/relationships/image" Target="../media/image43.pn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3.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9.sv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Master" Target="../slideMasters/slideMaster14.xml"/><Relationship Id="rId6" Type="http://schemas.openxmlformats.org/officeDocument/2006/relationships/image" Target="../media/image36.png"/><Relationship Id="rId5" Type="http://schemas.openxmlformats.org/officeDocument/2006/relationships/image" Target="../media/image31.svg"/><Relationship Id="rId4" Type="http://schemas.openxmlformats.org/officeDocument/2006/relationships/image" Target="../media/image30.png"/></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14.xml"/><Relationship Id="rId4" Type="http://schemas.openxmlformats.org/officeDocument/2006/relationships/image" Target="../media/image29.svg"/></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Master" Target="../slideMasters/slideMaster16.xml"/><Relationship Id="rId4" Type="http://schemas.openxmlformats.org/officeDocument/2006/relationships/image" Target="../media/image48.jpg"/></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Master" Target="../slideMasters/slideMaster16.xml"/><Relationship Id="rId5" Type="http://schemas.openxmlformats.org/officeDocument/2006/relationships/image" Target="../media/image52.png"/><Relationship Id="rId4" Type="http://schemas.openxmlformats.org/officeDocument/2006/relationships/image" Target="../media/image5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8.xml"/><Relationship Id="rId4" Type="http://schemas.openxmlformats.org/officeDocument/2006/relationships/image" Target="../media/image21.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Master" Target="../slideMasters/slideMaster8.xml"/><Relationship Id="rId4" Type="http://schemas.openxmlformats.org/officeDocument/2006/relationships/image" Target="../media/image2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ark Front Page">
    <p:bg>
      <p:bgPr>
        <a:solidFill>
          <a:srgbClr val="2E3A4D"/>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tretch>
            <a:fill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4" name="Title 1">
            <a:extLst>
              <a:ext uri="{FF2B5EF4-FFF2-40B4-BE49-F238E27FC236}">
                <a16:creationId xmlns:a16="http://schemas.microsoft.com/office/drawing/2014/main" id="{749AE2BC-439D-5E47-9B87-B568370BCD22}"/>
              </a:ext>
            </a:extLst>
          </p:cNvPr>
          <p:cNvSpPr>
            <a:spLocks noGrp="1"/>
          </p:cNvSpPr>
          <p:nvPr>
            <p:ph type="ctrTitle" hasCustomPrompt="1"/>
          </p:nvPr>
        </p:nvSpPr>
        <p:spPr>
          <a:xfrm>
            <a:off x="3019647" y="3169675"/>
            <a:ext cx="7648352" cy="1373295"/>
          </a:xfrm>
          <a:prstGeom prst="rect">
            <a:avLst/>
          </a:prstGeom>
          <a:noFill/>
        </p:spPr>
        <p:txBody>
          <a:bodyPr anchor="t"/>
          <a:lstStyle>
            <a:lvl1pPr algn="l">
              <a:defRPr sz="4000">
                <a:solidFill>
                  <a:srgbClr val="8CD5E3"/>
                </a:solidFill>
              </a:defRPr>
            </a:lvl1pPr>
          </a:lstStyle>
          <a:p>
            <a:r>
              <a:rPr lang="en-US"/>
              <a:t>Title to go here</a:t>
            </a:r>
            <a:br>
              <a:rPr lang="en-US"/>
            </a:br>
            <a:r>
              <a:rPr lang="en-US"/>
              <a:t>40pt Arial font</a:t>
            </a:r>
          </a:p>
        </p:txBody>
      </p:sp>
      <p:sp>
        <p:nvSpPr>
          <p:cNvPr id="15" name="Subtitle 2">
            <a:extLst>
              <a:ext uri="{FF2B5EF4-FFF2-40B4-BE49-F238E27FC236}">
                <a16:creationId xmlns:a16="http://schemas.microsoft.com/office/drawing/2014/main" id="{AA535637-3388-F845-B7CE-73976E1BFB3B}"/>
              </a:ext>
            </a:extLst>
          </p:cNvPr>
          <p:cNvSpPr>
            <a:spLocks noGrp="1"/>
          </p:cNvSpPr>
          <p:nvPr>
            <p:ph type="subTitle" idx="1" hasCustomPrompt="1"/>
          </p:nvPr>
        </p:nvSpPr>
        <p:spPr>
          <a:xfrm>
            <a:off x="3019646" y="4715898"/>
            <a:ext cx="7648353" cy="1060339"/>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pic>
        <p:nvPicPr>
          <p:cNvPr id="16" name="Picture 15">
            <a:extLst>
              <a:ext uri="{FF2B5EF4-FFF2-40B4-BE49-F238E27FC236}">
                <a16:creationId xmlns:a16="http://schemas.microsoft.com/office/drawing/2014/main" id="{DE8F5E3D-5A2A-FE4D-9F2E-8904EBE548AF}"/>
              </a:ext>
            </a:extLst>
          </p:cNvPr>
          <p:cNvPicPr>
            <a:picLocks noChangeAspect="1"/>
          </p:cNvPicPr>
          <p:nvPr userDrawn="1"/>
        </p:nvPicPr>
        <p:blipFill>
          <a:blip r:embed="rId4"/>
          <a:srcRect/>
          <a:stretch/>
        </p:blipFill>
        <p:spPr>
          <a:xfrm flipH="1">
            <a:off x="8120616" y="3855417"/>
            <a:ext cx="3733800" cy="2781300"/>
          </a:xfrm>
          <a:prstGeom prst="rect">
            <a:avLst/>
          </a:prstGeom>
          <a:ln>
            <a:noFill/>
          </a:ln>
        </p:spPr>
      </p:pic>
    </p:spTree>
    <p:extLst>
      <p:ext uri="{BB962C8B-B14F-4D97-AF65-F5344CB8AC3E}">
        <p14:creationId xmlns:p14="http://schemas.microsoft.com/office/powerpoint/2010/main" val="27370706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33337402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83DBB-8420-B7A4-88A6-D51E5DADFDC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3BC5203-3D5B-B9AC-9D13-D6C9A419E5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14AAC8F-01AF-EF3A-D227-13527B33884C}"/>
              </a:ext>
            </a:extLst>
          </p:cNvPr>
          <p:cNvSpPr>
            <a:spLocks noGrp="1"/>
          </p:cNvSpPr>
          <p:nvPr>
            <p:ph type="dt" sz="half" idx="10"/>
          </p:nvPr>
        </p:nvSpPr>
        <p:spPr/>
        <p:txBody>
          <a:bodyPr/>
          <a:lstStyle/>
          <a:p>
            <a:fld id="{F2394107-BA3C-4B7B-A21E-F71B006DFA11}" type="datetimeFigureOut">
              <a:rPr lang="en-GB" smtClean="0"/>
              <a:t>24/08/2023</a:t>
            </a:fld>
            <a:endParaRPr lang="en-GB"/>
          </a:p>
        </p:txBody>
      </p:sp>
      <p:sp>
        <p:nvSpPr>
          <p:cNvPr id="5" name="Footer Placeholder 4">
            <a:extLst>
              <a:ext uri="{FF2B5EF4-FFF2-40B4-BE49-F238E27FC236}">
                <a16:creationId xmlns:a16="http://schemas.microsoft.com/office/drawing/2014/main" id="{D0621EE3-2DAD-8AA5-F772-505E85CB874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7AFBECB-4C32-E909-1E6C-1D389FCB9009}"/>
              </a:ext>
            </a:extLst>
          </p:cNvPr>
          <p:cNvSpPr>
            <a:spLocks noGrp="1"/>
          </p:cNvSpPr>
          <p:nvPr>
            <p:ph type="sldNum" sz="quarter" idx="12"/>
          </p:nvPr>
        </p:nvSpPr>
        <p:spPr/>
        <p:txBody>
          <a:bodyPr/>
          <a:lstStyle/>
          <a:p>
            <a:fld id="{17937315-86A3-4ED3-AAC7-D5CA322DDC66}" type="slidenum">
              <a:rPr lang="en-GB" smtClean="0"/>
              <a:t>‹#›</a:t>
            </a:fld>
            <a:endParaRPr lang="en-GB"/>
          </a:p>
        </p:txBody>
      </p:sp>
    </p:spTree>
    <p:extLst>
      <p:ext uri="{BB962C8B-B14F-4D97-AF65-F5344CB8AC3E}">
        <p14:creationId xmlns:p14="http://schemas.microsoft.com/office/powerpoint/2010/main" val="327502389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A2312-64B2-CE07-3E8E-C1874439F70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2DE9F54-BB09-6296-AC7E-D8F02A18E40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20965D-ACC7-28F2-26B0-1EB4304CFA6A}"/>
              </a:ext>
            </a:extLst>
          </p:cNvPr>
          <p:cNvSpPr>
            <a:spLocks noGrp="1"/>
          </p:cNvSpPr>
          <p:nvPr>
            <p:ph type="dt" sz="half" idx="10"/>
          </p:nvPr>
        </p:nvSpPr>
        <p:spPr/>
        <p:txBody>
          <a:bodyPr/>
          <a:lstStyle/>
          <a:p>
            <a:fld id="{F2394107-BA3C-4B7B-A21E-F71B006DFA11}" type="datetimeFigureOut">
              <a:rPr lang="en-GB" smtClean="0"/>
              <a:t>24/08/2023</a:t>
            </a:fld>
            <a:endParaRPr lang="en-GB"/>
          </a:p>
        </p:txBody>
      </p:sp>
      <p:sp>
        <p:nvSpPr>
          <p:cNvPr id="5" name="Footer Placeholder 4">
            <a:extLst>
              <a:ext uri="{FF2B5EF4-FFF2-40B4-BE49-F238E27FC236}">
                <a16:creationId xmlns:a16="http://schemas.microsoft.com/office/drawing/2014/main" id="{D01E7EE4-C9C7-A546-AE76-5AFEAF8A84A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76EA11-68E9-521F-C2B3-4C3EC9DF28A1}"/>
              </a:ext>
            </a:extLst>
          </p:cNvPr>
          <p:cNvSpPr>
            <a:spLocks noGrp="1"/>
          </p:cNvSpPr>
          <p:nvPr>
            <p:ph type="sldNum" sz="quarter" idx="12"/>
          </p:nvPr>
        </p:nvSpPr>
        <p:spPr/>
        <p:txBody>
          <a:bodyPr/>
          <a:lstStyle/>
          <a:p>
            <a:fld id="{17937315-86A3-4ED3-AAC7-D5CA322DDC66}" type="slidenum">
              <a:rPr lang="en-GB" smtClean="0"/>
              <a:t>‹#›</a:t>
            </a:fld>
            <a:endParaRPr lang="en-GB"/>
          </a:p>
        </p:txBody>
      </p:sp>
    </p:spTree>
    <p:extLst>
      <p:ext uri="{BB962C8B-B14F-4D97-AF65-F5344CB8AC3E}">
        <p14:creationId xmlns:p14="http://schemas.microsoft.com/office/powerpoint/2010/main" val="84738972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D3BA2-FB8E-7BB8-1AD6-7AF841649B4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14FDE80-FF47-453E-B652-81309D230B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A763ED-442B-2704-B42D-E75819AD9420}"/>
              </a:ext>
            </a:extLst>
          </p:cNvPr>
          <p:cNvSpPr>
            <a:spLocks noGrp="1"/>
          </p:cNvSpPr>
          <p:nvPr>
            <p:ph type="dt" sz="half" idx="10"/>
          </p:nvPr>
        </p:nvSpPr>
        <p:spPr/>
        <p:txBody>
          <a:bodyPr/>
          <a:lstStyle/>
          <a:p>
            <a:fld id="{F2394107-BA3C-4B7B-A21E-F71B006DFA11}" type="datetimeFigureOut">
              <a:rPr lang="en-GB" smtClean="0"/>
              <a:t>24/08/2023</a:t>
            </a:fld>
            <a:endParaRPr lang="en-GB"/>
          </a:p>
        </p:txBody>
      </p:sp>
      <p:sp>
        <p:nvSpPr>
          <p:cNvPr id="5" name="Footer Placeholder 4">
            <a:extLst>
              <a:ext uri="{FF2B5EF4-FFF2-40B4-BE49-F238E27FC236}">
                <a16:creationId xmlns:a16="http://schemas.microsoft.com/office/drawing/2014/main" id="{74E0F257-28D8-0ECB-69C9-467F7C89AD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B6AD1C-766A-55CA-0A46-6D7061C58753}"/>
              </a:ext>
            </a:extLst>
          </p:cNvPr>
          <p:cNvSpPr>
            <a:spLocks noGrp="1"/>
          </p:cNvSpPr>
          <p:nvPr>
            <p:ph type="sldNum" sz="quarter" idx="12"/>
          </p:nvPr>
        </p:nvSpPr>
        <p:spPr/>
        <p:txBody>
          <a:bodyPr/>
          <a:lstStyle/>
          <a:p>
            <a:fld id="{17937315-86A3-4ED3-AAC7-D5CA322DDC66}" type="slidenum">
              <a:rPr lang="en-GB" smtClean="0"/>
              <a:t>‹#›</a:t>
            </a:fld>
            <a:endParaRPr lang="en-GB"/>
          </a:p>
        </p:txBody>
      </p:sp>
    </p:spTree>
    <p:extLst>
      <p:ext uri="{BB962C8B-B14F-4D97-AF65-F5344CB8AC3E}">
        <p14:creationId xmlns:p14="http://schemas.microsoft.com/office/powerpoint/2010/main" val="59473967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50E3E-A84A-106E-2FD4-5AD462825E4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88A4146-7C03-9B8B-B767-883E3FA15C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BD25F89F-29EA-EEBB-665C-95EE93AE33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DCFA79B-ECFD-CA09-B14E-9BCB30B10C29}"/>
              </a:ext>
            </a:extLst>
          </p:cNvPr>
          <p:cNvSpPr>
            <a:spLocks noGrp="1"/>
          </p:cNvSpPr>
          <p:nvPr>
            <p:ph type="dt" sz="half" idx="10"/>
          </p:nvPr>
        </p:nvSpPr>
        <p:spPr/>
        <p:txBody>
          <a:bodyPr/>
          <a:lstStyle/>
          <a:p>
            <a:fld id="{F2394107-BA3C-4B7B-A21E-F71B006DFA11}" type="datetimeFigureOut">
              <a:rPr lang="en-GB" smtClean="0"/>
              <a:t>24/08/2023</a:t>
            </a:fld>
            <a:endParaRPr lang="en-GB"/>
          </a:p>
        </p:txBody>
      </p:sp>
      <p:sp>
        <p:nvSpPr>
          <p:cNvPr id="6" name="Footer Placeholder 5">
            <a:extLst>
              <a:ext uri="{FF2B5EF4-FFF2-40B4-BE49-F238E27FC236}">
                <a16:creationId xmlns:a16="http://schemas.microsoft.com/office/drawing/2014/main" id="{7F901B06-0C04-C4E0-7D4D-9C17B0DA83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2907AA9-C92F-4B8E-894E-212FC248C535}"/>
              </a:ext>
            </a:extLst>
          </p:cNvPr>
          <p:cNvSpPr>
            <a:spLocks noGrp="1"/>
          </p:cNvSpPr>
          <p:nvPr>
            <p:ph type="sldNum" sz="quarter" idx="12"/>
          </p:nvPr>
        </p:nvSpPr>
        <p:spPr/>
        <p:txBody>
          <a:bodyPr/>
          <a:lstStyle/>
          <a:p>
            <a:fld id="{17937315-86A3-4ED3-AAC7-D5CA322DDC66}" type="slidenum">
              <a:rPr lang="en-GB" smtClean="0"/>
              <a:t>‹#›</a:t>
            </a:fld>
            <a:endParaRPr lang="en-GB"/>
          </a:p>
        </p:txBody>
      </p:sp>
    </p:spTree>
    <p:extLst>
      <p:ext uri="{BB962C8B-B14F-4D97-AF65-F5344CB8AC3E}">
        <p14:creationId xmlns:p14="http://schemas.microsoft.com/office/powerpoint/2010/main" val="41942150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24996-EE92-51D3-F7FA-4D50E2BE292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34658C-AA2E-63BA-E6C9-49A1F4289C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B305C8-1E06-CE14-CE80-F7FC917E23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255B7A-DD36-E95B-E93B-E1725BD1F2C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118F8C-02BE-27BC-802A-5EBE9C89D5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1081D99-D65F-8EE5-D3B5-B2B56DFB312D}"/>
              </a:ext>
            </a:extLst>
          </p:cNvPr>
          <p:cNvSpPr>
            <a:spLocks noGrp="1"/>
          </p:cNvSpPr>
          <p:nvPr>
            <p:ph type="dt" sz="half" idx="10"/>
          </p:nvPr>
        </p:nvSpPr>
        <p:spPr/>
        <p:txBody>
          <a:bodyPr/>
          <a:lstStyle/>
          <a:p>
            <a:fld id="{F2394107-BA3C-4B7B-A21E-F71B006DFA11}" type="datetimeFigureOut">
              <a:rPr lang="en-GB" smtClean="0"/>
              <a:t>24/08/2023</a:t>
            </a:fld>
            <a:endParaRPr lang="en-GB"/>
          </a:p>
        </p:txBody>
      </p:sp>
      <p:sp>
        <p:nvSpPr>
          <p:cNvPr id="8" name="Footer Placeholder 7">
            <a:extLst>
              <a:ext uri="{FF2B5EF4-FFF2-40B4-BE49-F238E27FC236}">
                <a16:creationId xmlns:a16="http://schemas.microsoft.com/office/drawing/2014/main" id="{374A7C51-DBBD-5494-6CC4-385ADA63617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8BF131B-1104-CF06-77D2-68DFD56F81CC}"/>
              </a:ext>
            </a:extLst>
          </p:cNvPr>
          <p:cNvSpPr>
            <a:spLocks noGrp="1"/>
          </p:cNvSpPr>
          <p:nvPr>
            <p:ph type="sldNum" sz="quarter" idx="12"/>
          </p:nvPr>
        </p:nvSpPr>
        <p:spPr/>
        <p:txBody>
          <a:bodyPr/>
          <a:lstStyle/>
          <a:p>
            <a:fld id="{17937315-86A3-4ED3-AAC7-D5CA322DDC66}" type="slidenum">
              <a:rPr lang="en-GB" smtClean="0"/>
              <a:t>‹#›</a:t>
            </a:fld>
            <a:endParaRPr lang="en-GB"/>
          </a:p>
        </p:txBody>
      </p:sp>
    </p:spTree>
    <p:extLst>
      <p:ext uri="{BB962C8B-B14F-4D97-AF65-F5344CB8AC3E}">
        <p14:creationId xmlns:p14="http://schemas.microsoft.com/office/powerpoint/2010/main" val="312072825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342DF-25D9-3022-CD36-4C345B327AD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DC3F0F1-C8AB-CB96-6CEA-C345AD3699EE}"/>
              </a:ext>
            </a:extLst>
          </p:cNvPr>
          <p:cNvSpPr>
            <a:spLocks noGrp="1"/>
          </p:cNvSpPr>
          <p:nvPr>
            <p:ph type="dt" sz="half" idx="10"/>
          </p:nvPr>
        </p:nvSpPr>
        <p:spPr/>
        <p:txBody>
          <a:bodyPr/>
          <a:lstStyle/>
          <a:p>
            <a:fld id="{F2394107-BA3C-4B7B-A21E-F71B006DFA11}" type="datetimeFigureOut">
              <a:rPr lang="en-GB" smtClean="0"/>
              <a:t>24/08/2023</a:t>
            </a:fld>
            <a:endParaRPr lang="en-GB"/>
          </a:p>
        </p:txBody>
      </p:sp>
      <p:sp>
        <p:nvSpPr>
          <p:cNvPr id="4" name="Footer Placeholder 3">
            <a:extLst>
              <a:ext uri="{FF2B5EF4-FFF2-40B4-BE49-F238E27FC236}">
                <a16:creationId xmlns:a16="http://schemas.microsoft.com/office/drawing/2014/main" id="{B2D7BA0A-D9CD-BAB2-0B86-4C841842EE3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4F915CC-DAE8-7E8A-64C5-BD7C5B55A6A9}"/>
              </a:ext>
            </a:extLst>
          </p:cNvPr>
          <p:cNvSpPr>
            <a:spLocks noGrp="1"/>
          </p:cNvSpPr>
          <p:nvPr>
            <p:ph type="sldNum" sz="quarter" idx="12"/>
          </p:nvPr>
        </p:nvSpPr>
        <p:spPr/>
        <p:txBody>
          <a:bodyPr/>
          <a:lstStyle/>
          <a:p>
            <a:fld id="{17937315-86A3-4ED3-AAC7-D5CA322DDC66}" type="slidenum">
              <a:rPr lang="en-GB" smtClean="0"/>
              <a:t>‹#›</a:t>
            </a:fld>
            <a:endParaRPr lang="en-GB"/>
          </a:p>
        </p:txBody>
      </p:sp>
    </p:spTree>
    <p:extLst>
      <p:ext uri="{BB962C8B-B14F-4D97-AF65-F5344CB8AC3E}">
        <p14:creationId xmlns:p14="http://schemas.microsoft.com/office/powerpoint/2010/main" val="3965237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3946375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207BB1-67D1-E8A0-A2C7-C56F2E3CAB83}"/>
              </a:ext>
            </a:extLst>
          </p:cNvPr>
          <p:cNvSpPr>
            <a:spLocks noGrp="1"/>
          </p:cNvSpPr>
          <p:nvPr>
            <p:ph type="dt" sz="half" idx="10"/>
          </p:nvPr>
        </p:nvSpPr>
        <p:spPr/>
        <p:txBody>
          <a:bodyPr/>
          <a:lstStyle/>
          <a:p>
            <a:fld id="{F2394107-BA3C-4B7B-A21E-F71B006DFA11}" type="datetimeFigureOut">
              <a:rPr lang="en-GB" smtClean="0"/>
              <a:t>24/08/2023</a:t>
            </a:fld>
            <a:endParaRPr lang="en-GB"/>
          </a:p>
        </p:txBody>
      </p:sp>
      <p:sp>
        <p:nvSpPr>
          <p:cNvPr id="3" name="Footer Placeholder 2">
            <a:extLst>
              <a:ext uri="{FF2B5EF4-FFF2-40B4-BE49-F238E27FC236}">
                <a16:creationId xmlns:a16="http://schemas.microsoft.com/office/drawing/2014/main" id="{87D828E9-9CBD-7EE8-527A-AF1BD04ABCA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E9CB139-8A8E-9E41-C69A-DAFC9E6EEECA}"/>
              </a:ext>
            </a:extLst>
          </p:cNvPr>
          <p:cNvSpPr>
            <a:spLocks noGrp="1"/>
          </p:cNvSpPr>
          <p:nvPr>
            <p:ph type="sldNum" sz="quarter" idx="12"/>
          </p:nvPr>
        </p:nvSpPr>
        <p:spPr/>
        <p:txBody>
          <a:bodyPr/>
          <a:lstStyle/>
          <a:p>
            <a:fld id="{17937315-86A3-4ED3-AAC7-D5CA322DDC66}" type="slidenum">
              <a:rPr lang="en-GB" smtClean="0"/>
              <a:t>‹#›</a:t>
            </a:fld>
            <a:endParaRPr lang="en-GB"/>
          </a:p>
        </p:txBody>
      </p:sp>
    </p:spTree>
    <p:extLst>
      <p:ext uri="{BB962C8B-B14F-4D97-AF65-F5344CB8AC3E}">
        <p14:creationId xmlns:p14="http://schemas.microsoft.com/office/powerpoint/2010/main" val="32229901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D5ABC-4363-59B0-A3C0-698386BA47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CA447EB-0D45-E3EF-EF90-D4B59C133F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B98995D-4158-9F1C-15C3-6DD25872CC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376B4D-9AB7-895F-AE68-233CFAEFB9A6}"/>
              </a:ext>
            </a:extLst>
          </p:cNvPr>
          <p:cNvSpPr>
            <a:spLocks noGrp="1"/>
          </p:cNvSpPr>
          <p:nvPr>
            <p:ph type="dt" sz="half" idx="10"/>
          </p:nvPr>
        </p:nvSpPr>
        <p:spPr/>
        <p:txBody>
          <a:bodyPr/>
          <a:lstStyle/>
          <a:p>
            <a:fld id="{F2394107-BA3C-4B7B-A21E-F71B006DFA11}" type="datetimeFigureOut">
              <a:rPr lang="en-GB" smtClean="0"/>
              <a:t>24/08/2023</a:t>
            </a:fld>
            <a:endParaRPr lang="en-GB"/>
          </a:p>
        </p:txBody>
      </p:sp>
      <p:sp>
        <p:nvSpPr>
          <p:cNvPr id="6" name="Footer Placeholder 5">
            <a:extLst>
              <a:ext uri="{FF2B5EF4-FFF2-40B4-BE49-F238E27FC236}">
                <a16:creationId xmlns:a16="http://schemas.microsoft.com/office/drawing/2014/main" id="{25CDAE4F-3444-823D-BEE9-3E48EFC0FB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0CD9A02-56D6-0B99-AB1A-6133B08157C5}"/>
              </a:ext>
            </a:extLst>
          </p:cNvPr>
          <p:cNvSpPr>
            <a:spLocks noGrp="1"/>
          </p:cNvSpPr>
          <p:nvPr>
            <p:ph type="sldNum" sz="quarter" idx="12"/>
          </p:nvPr>
        </p:nvSpPr>
        <p:spPr/>
        <p:txBody>
          <a:bodyPr/>
          <a:lstStyle/>
          <a:p>
            <a:fld id="{17937315-86A3-4ED3-AAC7-D5CA322DDC66}" type="slidenum">
              <a:rPr lang="en-GB" smtClean="0"/>
              <a:t>‹#›</a:t>
            </a:fld>
            <a:endParaRPr lang="en-GB"/>
          </a:p>
        </p:txBody>
      </p:sp>
    </p:spTree>
    <p:extLst>
      <p:ext uri="{BB962C8B-B14F-4D97-AF65-F5344CB8AC3E}">
        <p14:creationId xmlns:p14="http://schemas.microsoft.com/office/powerpoint/2010/main" val="36415766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C762-9DF3-15E5-699C-B3F67899BD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0DF655D-F5F2-CDF5-ECA5-DA03C16384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4ED8C50-0FC4-2169-23C8-CEB60C5D74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417BB5-343D-11B1-8FE8-A979FDA3B389}"/>
              </a:ext>
            </a:extLst>
          </p:cNvPr>
          <p:cNvSpPr>
            <a:spLocks noGrp="1"/>
          </p:cNvSpPr>
          <p:nvPr>
            <p:ph type="dt" sz="half" idx="10"/>
          </p:nvPr>
        </p:nvSpPr>
        <p:spPr/>
        <p:txBody>
          <a:bodyPr/>
          <a:lstStyle/>
          <a:p>
            <a:fld id="{F2394107-BA3C-4B7B-A21E-F71B006DFA11}" type="datetimeFigureOut">
              <a:rPr lang="en-GB" smtClean="0"/>
              <a:t>24/08/2023</a:t>
            </a:fld>
            <a:endParaRPr lang="en-GB"/>
          </a:p>
        </p:txBody>
      </p:sp>
      <p:sp>
        <p:nvSpPr>
          <p:cNvPr id="6" name="Footer Placeholder 5">
            <a:extLst>
              <a:ext uri="{FF2B5EF4-FFF2-40B4-BE49-F238E27FC236}">
                <a16:creationId xmlns:a16="http://schemas.microsoft.com/office/drawing/2014/main" id="{D856BCC4-E756-C528-7884-1E649FDC72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221D5F-7AB9-7CDA-560C-92560C8B4A3C}"/>
              </a:ext>
            </a:extLst>
          </p:cNvPr>
          <p:cNvSpPr>
            <a:spLocks noGrp="1"/>
          </p:cNvSpPr>
          <p:nvPr>
            <p:ph type="sldNum" sz="quarter" idx="12"/>
          </p:nvPr>
        </p:nvSpPr>
        <p:spPr/>
        <p:txBody>
          <a:bodyPr/>
          <a:lstStyle/>
          <a:p>
            <a:fld id="{17937315-86A3-4ED3-AAC7-D5CA322DDC66}" type="slidenum">
              <a:rPr lang="en-GB" smtClean="0"/>
              <a:t>‹#›</a:t>
            </a:fld>
            <a:endParaRPr lang="en-GB"/>
          </a:p>
        </p:txBody>
      </p:sp>
    </p:spTree>
    <p:extLst>
      <p:ext uri="{BB962C8B-B14F-4D97-AF65-F5344CB8AC3E}">
        <p14:creationId xmlns:p14="http://schemas.microsoft.com/office/powerpoint/2010/main" val="37549129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4E5B2-D92C-1D1E-6B98-E211F1DB8D7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C845902-C673-C6C8-DB6C-CC8032ADC4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B5A9E5-AED3-13C3-1126-A0BDD7C09B3F}"/>
              </a:ext>
            </a:extLst>
          </p:cNvPr>
          <p:cNvSpPr>
            <a:spLocks noGrp="1"/>
          </p:cNvSpPr>
          <p:nvPr>
            <p:ph type="dt" sz="half" idx="10"/>
          </p:nvPr>
        </p:nvSpPr>
        <p:spPr/>
        <p:txBody>
          <a:bodyPr/>
          <a:lstStyle/>
          <a:p>
            <a:fld id="{F2394107-BA3C-4B7B-A21E-F71B006DFA11}" type="datetimeFigureOut">
              <a:rPr lang="en-GB" smtClean="0"/>
              <a:t>24/08/2023</a:t>
            </a:fld>
            <a:endParaRPr lang="en-GB"/>
          </a:p>
        </p:txBody>
      </p:sp>
      <p:sp>
        <p:nvSpPr>
          <p:cNvPr id="5" name="Footer Placeholder 4">
            <a:extLst>
              <a:ext uri="{FF2B5EF4-FFF2-40B4-BE49-F238E27FC236}">
                <a16:creationId xmlns:a16="http://schemas.microsoft.com/office/drawing/2014/main" id="{1E687810-C9A9-9F12-613E-D4E4876D5F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FBC12B-9BF4-4BF8-46A5-22897EA78FCE}"/>
              </a:ext>
            </a:extLst>
          </p:cNvPr>
          <p:cNvSpPr>
            <a:spLocks noGrp="1"/>
          </p:cNvSpPr>
          <p:nvPr>
            <p:ph type="sldNum" sz="quarter" idx="12"/>
          </p:nvPr>
        </p:nvSpPr>
        <p:spPr/>
        <p:txBody>
          <a:bodyPr/>
          <a:lstStyle/>
          <a:p>
            <a:fld id="{17937315-86A3-4ED3-AAC7-D5CA322DDC66}" type="slidenum">
              <a:rPr lang="en-GB" smtClean="0"/>
              <a:t>‹#›</a:t>
            </a:fld>
            <a:endParaRPr lang="en-GB"/>
          </a:p>
        </p:txBody>
      </p:sp>
    </p:spTree>
    <p:extLst>
      <p:ext uri="{BB962C8B-B14F-4D97-AF65-F5344CB8AC3E}">
        <p14:creationId xmlns:p14="http://schemas.microsoft.com/office/powerpoint/2010/main" val="17775647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EAB676-6F2C-EEDF-3978-3AC3AFC017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6873FA-47E7-3434-A611-7167E5C2E7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F18956-D0F1-EA2C-112A-1F54B4C2BB85}"/>
              </a:ext>
            </a:extLst>
          </p:cNvPr>
          <p:cNvSpPr>
            <a:spLocks noGrp="1"/>
          </p:cNvSpPr>
          <p:nvPr>
            <p:ph type="dt" sz="half" idx="10"/>
          </p:nvPr>
        </p:nvSpPr>
        <p:spPr/>
        <p:txBody>
          <a:bodyPr/>
          <a:lstStyle/>
          <a:p>
            <a:fld id="{F2394107-BA3C-4B7B-A21E-F71B006DFA11}" type="datetimeFigureOut">
              <a:rPr lang="en-GB" smtClean="0"/>
              <a:t>24/08/2023</a:t>
            </a:fld>
            <a:endParaRPr lang="en-GB"/>
          </a:p>
        </p:txBody>
      </p:sp>
      <p:sp>
        <p:nvSpPr>
          <p:cNvPr id="5" name="Footer Placeholder 4">
            <a:extLst>
              <a:ext uri="{FF2B5EF4-FFF2-40B4-BE49-F238E27FC236}">
                <a16:creationId xmlns:a16="http://schemas.microsoft.com/office/drawing/2014/main" id="{C2DFA805-1039-EB18-BA40-CBB45374DD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F4B05D6-35A9-055F-15DA-8DA3862FD95C}"/>
              </a:ext>
            </a:extLst>
          </p:cNvPr>
          <p:cNvSpPr>
            <a:spLocks noGrp="1"/>
          </p:cNvSpPr>
          <p:nvPr>
            <p:ph type="sldNum" sz="quarter" idx="12"/>
          </p:nvPr>
        </p:nvSpPr>
        <p:spPr/>
        <p:txBody>
          <a:bodyPr/>
          <a:lstStyle/>
          <a:p>
            <a:fld id="{17937315-86A3-4ED3-AAC7-D5CA322DDC66}" type="slidenum">
              <a:rPr lang="en-GB" smtClean="0"/>
              <a:t>‹#›</a:t>
            </a:fld>
            <a:endParaRPr lang="en-GB"/>
          </a:p>
        </p:txBody>
      </p:sp>
    </p:spTree>
    <p:extLst>
      <p:ext uri="{BB962C8B-B14F-4D97-AF65-F5344CB8AC3E}">
        <p14:creationId xmlns:p14="http://schemas.microsoft.com/office/powerpoint/2010/main" val="411036492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Dark Front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tretch>
            <a:fill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4" name="Title 1">
            <a:extLst>
              <a:ext uri="{FF2B5EF4-FFF2-40B4-BE49-F238E27FC236}">
                <a16:creationId xmlns:a16="http://schemas.microsoft.com/office/drawing/2014/main" id="{749AE2BC-439D-5E47-9B87-B568370BCD22}"/>
              </a:ext>
            </a:extLst>
          </p:cNvPr>
          <p:cNvSpPr>
            <a:spLocks noGrp="1"/>
          </p:cNvSpPr>
          <p:nvPr>
            <p:ph type="ctrTitle" hasCustomPrompt="1"/>
          </p:nvPr>
        </p:nvSpPr>
        <p:spPr>
          <a:xfrm>
            <a:off x="3019647" y="3169675"/>
            <a:ext cx="7648352" cy="1373295"/>
          </a:xfrm>
          <a:prstGeom prst="rect">
            <a:avLst/>
          </a:prstGeom>
          <a:noFill/>
        </p:spPr>
        <p:txBody>
          <a:bodyPr anchor="t"/>
          <a:lstStyle>
            <a:lvl1pPr algn="l">
              <a:defRPr sz="4000">
                <a:solidFill>
                  <a:srgbClr val="8CD5E3"/>
                </a:solidFill>
              </a:defRPr>
            </a:lvl1pPr>
          </a:lstStyle>
          <a:p>
            <a:r>
              <a:rPr lang="en-US"/>
              <a:t>Title to go here</a:t>
            </a:r>
            <a:br>
              <a:rPr lang="en-US"/>
            </a:br>
            <a:r>
              <a:rPr lang="en-US"/>
              <a:t>40pt Arial font</a:t>
            </a:r>
          </a:p>
        </p:txBody>
      </p:sp>
      <p:sp>
        <p:nvSpPr>
          <p:cNvPr id="15" name="Subtitle 2">
            <a:extLst>
              <a:ext uri="{FF2B5EF4-FFF2-40B4-BE49-F238E27FC236}">
                <a16:creationId xmlns:a16="http://schemas.microsoft.com/office/drawing/2014/main" id="{AA535637-3388-F845-B7CE-73976E1BFB3B}"/>
              </a:ext>
            </a:extLst>
          </p:cNvPr>
          <p:cNvSpPr>
            <a:spLocks noGrp="1"/>
          </p:cNvSpPr>
          <p:nvPr>
            <p:ph type="subTitle" idx="1" hasCustomPrompt="1"/>
          </p:nvPr>
        </p:nvSpPr>
        <p:spPr>
          <a:xfrm>
            <a:off x="3019646" y="4715898"/>
            <a:ext cx="7648353" cy="1060339"/>
          </a:xfrm>
        </p:spPr>
        <p:txBody>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pic>
        <p:nvPicPr>
          <p:cNvPr id="16" name="Picture 15">
            <a:extLst>
              <a:ext uri="{FF2B5EF4-FFF2-40B4-BE49-F238E27FC236}">
                <a16:creationId xmlns:a16="http://schemas.microsoft.com/office/drawing/2014/main" id="{DE8F5E3D-5A2A-FE4D-9F2E-8904EBE548AF}"/>
              </a:ext>
            </a:extLst>
          </p:cNvPr>
          <p:cNvPicPr>
            <a:picLocks noChangeAspect="1"/>
          </p:cNvPicPr>
          <p:nvPr userDrawn="1"/>
        </p:nvPicPr>
        <p:blipFill>
          <a:blip r:embed="rId4"/>
          <a:srcRect/>
          <a:stretch/>
        </p:blipFill>
        <p:spPr>
          <a:xfrm flipH="1">
            <a:off x="8120616" y="3855417"/>
            <a:ext cx="3733800" cy="2781300"/>
          </a:xfrm>
          <a:prstGeom prst="rect">
            <a:avLst/>
          </a:prstGeom>
          <a:ln>
            <a:noFill/>
          </a:ln>
        </p:spPr>
      </p:pic>
    </p:spTree>
    <p:extLst>
      <p:ext uri="{BB962C8B-B14F-4D97-AF65-F5344CB8AC3E}">
        <p14:creationId xmlns:p14="http://schemas.microsoft.com/office/powerpoint/2010/main" val="2737070655"/>
      </p:ext>
    </p:extLst>
  </p:cSld>
  <p:clrMapOvr>
    <a:masterClrMapping/>
  </p:clrMapOvr>
  <p:hf sldNum="0" hd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Light Front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rc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4" name="Title 1">
            <a:extLst>
              <a:ext uri="{FF2B5EF4-FFF2-40B4-BE49-F238E27FC236}">
                <a16:creationId xmlns:a16="http://schemas.microsoft.com/office/drawing/2014/main" id="{F7442519-7DB8-3844-A771-A49E9B946382}"/>
              </a:ext>
            </a:extLst>
          </p:cNvPr>
          <p:cNvSpPr>
            <a:spLocks noGrp="1"/>
          </p:cNvSpPr>
          <p:nvPr>
            <p:ph type="ctrTitle" hasCustomPrompt="1"/>
          </p:nvPr>
        </p:nvSpPr>
        <p:spPr>
          <a:xfrm>
            <a:off x="3019647" y="3169675"/>
            <a:ext cx="7648352" cy="1373295"/>
          </a:xfrm>
          <a:prstGeom prst="rect">
            <a:avLst/>
          </a:prstGeom>
          <a:noFill/>
        </p:spPr>
        <p:txBody>
          <a:bodyPr anchor="t"/>
          <a:lstStyle>
            <a:lvl1pPr algn="l">
              <a:defRPr sz="4000">
                <a:solidFill>
                  <a:srgbClr val="EF4D84"/>
                </a:solidFill>
              </a:defRPr>
            </a:lvl1pPr>
          </a:lstStyle>
          <a:p>
            <a:r>
              <a:rPr lang="en-US"/>
              <a:t>Title to go here</a:t>
            </a:r>
            <a:br>
              <a:rPr lang="en-US"/>
            </a:br>
            <a:r>
              <a:rPr lang="en-US"/>
              <a:t>40pt Arial font</a:t>
            </a:r>
          </a:p>
        </p:txBody>
      </p:sp>
      <p:sp>
        <p:nvSpPr>
          <p:cNvPr id="15" name="Subtitle 2">
            <a:extLst>
              <a:ext uri="{FF2B5EF4-FFF2-40B4-BE49-F238E27FC236}">
                <a16:creationId xmlns:a16="http://schemas.microsoft.com/office/drawing/2014/main" id="{7F14BE79-3E89-BF47-A14F-088A634A92E6}"/>
              </a:ext>
            </a:extLst>
          </p:cNvPr>
          <p:cNvSpPr>
            <a:spLocks noGrp="1"/>
          </p:cNvSpPr>
          <p:nvPr>
            <p:ph type="subTitle" idx="1" hasCustomPrompt="1"/>
          </p:nvPr>
        </p:nvSpPr>
        <p:spPr>
          <a:xfrm>
            <a:off x="3019646" y="4715898"/>
            <a:ext cx="7648353" cy="1060339"/>
          </a:xfrm>
        </p:spPr>
        <p:txBody>
          <a:bodyPr/>
          <a:lstStyle>
            <a:lvl1pPr marL="0" indent="0" algn="l">
              <a:buNone/>
              <a:defRPr sz="2000">
                <a:solidFill>
                  <a:srgbClr val="2E3A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pic>
        <p:nvPicPr>
          <p:cNvPr id="16" name="Picture 15" descr="Painting Easel, computer screen and book icons.">
            <a:extLst>
              <a:ext uri="{FF2B5EF4-FFF2-40B4-BE49-F238E27FC236}">
                <a16:creationId xmlns:a16="http://schemas.microsoft.com/office/drawing/2014/main" id="{A10EE1A4-9EF3-BE4B-A260-BA9E2AB285CE}"/>
              </a:ext>
            </a:extLst>
          </p:cNvPr>
          <p:cNvPicPr>
            <a:picLocks noChangeAspect="1"/>
          </p:cNvPicPr>
          <p:nvPr userDrawn="1"/>
        </p:nvPicPr>
        <p:blipFill>
          <a:blip r:embed="rId4"/>
          <a:stretch>
            <a:fillRect/>
          </a:stretch>
        </p:blipFill>
        <p:spPr>
          <a:xfrm flipH="1">
            <a:off x="8120616" y="3855417"/>
            <a:ext cx="3733800" cy="2781300"/>
          </a:xfrm>
          <a:prstGeom prst="rect">
            <a:avLst/>
          </a:prstGeom>
          <a:ln>
            <a:noFill/>
          </a:ln>
        </p:spPr>
      </p:pic>
    </p:spTree>
    <p:extLst>
      <p:ext uri="{BB962C8B-B14F-4D97-AF65-F5344CB8AC3E}">
        <p14:creationId xmlns:p14="http://schemas.microsoft.com/office/powerpoint/2010/main" val="1290937491"/>
      </p:ext>
    </p:extLst>
  </p:cSld>
  <p:clrMapOvr>
    <a:masterClrMapping/>
  </p:clrMapOvr>
  <p:hf sldNum="0" hdr="0" dt="0"/>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ub Section Title Pag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7AD10C5-26A1-294A-B502-539EF9CFA54D}"/>
              </a:ext>
            </a:extLst>
          </p:cNvPr>
          <p:cNvSpPr>
            <a:spLocks noGrp="1"/>
          </p:cNvSpPr>
          <p:nvPr>
            <p:ph idx="1" hasCustomPrompt="1"/>
          </p:nvPr>
        </p:nvSpPr>
        <p:spPr>
          <a:xfrm>
            <a:off x="838200" y="2998381"/>
            <a:ext cx="10515600" cy="2817628"/>
          </a:xfrm>
          <a:prstGeom prst="rect">
            <a:avLst/>
          </a:prstGeom>
        </p:spPr>
        <p:txBody>
          <a:bodyPr vert="horz" lIns="91440" tIns="45720" rIns="91440" bIns="45720" rtlCol="0">
            <a:noAutofit/>
          </a:bodyPr>
          <a:lstStyle>
            <a:lvl1pPr>
              <a:defRPr>
                <a:solidFill>
                  <a:srgbClr val="2E3A4D"/>
                </a:solidFill>
              </a:defRPr>
            </a:lvl1pPr>
            <a:lvl2pPr>
              <a:defRPr>
                <a:solidFill>
                  <a:srgbClr val="2E3A4D"/>
                </a:solidFill>
              </a:defRPr>
            </a:lvl2pPr>
            <a:lvl3pPr>
              <a:defRPr>
                <a:solidFill>
                  <a:srgbClr val="2E3A4D"/>
                </a:solidFill>
              </a:defRPr>
            </a:lvl3pPr>
            <a:lvl4pPr>
              <a:defRPr>
                <a:solidFill>
                  <a:srgbClr val="2E3A4D"/>
                </a:solidFill>
              </a:defRPr>
            </a:lvl4pPr>
            <a:lvl5pPr>
              <a:defRPr>
                <a:solidFill>
                  <a:srgbClr val="2E3A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4">
            <a:extLst>
              <a:ext uri="{FF2B5EF4-FFF2-40B4-BE49-F238E27FC236}">
                <a16:creationId xmlns:a16="http://schemas.microsoft.com/office/drawing/2014/main" id="{CC640AA3-AFF8-634E-840B-6EB5F427C0D8}"/>
              </a:ext>
            </a:extLst>
          </p:cNvPr>
          <p:cNvSpPr>
            <a:spLocks noGrp="1"/>
          </p:cNvSpPr>
          <p:nvPr>
            <p:ph type="title"/>
          </p:nvPr>
        </p:nvSpPr>
        <p:spPr>
          <a:xfrm>
            <a:off x="838200" y="1548733"/>
            <a:ext cx="10515600" cy="1258262"/>
          </a:xfrm>
          <a:prstGeom prst="rect">
            <a:avLst/>
          </a:prstGeom>
          <a:solidFill>
            <a:schemeClr val="bg1"/>
          </a:solidFill>
        </p:spPr>
        <p:txBody>
          <a:bodyPr vert="horz" lIns="91440" tIns="45720" rIns="91440" bIns="45720" rtlCol="0" anchor="ctr" anchorCtr="0">
            <a:noAutofit/>
          </a:bodyPr>
          <a:lstStyle/>
          <a:p>
            <a:r>
              <a:rPr lang="en-US"/>
              <a:t>Click to edit Master title style</a:t>
            </a:r>
          </a:p>
        </p:txBody>
      </p:sp>
      <p:pic>
        <p:nvPicPr>
          <p:cNvPr id="11" name="Picture 10">
            <a:extLst>
              <a:ext uri="{FF2B5EF4-FFF2-40B4-BE49-F238E27FC236}">
                <a16:creationId xmlns:a16="http://schemas.microsoft.com/office/drawing/2014/main" id="{1B415892-B1FB-714C-AE82-B3486DBD9ED2}"/>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6260466" y="0"/>
            <a:ext cx="5931534" cy="3923414"/>
          </a:xfrm>
          <a:prstGeom prst="rect">
            <a:avLst/>
          </a:prstGeom>
        </p:spPr>
      </p:pic>
      <p:sp>
        <p:nvSpPr>
          <p:cNvPr id="14" name="Footer Placeholder 13">
            <a:extLst>
              <a:ext uri="{FF2B5EF4-FFF2-40B4-BE49-F238E27FC236}">
                <a16:creationId xmlns:a16="http://schemas.microsoft.com/office/drawing/2014/main" id="{5EC8B91F-BC1E-F547-852B-5F0E65049672}"/>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endParaRPr lang="en-US"/>
          </a:p>
        </p:txBody>
      </p:sp>
      <p:sp>
        <p:nvSpPr>
          <p:cNvPr id="15" name="Slide Number Placeholder 14">
            <a:extLst>
              <a:ext uri="{FF2B5EF4-FFF2-40B4-BE49-F238E27FC236}">
                <a16:creationId xmlns:a16="http://schemas.microsoft.com/office/drawing/2014/main" id="{A056BF34-0AB8-C548-B2E4-98FE053119DA}"/>
              </a:ext>
            </a:extLst>
          </p:cNvPr>
          <p:cNvSpPr>
            <a:spLocks noGrp="1"/>
          </p:cNvSpPr>
          <p:nvPr>
            <p:ph type="sldNum" sz="quarter" idx="12"/>
          </p:nvPr>
        </p:nvSpPr>
        <p:spPr/>
        <p:txBody>
          <a:bodyPr/>
          <a:lstStyle/>
          <a:p>
            <a:r>
              <a:rPr lang="en-US"/>
              <a:t>Page </a:t>
            </a:r>
            <a:fld id="{6CD04867-206E-8E42-A1B6-AF5E95E31B30}" type="slidenum">
              <a:rPr lang="en-US" smtClean="0"/>
              <a:pPr/>
              <a:t>‹#›</a:t>
            </a:fld>
            <a:endParaRPr lang="en-US" sz="1000"/>
          </a:p>
        </p:txBody>
      </p:sp>
    </p:spTree>
    <p:extLst>
      <p:ext uri="{BB962C8B-B14F-4D97-AF65-F5344CB8AC3E}">
        <p14:creationId xmlns:p14="http://schemas.microsoft.com/office/powerpoint/2010/main" val="458228708"/>
      </p:ext>
    </p:extLst>
  </p:cSld>
  <p:clrMapOvr>
    <a:masterClrMapping/>
  </p:clrMapOvr>
  <p:hf sldNum="0" hdr="0" dt="0"/>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Main Page Layou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7AD10C5-26A1-294A-B502-539EF9CFA54D}"/>
              </a:ext>
            </a:extLst>
          </p:cNvPr>
          <p:cNvSpPr>
            <a:spLocks noGrp="1"/>
          </p:cNvSpPr>
          <p:nvPr>
            <p:ph idx="1" hasCustomPrompt="1"/>
          </p:nvPr>
        </p:nvSpPr>
        <p:spPr>
          <a:xfrm>
            <a:off x="838200" y="2998381"/>
            <a:ext cx="10515600" cy="2817628"/>
          </a:xfrm>
          <a:prstGeom prst="rect">
            <a:avLst/>
          </a:prstGeom>
        </p:spPr>
        <p:txBody>
          <a:bodyPr vert="horz" lIns="91440" tIns="45720" rIns="91440" bIns="45720" rtlCol="0">
            <a:noAutofit/>
          </a:bodyPr>
          <a:lstStyle>
            <a:lvl1pPr>
              <a:defRPr>
                <a:solidFill>
                  <a:srgbClr val="2E3A4D"/>
                </a:solidFill>
              </a:defRPr>
            </a:lvl1pPr>
            <a:lvl2pPr>
              <a:defRPr>
                <a:solidFill>
                  <a:srgbClr val="2E3A4D"/>
                </a:solidFill>
              </a:defRPr>
            </a:lvl2pPr>
            <a:lvl3pPr>
              <a:defRPr>
                <a:solidFill>
                  <a:srgbClr val="2E3A4D"/>
                </a:solidFill>
              </a:defRPr>
            </a:lvl3pPr>
            <a:lvl4pPr>
              <a:defRPr>
                <a:solidFill>
                  <a:srgbClr val="2E3A4D"/>
                </a:solidFill>
              </a:defRPr>
            </a:lvl4pPr>
            <a:lvl5pPr>
              <a:defRPr>
                <a:solidFill>
                  <a:srgbClr val="2E3A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4">
            <a:extLst>
              <a:ext uri="{FF2B5EF4-FFF2-40B4-BE49-F238E27FC236}">
                <a16:creationId xmlns:a16="http://schemas.microsoft.com/office/drawing/2014/main" id="{CC640AA3-AFF8-634E-840B-6EB5F427C0D8}"/>
              </a:ext>
            </a:extLst>
          </p:cNvPr>
          <p:cNvSpPr>
            <a:spLocks noGrp="1"/>
          </p:cNvSpPr>
          <p:nvPr>
            <p:ph type="title"/>
          </p:nvPr>
        </p:nvSpPr>
        <p:spPr>
          <a:xfrm>
            <a:off x="838200" y="1548733"/>
            <a:ext cx="10515600" cy="1258262"/>
          </a:xfrm>
          <a:prstGeom prst="rect">
            <a:avLst/>
          </a:prstGeom>
          <a:solidFill>
            <a:schemeClr val="bg1"/>
          </a:solidFill>
        </p:spPr>
        <p:txBody>
          <a:bodyPr vert="horz" lIns="91440" tIns="45720" rIns="91440" bIns="45720" rtlCol="0" anchor="ctr" anchorCtr="0">
            <a:noAutofit/>
          </a:bodyPr>
          <a:lstStyle/>
          <a:p>
            <a:r>
              <a:rPr lang="en-US"/>
              <a:t>Click to edit Master title style</a:t>
            </a:r>
          </a:p>
        </p:txBody>
      </p:sp>
      <p:sp>
        <p:nvSpPr>
          <p:cNvPr id="11" name="Slide Number Placeholder 10">
            <a:extLst>
              <a:ext uri="{FF2B5EF4-FFF2-40B4-BE49-F238E27FC236}">
                <a16:creationId xmlns:a16="http://schemas.microsoft.com/office/drawing/2014/main" id="{E55B9751-AD77-3948-A3F3-EABE1392BDC6}"/>
              </a:ext>
            </a:extLst>
          </p:cNvPr>
          <p:cNvSpPr>
            <a:spLocks noGrp="1"/>
          </p:cNvSpPr>
          <p:nvPr>
            <p:ph type="sldNum" sz="quarter" idx="12"/>
          </p:nvPr>
        </p:nvSpPr>
        <p:spPr/>
        <p:txBody>
          <a:bodyPr/>
          <a:lstStyle/>
          <a:p>
            <a:r>
              <a:rPr lang="en-US"/>
              <a:t>Page </a:t>
            </a:r>
            <a:fld id="{6CD04867-206E-8E42-A1B6-AF5E95E31B30}" type="slidenum">
              <a:rPr lang="en-US" smtClean="0"/>
              <a:pPr/>
              <a:t>‹#›</a:t>
            </a:fld>
            <a:endParaRPr lang="en-US" sz="1000"/>
          </a:p>
        </p:txBody>
      </p:sp>
      <p:sp>
        <p:nvSpPr>
          <p:cNvPr id="9" name="Footer Placeholder 13">
            <a:extLst>
              <a:ext uri="{FF2B5EF4-FFF2-40B4-BE49-F238E27FC236}">
                <a16:creationId xmlns:a16="http://schemas.microsoft.com/office/drawing/2014/main" id="{9C3BD9AF-7FCB-2246-A5BB-C3071E7F181A}"/>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endParaRPr lang="en-US"/>
          </a:p>
        </p:txBody>
      </p:sp>
    </p:spTree>
    <p:extLst>
      <p:ext uri="{BB962C8B-B14F-4D97-AF65-F5344CB8AC3E}">
        <p14:creationId xmlns:p14="http://schemas.microsoft.com/office/powerpoint/2010/main" val="1032203032"/>
      </p:ext>
    </p:extLst>
  </p:cSld>
  <p:clrMapOvr>
    <a:masterClrMapping/>
  </p:clrMapOvr>
  <p:hf sldNum="0" hd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rc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5" name="Subtitle 2">
            <a:extLst>
              <a:ext uri="{FF2B5EF4-FFF2-40B4-BE49-F238E27FC236}">
                <a16:creationId xmlns:a16="http://schemas.microsoft.com/office/drawing/2014/main" id="{7F14BE79-3E89-BF47-A14F-088A634A92E6}"/>
              </a:ext>
            </a:extLst>
          </p:cNvPr>
          <p:cNvSpPr>
            <a:spLocks noGrp="1"/>
          </p:cNvSpPr>
          <p:nvPr>
            <p:ph type="subTitle" idx="1" hasCustomPrompt="1"/>
          </p:nvPr>
        </p:nvSpPr>
        <p:spPr>
          <a:xfrm>
            <a:off x="3306726" y="3705448"/>
            <a:ext cx="7361273" cy="2070789"/>
          </a:xfrm>
        </p:spPr>
        <p:txBody>
          <a:bodyPr/>
          <a:lstStyle>
            <a:lvl1pPr marL="0" indent="0" algn="l">
              <a:buNone/>
              <a:defRPr sz="2000">
                <a:solidFill>
                  <a:srgbClr val="2E3A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sp>
        <p:nvSpPr>
          <p:cNvPr id="12" name="Slide Number Placeholder 5">
            <a:extLst>
              <a:ext uri="{FF2B5EF4-FFF2-40B4-BE49-F238E27FC236}">
                <a16:creationId xmlns:a16="http://schemas.microsoft.com/office/drawing/2014/main" id="{6D69C179-397E-8340-BCAB-CE1F52278CD0}"/>
              </a:ext>
            </a:extLst>
          </p:cNvPr>
          <p:cNvSpPr>
            <a:spLocks noGrp="1"/>
          </p:cNvSpPr>
          <p:nvPr>
            <p:ph type="sldNum" sz="quarter" idx="4"/>
          </p:nvPr>
        </p:nvSpPr>
        <p:spPr>
          <a:xfrm>
            <a:off x="9312344" y="6260653"/>
            <a:ext cx="2743200" cy="365125"/>
          </a:xfrm>
          <a:prstGeom prst="rect">
            <a:avLst/>
          </a:prstGeom>
        </p:spPr>
        <p:txBody>
          <a:bodyPr vert="horz" lIns="91440" tIns="45720" rIns="91440" bIns="45720" rtlCol="0" anchor="b"/>
          <a:lstStyle>
            <a:lvl1pPr algn="r">
              <a:defRPr sz="1000">
                <a:solidFill>
                  <a:schemeClr val="tx1">
                    <a:tint val="75000"/>
                  </a:schemeClr>
                </a:solidFill>
              </a:defRPr>
            </a:lvl1pPr>
          </a:lstStyle>
          <a:p>
            <a:r>
              <a:rPr lang="en-US"/>
              <a:t>Page </a:t>
            </a:r>
            <a:fld id="{6CD04867-206E-8E42-A1B6-AF5E95E31B30}" type="slidenum">
              <a:rPr lang="en-US" smtClean="0"/>
              <a:pPr/>
              <a:t>‹#›</a:t>
            </a:fld>
            <a:endParaRPr lang="en-US" sz="1000"/>
          </a:p>
        </p:txBody>
      </p:sp>
      <p:sp>
        <p:nvSpPr>
          <p:cNvPr id="14" name="Footer Placeholder 13">
            <a:extLst>
              <a:ext uri="{FF2B5EF4-FFF2-40B4-BE49-F238E27FC236}">
                <a16:creationId xmlns:a16="http://schemas.microsoft.com/office/drawing/2014/main" id="{27C4457B-C7A7-8247-AC29-2D761B9E9209}"/>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endParaRPr lang="en-US"/>
          </a:p>
        </p:txBody>
      </p:sp>
    </p:spTree>
    <p:extLst>
      <p:ext uri="{BB962C8B-B14F-4D97-AF65-F5344CB8AC3E}">
        <p14:creationId xmlns:p14="http://schemas.microsoft.com/office/powerpoint/2010/main" val="767539955"/>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3937845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6CD04867-206E-8E42-A1B6-AF5E95E31B30}" type="slidenum">
              <a:rPr lang="en-US" smtClean="0"/>
              <a:t>‹#›</a:t>
            </a:fld>
            <a:endParaRPr lang="en-US"/>
          </a:p>
        </p:txBody>
      </p:sp>
      <p:sp>
        <p:nvSpPr>
          <p:cNvPr id="7" name="Footer Placeholder 13">
            <a:extLst>
              <a:ext uri="{FF2B5EF4-FFF2-40B4-BE49-F238E27FC236}">
                <a16:creationId xmlns:a16="http://schemas.microsoft.com/office/drawing/2014/main" id="{3169848E-31B1-0441-8A62-12174CD9C422}"/>
              </a:ext>
            </a:extLst>
          </p:cNvPr>
          <p:cNvSpPr txBox="1">
            <a:spLocks/>
          </p:cNvSpPr>
          <p:nvPr userDrawn="1"/>
        </p:nvSpPr>
        <p:spPr>
          <a:xfrm>
            <a:off x="136456" y="6356350"/>
            <a:ext cx="8016944" cy="365125"/>
          </a:xfrm>
          <a:prstGeom prst="rect">
            <a:avLst/>
          </a:prstGeom>
        </p:spPr>
        <p:txBody>
          <a:bodyP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Title of section in the footer for accessible purposes</a:t>
            </a:r>
          </a:p>
        </p:txBody>
      </p:sp>
    </p:spTree>
    <p:extLst>
      <p:ext uri="{BB962C8B-B14F-4D97-AF65-F5344CB8AC3E}">
        <p14:creationId xmlns:p14="http://schemas.microsoft.com/office/powerpoint/2010/main" val="1888109510"/>
      </p:ext>
    </p:extLst>
  </p:cSld>
  <p:clrMapOvr>
    <a:masterClrMapping/>
  </p:clrMapOvr>
  <p:hf sldNum="0" hdr="0" dt="0"/>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85057" y="6260653"/>
            <a:ext cx="3853543"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3821009450"/>
      </p:ext>
    </p:extLst>
  </p:cSld>
  <p:clrMapOvr>
    <a:masterClrMapping/>
  </p:clrMapOvr>
  <p:hf sldNum="0" hdr="0" dt="0"/>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85057" y="6260653"/>
            <a:ext cx="3853543" cy="365125"/>
          </a:xfrm>
          <a:prstGeom prst="rect">
            <a:avLst/>
          </a:prstGeom>
        </p:spPr>
        <p:txBody>
          <a:bodyPr/>
          <a:lstStyle/>
          <a:p>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095116820"/>
      </p:ext>
    </p:extLst>
  </p:cSld>
  <p:clrMapOvr>
    <a:masterClrMapping/>
  </p:clrMapOvr>
  <p:hf sldNum="0" hdr="0" dt="0"/>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85057" y="6260653"/>
            <a:ext cx="3853543" cy="365125"/>
          </a:xfrm>
          <a:prstGeom prst="rect">
            <a:avLst/>
          </a:prstGeom>
        </p:spPr>
        <p:txBody>
          <a:bodyPr/>
          <a:lstStyle/>
          <a:p>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3689202434"/>
      </p:ext>
    </p:extLst>
  </p:cSld>
  <p:clrMapOvr>
    <a:masterClrMapping/>
  </p:clrMapOvr>
  <p:hf sldNum="0" hdr="0" dt="0"/>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85057" y="6260653"/>
            <a:ext cx="3853543"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3333740280"/>
      </p:ext>
    </p:extLst>
  </p:cSld>
  <p:clrMapOvr>
    <a:masterClrMapping/>
  </p:clrMapOvr>
  <p:hf sldNum="0" hdr="0" dt="0"/>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85057" y="6260653"/>
            <a:ext cx="3853543"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394637577"/>
      </p:ext>
    </p:extLst>
  </p:cSld>
  <p:clrMapOvr>
    <a:masterClrMapping/>
  </p:clrMapOvr>
  <p:hf sldNum="0" hdr="0" dt="0"/>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85057" y="6260653"/>
            <a:ext cx="3853543"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393784550"/>
      </p:ext>
    </p:extLst>
  </p:cSld>
  <p:clrMapOvr>
    <a:masterClrMapping/>
  </p:clrMapOvr>
  <p:hf sldNum="0" hdr="0" dt="0"/>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5057" y="6260653"/>
            <a:ext cx="3853543"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402875324"/>
      </p:ext>
    </p:extLst>
  </p:cSld>
  <p:clrMapOvr>
    <a:masterClrMapping/>
  </p:clrMapOvr>
  <p:hf sldNum="0" hdr="0" dt="0"/>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5057" y="6260653"/>
            <a:ext cx="3853543"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2289525701"/>
      </p:ext>
    </p:extLst>
  </p:cSld>
  <p:clrMapOvr>
    <a:masterClrMapping/>
  </p:clrMapOvr>
  <p:hf sldNum="0" hdr="0" dt="0"/>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620240" y="1649628"/>
            <a:ext cx="10316899"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614921" y="854465"/>
            <a:ext cx="8756073"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8" name="TextBox 7"/>
          <p:cNvSpPr txBox="1"/>
          <p:nvPr userDrawn="1"/>
        </p:nvSpPr>
        <p:spPr>
          <a:xfrm>
            <a:off x="388419" y="6372537"/>
            <a:ext cx="863149"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920902" y="6333440"/>
            <a:ext cx="7630885"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endParaRPr lang="en-US"/>
          </a:p>
        </p:txBody>
      </p:sp>
    </p:spTree>
    <p:extLst>
      <p:ext uri="{BB962C8B-B14F-4D97-AF65-F5344CB8AC3E}">
        <p14:creationId xmlns:p14="http://schemas.microsoft.com/office/powerpoint/2010/main" val="280512518"/>
      </p:ext>
    </p:extLst>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40287532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CB08CE-B749-4A34-8E38-256DAB23FDA3}"/>
              </a:ext>
            </a:extLst>
          </p:cNvPr>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a:solidFill>
                  <a:schemeClr val="accent3">
                    <a:lumMod val="60000"/>
                    <a:lumOff val="40000"/>
                  </a:schemeClr>
                </a:solidFill>
                <a:latin typeface="Arial" panose="020B0604020202020204" pitchFamily="34" charset="0"/>
                <a:cs typeface="Arial" panose="020B0604020202020204" pitchFamily="34" charset="0"/>
              </a:rPr>
              <a:t> </a:t>
            </a:r>
            <a:r>
              <a:rPr lang="en-US" sz="1200">
                <a:solidFill>
                  <a:schemeClr val="accent3"/>
                </a:solidFill>
                <a:latin typeface="Arial" panose="020B0604020202020204" pitchFamily="34" charset="0"/>
                <a:cs typeface="Arial" panose="020B0604020202020204" pitchFamily="34" charset="0"/>
              </a:rPr>
              <a:t>  </a:t>
            </a:r>
            <a:r>
              <a:rPr lang="en-US" sz="1200">
                <a:solidFill>
                  <a:srgbClr val="005EB8"/>
                </a:solidFill>
                <a:latin typeface="Arial" panose="020B0604020202020204" pitchFamily="34" charset="0"/>
                <a:cs typeface="Arial" panose="020B0604020202020204" pitchFamily="34" charset="0"/>
              </a:rPr>
              <a:t>|</a:t>
            </a:r>
            <a:endParaRPr lang="en-US" sz="1200">
              <a:solidFill>
                <a:schemeClr val="accent3"/>
              </a:solidFill>
              <a:latin typeface="Arial" panose="020B0604020202020204" pitchFamily="34" charset="0"/>
              <a:cs typeface="Arial" panose="020B0604020202020204" pitchFamily="34" charset="0"/>
            </a:endParaRPr>
          </a:p>
        </p:txBody>
      </p:sp>
      <p:sp>
        <p:nvSpPr>
          <p:cNvPr id="12" name="Title 10">
            <a:extLst>
              <a:ext uri="{FF2B5EF4-FFF2-40B4-BE49-F238E27FC236}">
                <a16:creationId xmlns:a16="http://schemas.microsoft.com/office/drawing/2014/main" id="{22B34758-9E88-47CF-97D6-6500D97D9E41}"/>
              </a:ext>
            </a:extLst>
          </p:cNvPr>
          <p:cNvSpPr>
            <a:spLocks noGrp="1"/>
          </p:cNvSpPr>
          <p:nvPr>
            <p:ph type="title"/>
          </p:nvPr>
        </p:nvSpPr>
        <p:spPr>
          <a:xfrm>
            <a:off x="781877" y="1037979"/>
            <a:ext cx="10641498"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2800">
              <a:solidFill>
                <a:srgbClr val="005EB8"/>
              </a:solidFill>
              <a:latin typeface="Arial" charset="0"/>
              <a:ea typeface="Arial" charset="0"/>
              <a:cs typeface="Arial" charset="0"/>
            </a:endParaRPr>
          </a:p>
        </p:txBody>
      </p:sp>
      <p:sp>
        <p:nvSpPr>
          <p:cNvPr id="13" name="Content Placeholder 9">
            <a:extLst>
              <a:ext uri="{FF2B5EF4-FFF2-40B4-BE49-F238E27FC236}">
                <a16:creationId xmlns:a16="http://schemas.microsoft.com/office/drawing/2014/main" id="{34C2919C-3AD4-436F-A0CC-4F48C43AA521}"/>
              </a:ext>
            </a:extLst>
          </p:cNvPr>
          <p:cNvSpPr>
            <a:spLocks noGrp="1"/>
          </p:cNvSpPr>
          <p:nvPr>
            <p:ph sz="quarter" idx="10"/>
          </p:nvPr>
        </p:nvSpPr>
        <p:spPr>
          <a:xfrm>
            <a:off x="781878" y="1833143"/>
            <a:ext cx="10641498"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Footer Placeholder 2">
            <a:extLst>
              <a:ext uri="{FF2B5EF4-FFF2-40B4-BE49-F238E27FC236}">
                <a16:creationId xmlns:a16="http://schemas.microsoft.com/office/drawing/2014/main" id="{5AB091A9-979F-438D-A004-40CFB3EAC3A7}"/>
              </a:ext>
            </a:extLst>
          </p:cNvPr>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endParaRPr lang="en-US"/>
          </a:p>
        </p:txBody>
      </p:sp>
    </p:spTree>
    <p:extLst>
      <p:ext uri="{BB962C8B-B14F-4D97-AF65-F5344CB8AC3E}">
        <p14:creationId xmlns:p14="http://schemas.microsoft.com/office/powerpoint/2010/main" val="2956732827"/>
      </p:ext>
    </p:extLst>
  </p:cSld>
  <p:clrMapOvr>
    <a:masterClrMapping/>
  </p:clrMapOvr>
  <p:hf sldNum="0" hdr="0" dt="0"/>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F36B3-6C61-42AB-A7C3-27C6ECA0BE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D153753-BDB4-4494-850A-CF8BCCC57B4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C1577C-E677-468F-A542-1E04088F0845}"/>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9D9C0E74-08C9-4FD8-AA46-7A4A5CD522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E2376B9-DBE3-4B4B-BC3C-575498086839}"/>
              </a:ext>
            </a:extLst>
          </p:cNvPr>
          <p:cNvSpPr>
            <a:spLocks noGrp="1"/>
          </p:cNvSpPr>
          <p:nvPr>
            <p:ph type="sldNum" sz="quarter" idx="12"/>
          </p:nvPr>
        </p:nvSpPr>
        <p:spPr/>
        <p:txBody>
          <a:bodyPr/>
          <a:lstStyle/>
          <a:p>
            <a:fld id="{501DCF08-2930-4DC4-AB18-A17FB2914942}" type="slidenum">
              <a:rPr lang="en-GB" smtClean="0"/>
              <a:t>‹#›</a:t>
            </a:fld>
            <a:endParaRPr lang="en-GB"/>
          </a:p>
        </p:txBody>
      </p:sp>
    </p:spTree>
    <p:extLst>
      <p:ext uri="{BB962C8B-B14F-4D97-AF65-F5344CB8AC3E}">
        <p14:creationId xmlns:p14="http://schemas.microsoft.com/office/powerpoint/2010/main" val="3990689813"/>
      </p:ext>
    </p:extLst>
  </p:cSld>
  <p:clrMapOvr>
    <a:masterClrMapping/>
  </p:clrMapOvr>
  <p:hf sldNum="0" hdr="0" dt="0"/>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Main Page Layou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7AD10C5-26A1-294A-B502-539EF9CFA54D}"/>
              </a:ext>
            </a:extLst>
          </p:cNvPr>
          <p:cNvSpPr>
            <a:spLocks noGrp="1"/>
          </p:cNvSpPr>
          <p:nvPr>
            <p:ph idx="1" hasCustomPrompt="1"/>
          </p:nvPr>
        </p:nvSpPr>
        <p:spPr>
          <a:xfrm>
            <a:off x="838200" y="2998381"/>
            <a:ext cx="10515600" cy="2817628"/>
          </a:xfrm>
          <a:prstGeom prst="rect">
            <a:avLst/>
          </a:prstGeom>
        </p:spPr>
        <p:txBody>
          <a:bodyPr vert="horz" lIns="91440" tIns="45720" rIns="91440" bIns="45720" rtlCol="0">
            <a:noAutofit/>
          </a:bodyPr>
          <a:lstStyle>
            <a:lvl1pPr>
              <a:defRPr>
                <a:solidFill>
                  <a:srgbClr val="2E3A4D"/>
                </a:solidFill>
              </a:defRPr>
            </a:lvl1pPr>
            <a:lvl2pPr>
              <a:defRPr>
                <a:solidFill>
                  <a:srgbClr val="2E3A4D"/>
                </a:solidFill>
              </a:defRPr>
            </a:lvl2pPr>
            <a:lvl3pPr>
              <a:defRPr>
                <a:solidFill>
                  <a:srgbClr val="2E3A4D"/>
                </a:solidFill>
              </a:defRPr>
            </a:lvl3pPr>
            <a:lvl4pPr>
              <a:defRPr>
                <a:solidFill>
                  <a:srgbClr val="2E3A4D"/>
                </a:solidFill>
              </a:defRPr>
            </a:lvl4pPr>
            <a:lvl5pPr>
              <a:defRPr>
                <a:solidFill>
                  <a:srgbClr val="2E3A4D"/>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4">
            <a:extLst>
              <a:ext uri="{FF2B5EF4-FFF2-40B4-BE49-F238E27FC236}">
                <a16:creationId xmlns:a16="http://schemas.microsoft.com/office/drawing/2014/main" id="{CC640AA3-AFF8-634E-840B-6EB5F427C0D8}"/>
              </a:ext>
            </a:extLst>
          </p:cNvPr>
          <p:cNvSpPr>
            <a:spLocks noGrp="1"/>
          </p:cNvSpPr>
          <p:nvPr>
            <p:ph type="title"/>
          </p:nvPr>
        </p:nvSpPr>
        <p:spPr>
          <a:xfrm>
            <a:off x="838200" y="1548733"/>
            <a:ext cx="10515600" cy="1258262"/>
          </a:xfrm>
          <a:prstGeom prst="rect">
            <a:avLst/>
          </a:prstGeom>
          <a:solidFill>
            <a:schemeClr val="bg1"/>
          </a:solidFill>
        </p:spPr>
        <p:txBody>
          <a:bodyPr vert="horz" lIns="91440" tIns="45720" rIns="91440" bIns="45720" rtlCol="0" anchor="ctr" anchorCtr="0">
            <a:noAutofit/>
          </a:bodyPr>
          <a:lstStyle/>
          <a:p>
            <a:r>
              <a:rPr lang="en-US" dirty="0"/>
              <a:t>Click to edit Master title style</a:t>
            </a:r>
          </a:p>
        </p:txBody>
      </p:sp>
      <p:sp>
        <p:nvSpPr>
          <p:cNvPr id="11" name="Slide Number Placeholder 10">
            <a:extLst>
              <a:ext uri="{FF2B5EF4-FFF2-40B4-BE49-F238E27FC236}">
                <a16:creationId xmlns:a16="http://schemas.microsoft.com/office/drawing/2014/main" id="{E55B9751-AD77-3948-A3F3-EABE1392BDC6}"/>
              </a:ext>
            </a:extLst>
          </p:cNvPr>
          <p:cNvSpPr>
            <a:spLocks noGrp="1"/>
          </p:cNvSpPr>
          <p:nvPr>
            <p:ph type="sldNum" sz="quarter" idx="12"/>
          </p:nvPr>
        </p:nvSpPr>
        <p:spPr/>
        <p:txBody>
          <a:bodyPr/>
          <a:lstStyle/>
          <a:p>
            <a:r>
              <a:rPr lang="en-US"/>
              <a:t>Page </a:t>
            </a:r>
            <a:fld id="{6CD04867-206E-8E42-A1B6-AF5E95E31B30}" type="slidenum">
              <a:rPr lang="en-US" smtClean="0"/>
              <a:pPr/>
              <a:t>‹#›</a:t>
            </a:fld>
            <a:endParaRPr lang="en-US" sz="1000" dirty="0"/>
          </a:p>
        </p:txBody>
      </p:sp>
      <p:sp>
        <p:nvSpPr>
          <p:cNvPr id="9" name="Footer Placeholder 13">
            <a:extLst>
              <a:ext uri="{FF2B5EF4-FFF2-40B4-BE49-F238E27FC236}">
                <a16:creationId xmlns:a16="http://schemas.microsoft.com/office/drawing/2014/main" id="{9C3BD9AF-7FCB-2246-A5BB-C3071E7F181A}"/>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endParaRPr lang="en-US" dirty="0"/>
          </a:p>
        </p:txBody>
      </p:sp>
    </p:spTree>
    <p:extLst>
      <p:ext uri="{BB962C8B-B14F-4D97-AF65-F5344CB8AC3E}">
        <p14:creationId xmlns:p14="http://schemas.microsoft.com/office/powerpoint/2010/main" val="16250070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6366315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93819377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8545349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P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86FFA38-1CFD-E488-5BCE-8EA6BF893B28}"/>
              </a:ext>
            </a:extLst>
          </p:cNvPr>
          <p:cNvSpPr>
            <a:spLocks noGrp="1"/>
          </p:cNvSpPr>
          <p:nvPr>
            <p:ph type="sldNum" sz="quarter" idx="12"/>
          </p:nvPr>
        </p:nvSpPr>
        <p:spPr>
          <a:xfrm>
            <a:off x="11701463" y="8091139"/>
            <a:ext cx="215899" cy="142651"/>
          </a:xfrm>
        </p:spPr>
        <p:txBody>
          <a:bodyPr/>
          <a:lstStyle/>
          <a:p>
            <a:fld id="{D396FEAD-8A25-914B-BA16-EEF988A0D975}" type="slidenum">
              <a:rPr lang="en-GB" smtClean="0"/>
              <a:pPr/>
              <a:t>‹#›</a:t>
            </a:fld>
            <a:endParaRPr lang="en-GB"/>
          </a:p>
        </p:txBody>
      </p:sp>
      <p:sp>
        <p:nvSpPr>
          <p:cNvPr id="4" name="Footer Placeholder 3">
            <a:extLst>
              <a:ext uri="{FF2B5EF4-FFF2-40B4-BE49-F238E27FC236}">
                <a16:creationId xmlns:a16="http://schemas.microsoft.com/office/drawing/2014/main" id="{A1D1898F-BC69-B073-85F4-E4008DA97B40}"/>
              </a:ext>
            </a:extLst>
          </p:cNvPr>
          <p:cNvSpPr>
            <a:spLocks noGrp="1"/>
          </p:cNvSpPr>
          <p:nvPr>
            <p:ph type="ftr" sz="quarter" idx="11"/>
          </p:nvPr>
        </p:nvSpPr>
        <p:spPr>
          <a:xfrm>
            <a:off x="284643" y="8091139"/>
            <a:ext cx="5811357" cy="142651"/>
          </a:xfrm>
        </p:spPr>
        <p:txBody>
          <a:bodyPr/>
          <a:lstStyle/>
          <a:p>
            <a:r>
              <a:rPr lang="en-GB"/>
              <a:t>Water Wellbeing Accreditation</a:t>
            </a:r>
            <a:endParaRPr lang="en-GB" dirty="0"/>
          </a:p>
        </p:txBody>
      </p:sp>
      <p:sp>
        <p:nvSpPr>
          <p:cNvPr id="3" name="Date Placeholder 2">
            <a:extLst>
              <a:ext uri="{FF2B5EF4-FFF2-40B4-BE49-F238E27FC236}">
                <a16:creationId xmlns:a16="http://schemas.microsoft.com/office/drawing/2014/main" id="{3DF8BAFD-60C6-607C-2714-6C681D18FEF6}"/>
              </a:ext>
            </a:extLst>
          </p:cNvPr>
          <p:cNvSpPr>
            <a:spLocks noGrp="1"/>
          </p:cNvSpPr>
          <p:nvPr>
            <p:ph type="dt" sz="half" idx="10"/>
          </p:nvPr>
        </p:nvSpPr>
        <p:spPr>
          <a:xfrm>
            <a:off x="8958263" y="8091139"/>
            <a:ext cx="2743200" cy="142651"/>
          </a:xfrm>
        </p:spPr>
        <p:txBody>
          <a:bodyPr/>
          <a:lstStyle/>
          <a:p>
            <a:fld id="{46B60A9E-19A9-4B3E-8067-E7C39B717A65}" type="datetime2">
              <a:rPr lang="en-GB" smtClean="0"/>
              <a:t>Thursday, 24 August 2023</a:t>
            </a:fld>
            <a:endParaRPr lang="en-GB" dirty="0"/>
          </a:p>
        </p:txBody>
      </p:sp>
      <p:sp>
        <p:nvSpPr>
          <p:cNvPr id="15" name="Picture Placeholder 14">
            <a:extLst>
              <a:ext uri="{FF2B5EF4-FFF2-40B4-BE49-F238E27FC236}">
                <a16:creationId xmlns:a16="http://schemas.microsoft.com/office/drawing/2014/main" id="{788CFF11-45EE-A020-96CD-7D4BE1A7B3C9}"/>
              </a:ext>
            </a:extLst>
          </p:cNvPr>
          <p:cNvSpPr>
            <a:spLocks noGrp="1"/>
          </p:cNvSpPr>
          <p:nvPr>
            <p:ph type="pic" sz="quarter" idx="15" hasCustomPrompt="1"/>
          </p:nvPr>
        </p:nvSpPr>
        <p:spPr>
          <a:xfrm>
            <a:off x="0" y="-6350"/>
            <a:ext cx="12192000" cy="6864350"/>
          </a:xfrm>
          <a:solidFill>
            <a:schemeClr val="accent3">
              <a:alpha val="75172"/>
            </a:schemeClr>
          </a:solidFill>
        </p:spPr>
        <p:txBody>
          <a:bodyPr/>
          <a:lstStyle>
            <a:lvl1pPr marL="0" indent="0">
              <a:buNone/>
              <a:defRPr sz="1800"/>
            </a:lvl1pPr>
          </a:lstStyle>
          <a:p>
            <a:r>
              <a:rPr lang="en-GB" dirty="0"/>
              <a:t> Click just above Swim England logo to change colour and opacity of overlay – see Quick Tips (right) for more info &gt;&gt;     </a:t>
            </a:r>
            <a:br>
              <a:rPr lang="en-GB" dirty="0"/>
            </a:br>
            <a:r>
              <a:rPr lang="en-GB" dirty="0"/>
              <a:t> (this text is not visible in Presenter Mode)</a:t>
            </a:r>
          </a:p>
        </p:txBody>
      </p:sp>
      <p:sp>
        <p:nvSpPr>
          <p:cNvPr id="18" name="Picture Placeholder 17">
            <a:extLst>
              <a:ext uri="{FF2B5EF4-FFF2-40B4-BE49-F238E27FC236}">
                <a16:creationId xmlns:a16="http://schemas.microsoft.com/office/drawing/2014/main" id="{BB5FCFBF-BC63-89F2-DCE2-7B8BEE7367F0}"/>
              </a:ext>
            </a:extLst>
          </p:cNvPr>
          <p:cNvSpPr>
            <a:spLocks noGrp="1"/>
          </p:cNvSpPr>
          <p:nvPr>
            <p:ph type="pic" sz="quarter" idx="16" hasCustomPrompt="1"/>
          </p:nvPr>
        </p:nvSpPr>
        <p:spPr>
          <a:xfrm>
            <a:off x="-5315" y="-10634"/>
            <a:ext cx="12192000" cy="6868635"/>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2713704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2713704 h 6858000"/>
              <a:gd name="connsiteX0" fmla="*/ 1761329 w 13953329"/>
              <a:gd name="connsiteY0" fmla="*/ 2713704 h 6858000"/>
              <a:gd name="connsiteX1" fmla="*/ 13953329 w 13953329"/>
              <a:gd name="connsiteY1" fmla="*/ 0 h 6858000"/>
              <a:gd name="connsiteX2" fmla="*/ 13953329 w 13953329"/>
              <a:gd name="connsiteY2" fmla="*/ 6858000 h 6858000"/>
              <a:gd name="connsiteX3" fmla="*/ 1761329 w 13953329"/>
              <a:gd name="connsiteY3" fmla="*/ 6858000 h 6858000"/>
              <a:gd name="connsiteX4" fmla="*/ 1761329 w 13953329"/>
              <a:gd name="connsiteY4" fmla="*/ 2713704 h 6858000"/>
              <a:gd name="connsiteX0" fmla="*/ 1761329 w 14245850"/>
              <a:gd name="connsiteY0" fmla="*/ 3239933 h 7384229"/>
              <a:gd name="connsiteX1" fmla="*/ 13100953 w 14245850"/>
              <a:gd name="connsiteY1" fmla="*/ 776094 h 7384229"/>
              <a:gd name="connsiteX2" fmla="*/ 13953329 w 14245850"/>
              <a:gd name="connsiteY2" fmla="*/ 526229 h 7384229"/>
              <a:gd name="connsiteX3" fmla="*/ 13953329 w 14245850"/>
              <a:gd name="connsiteY3" fmla="*/ 7384229 h 7384229"/>
              <a:gd name="connsiteX4" fmla="*/ 1761329 w 14245850"/>
              <a:gd name="connsiteY4" fmla="*/ 7384229 h 7384229"/>
              <a:gd name="connsiteX5" fmla="*/ 1761329 w 14245850"/>
              <a:gd name="connsiteY5" fmla="*/ 3239933 h 7384229"/>
              <a:gd name="connsiteX0" fmla="*/ 1761329 w 14245850"/>
              <a:gd name="connsiteY0" fmla="*/ 3239933 h 7384229"/>
              <a:gd name="connsiteX1" fmla="*/ 13100953 w 14245850"/>
              <a:gd name="connsiteY1" fmla="*/ 776094 h 7384229"/>
              <a:gd name="connsiteX2" fmla="*/ 13953329 w 14245850"/>
              <a:gd name="connsiteY2" fmla="*/ 526229 h 7384229"/>
              <a:gd name="connsiteX3" fmla="*/ 13953329 w 14245850"/>
              <a:gd name="connsiteY3" fmla="*/ 7384229 h 7384229"/>
              <a:gd name="connsiteX4" fmla="*/ 1761329 w 14245850"/>
              <a:gd name="connsiteY4" fmla="*/ 7384229 h 7384229"/>
              <a:gd name="connsiteX5" fmla="*/ 1761329 w 14245850"/>
              <a:gd name="connsiteY5" fmla="*/ 3239933 h 7384229"/>
              <a:gd name="connsiteX0" fmla="*/ 1761329 w 14293827"/>
              <a:gd name="connsiteY0" fmla="*/ 3243980 h 7388276"/>
              <a:gd name="connsiteX1" fmla="*/ 13100953 w 14293827"/>
              <a:gd name="connsiteY1" fmla="*/ 780141 h 7388276"/>
              <a:gd name="connsiteX2" fmla="*/ 13953329 w 14293827"/>
              <a:gd name="connsiteY2" fmla="*/ 530276 h 7388276"/>
              <a:gd name="connsiteX3" fmla="*/ 13953329 w 14293827"/>
              <a:gd name="connsiteY3" fmla="*/ 7388276 h 7388276"/>
              <a:gd name="connsiteX4" fmla="*/ 1761329 w 14293827"/>
              <a:gd name="connsiteY4" fmla="*/ 7388276 h 7388276"/>
              <a:gd name="connsiteX5" fmla="*/ 1761329 w 14293827"/>
              <a:gd name="connsiteY5" fmla="*/ 3243980 h 7388276"/>
              <a:gd name="connsiteX0" fmla="*/ 1761329 w 14293827"/>
              <a:gd name="connsiteY0" fmla="*/ 3243980 h 7388276"/>
              <a:gd name="connsiteX1" fmla="*/ 13100953 w 14293827"/>
              <a:gd name="connsiteY1" fmla="*/ 780141 h 7388276"/>
              <a:gd name="connsiteX2" fmla="*/ 13953329 w 14293827"/>
              <a:gd name="connsiteY2" fmla="*/ 530276 h 7388276"/>
              <a:gd name="connsiteX3" fmla="*/ 13953329 w 14293827"/>
              <a:gd name="connsiteY3" fmla="*/ 7388276 h 7388276"/>
              <a:gd name="connsiteX4" fmla="*/ 1761329 w 14293827"/>
              <a:gd name="connsiteY4" fmla="*/ 7388276 h 7388276"/>
              <a:gd name="connsiteX5" fmla="*/ 1761329 w 14293827"/>
              <a:gd name="connsiteY5" fmla="*/ 3243980 h 7388276"/>
              <a:gd name="connsiteX0" fmla="*/ 1761329 w 14293827"/>
              <a:gd name="connsiteY0" fmla="*/ 2760718 h 6905014"/>
              <a:gd name="connsiteX1" fmla="*/ 13100953 w 14293827"/>
              <a:gd name="connsiteY1" fmla="*/ 296879 h 6905014"/>
              <a:gd name="connsiteX2" fmla="*/ 13953329 w 14293827"/>
              <a:gd name="connsiteY2" fmla="*/ 47014 h 6905014"/>
              <a:gd name="connsiteX3" fmla="*/ 13953329 w 14293827"/>
              <a:gd name="connsiteY3" fmla="*/ 6905014 h 6905014"/>
              <a:gd name="connsiteX4" fmla="*/ 1761329 w 14293827"/>
              <a:gd name="connsiteY4" fmla="*/ 6905014 h 6905014"/>
              <a:gd name="connsiteX5" fmla="*/ 1761329 w 14293827"/>
              <a:gd name="connsiteY5" fmla="*/ 2760718 h 6905014"/>
              <a:gd name="connsiteX0" fmla="*/ 1761329 w 13953329"/>
              <a:gd name="connsiteY0" fmla="*/ 2713767 h 6858063"/>
              <a:gd name="connsiteX1" fmla="*/ 13100953 w 13953329"/>
              <a:gd name="connsiteY1" fmla="*/ 249928 h 6858063"/>
              <a:gd name="connsiteX2" fmla="*/ 13953329 w 13953329"/>
              <a:gd name="connsiteY2" fmla="*/ 63 h 6858063"/>
              <a:gd name="connsiteX3" fmla="*/ 13953329 w 13953329"/>
              <a:gd name="connsiteY3" fmla="*/ 6858063 h 6858063"/>
              <a:gd name="connsiteX4" fmla="*/ 1761329 w 13953329"/>
              <a:gd name="connsiteY4" fmla="*/ 6858063 h 6858063"/>
              <a:gd name="connsiteX5" fmla="*/ 1761329 w 13953329"/>
              <a:gd name="connsiteY5" fmla="*/ 2713767 h 6858063"/>
              <a:gd name="connsiteX0" fmla="*/ 847455 w 13039455"/>
              <a:gd name="connsiteY0" fmla="*/ 2719021 h 6863317"/>
              <a:gd name="connsiteX1" fmla="*/ 12288089 w 13039455"/>
              <a:gd name="connsiteY1" fmla="*/ 0 h 6863317"/>
              <a:gd name="connsiteX2" fmla="*/ 13039455 w 13039455"/>
              <a:gd name="connsiteY2" fmla="*/ 5317 h 6863317"/>
              <a:gd name="connsiteX3" fmla="*/ 13039455 w 13039455"/>
              <a:gd name="connsiteY3" fmla="*/ 6863317 h 6863317"/>
              <a:gd name="connsiteX4" fmla="*/ 847455 w 13039455"/>
              <a:gd name="connsiteY4" fmla="*/ 6863317 h 6863317"/>
              <a:gd name="connsiteX5" fmla="*/ 847455 w 13039455"/>
              <a:gd name="connsiteY5" fmla="*/ 2719021 h 6863317"/>
              <a:gd name="connsiteX0" fmla="*/ 847455 w 13039455"/>
              <a:gd name="connsiteY0" fmla="*/ 2719021 h 6863317"/>
              <a:gd name="connsiteX1" fmla="*/ 12288089 w 13039455"/>
              <a:gd name="connsiteY1" fmla="*/ 0 h 6863317"/>
              <a:gd name="connsiteX2" fmla="*/ 13039455 w 13039455"/>
              <a:gd name="connsiteY2" fmla="*/ 5317 h 6863317"/>
              <a:gd name="connsiteX3" fmla="*/ 13039455 w 13039455"/>
              <a:gd name="connsiteY3" fmla="*/ 6863317 h 6863317"/>
              <a:gd name="connsiteX4" fmla="*/ 847455 w 13039455"/>
              <a:gd name="connsiteY4" fmla="*/ 6863317 h 6863317"/>
              <a:gd name="connsiteX5" fmla="*/ 847455 w 13039455"/>
              <a:gd name="connsiteY5" fmla="*/ 2719021 h 6863317"/>
              <a:gd name="connsiteX0" fmla="*/ 847455 w 13039455"/>
              <a:gd name="connsiteY0" fmla="*/ 2719021 h 6863317"/>
              <a:gd name="connsiteX1" fmla="*/ 6562455 w 13039455"/>
              <a:gd name="connsiteY1" fmla="*/ 3120658 h 6863317"/>
              <a:gd name="connsiteX2" fmla="*/ 12288089 w 13039455"/>
              <a:gd name="connsiteY2" fmla="*/ 0 h 6863317"/>
              <a:gd name="connsiteX3" fmla="*/ 13039455 w 13039455"/>
              <a:gd name="connsiteY3" fmla="*/ 5317 h 6863317"/>
              <a:gd name="connsiteX4" fmla="*/ 13039455 w 13039455"/>
              <a:gd name="connsiteY4" fmla="*/ 6863317 h 6863317"/>
              <a:gd name="connsiteX5" fmla="*/ 847455 w 13039455"/>
              <a:gd name="connsiteY5" fmla="*/ 6863317 h 6863317"/>
              <a:gd name="connsiteX6" fmla="*/ 847455 w 13039455"/>
              <a:gd name="connsiteY6" fmla="*/ 2719021 h 6863317"/>
              <a:gd name="connsiteX0" fmla="*/ 440661 w 12632661"/>
              <a:gd name="connsiteY0" fmla="*/ 2719021 h 6863317"/>
              <a:gd name="connsiteX1" fmla="*/ 6389577 w 12632661"/>
              <a:gd name="connsiteY1" fmla="*/ 6076509 h 6863317"/>
              <a:gd name="connsiteX2" fmla="*/ 11881295 w 12632661"/>
              <a:gd name="connsiteY2" fmla="*/ 0 h 6863317"/>
              <a:gd name="connsiteX3" fmla="*/ 12632661 w 12632661"/>
              <a:gd name="connsiteY3" fmla="*/ 5317 h 6863317"/>
              <a:gd name="connsiteX4" fmla="*/ 12632661 w 12632661"/>
              <a:gd name="connsiteY4" fmla="*/ 6863317 h 6863317"/>
              <a:gd name="connsiteX5" fmla="*/ 440661 w 12632661"/>
              <a:gd name="connsiteY5" fmla="*/ 6863317 h 6863317"/>
              <a:gd name="connsiteX6" fmla="*/ 440661 w 12632661"/>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821325 w 12192000"/>
              <a:gd name="connsiteY1" fmla="*/ 6065876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821325 w 12192000"/>
              <a:gd name="connsiteY1" fmla="*/ 6065876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821325 w 12192000"/>
              <a:gd name="connsiteY1" fmla="*/ 6065876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821325 w 12192000"/>
              <a:gd name="connsiteY1" fmla="*/ 6065876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821325 w 12192000"/>
              <a:gd name="connsiteY1" fmla="*/ 6065876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794744 w 12192000"/>
              <a:gd name="connsiteY1" fmla="*/ 6071192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794744 w 12192000"/>
              <a:gd name="connsiteY1" fmla="*/ 6071192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757530 w 12192000"/>
              <a:gd name="connsiteY1" fmla="*/ 6071192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757530 w 12192000"/>
              <a:gd name="connsiteY1" fmla="*/ 6071192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757530 w 12192000"/>
              <a:gd name="connsiteY1" fmla="*/ 6071192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757530 w 12192000"/>
              <a:gd name="connsiteY1" fmla="*/ 6071192 h 6863317"/>
              <a:gd name="connsiteX2" fmla="*/ 11440634 w 12192000"/>
              <a:gd name="connsiteY2" fmla="*/ 0 h 6863317"/>
              <a:gd name="connsiteX3" fmla="*/ 12192000 w 12192000"/>
              <a:gd name="connsiteY3" fmla="*/ 5317 h 6863317"/>
              <a:gd name="connsiteX4" fmla="*/ 12192000 w 12192000"/>
              <a:gd name="connsiteY4" fmla="*/ 5539564 h 6863317"/>
              <a:gd name="connsiteX5" fmla="*/ 0 w 12192000"/>
              <a:gd name="connsiteY5" fmla="*/ 6863317 h 6863317"/>
              <a:gd name="connsiteX6" fmla="*/ 0 w 12192000"/>
              <a:gd name="connsiteY6" fmla="*/ 2719021 h 6863317"/>
              <a:gd name="connsiteX0" fmla="*/ 0 w 12192000"/>
              <a:gd name="connsiteY0" fmla="*/ 2719021 h 6863317"/>
              <a:gd name="connsiteX1" fmla="*/ 5757530 w 12192000"/>
              <a:gd name="connsiteY1" fmla="*/ 6071192 h 6863317"/>
              <a:gd name="connsiteX2" fmla="*/ 11440634 w 12192000"/>
              <a:gd name="connsiteY2" fmla="*/ 0 h 6863317"/>
              <a:gd name="connsiteX3" fmla="*/ 12192000 w 12192000"/>
              <a:gd name="connsiteY3" fmla="*/ 5317 h 6863317"/>
              <a:gd name="connsiteX4" fmla="*/ 12192000 w 12192000"/>
              <a:gd name="connsiteY4" fmla="*/ 5539564 h 6863317"/>
              <a:gd name="connsiteX5" fmla="*/ 8176436 w 12192000"/>
              <a:gd name="connsiteY5" fmla="*/ 5964867 h 6863317"/>
              <a:gd name="connsiteX6" fmla="*/ 0 w 12192000"/>
              <a:gd name="connsiteY6" fmla="*/ 6863317 h 6863317"/>
              <a:gd name="connsiteX7" fmla="*/ 0 w 12192000"/>
              <a:gd name="connsiteY7" fmla="*/ 2719021 h 6863317"/>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68635">
                <a:moveTo>
                  <a:pt x="0" y="2719021"/>
                </a:moveTo>
                <a:cubicBezTo>
                  <a:pt x="1778295" y="4368838"/>
                  <a:pt x="3212804" y="5992733"/>
                  <a:pt x="5757530" y="6071192"/>
                </a:cubicBezTo>
                <a:cubicBezTo>
                  <a:pt x="8302256" y="6149651"/>
                  <a:pt x="10159116" y="3017874"/>
                  <a:pt x="11440634" y="0"/>
                </a:cubicBezTo>
                <a:cubicBezTo>
                  <a:pt x="11447132" y="4916"/>
                  <a:pt x="12192000" y="623"/>
                  <a:pt x="12192000" y="5317"/>
                </a:cubicBezTo>
                <a:cubicBezTo>
                  <a:pt x="12190228" y="1842978"/>
                  <a:pt x="12188455" y="3680638"/>
                  <a:pt x="12186683" y="5518299"/>
                </a:cubicBezTo>
                <a:cubicBezTo>
                  <a:pt x="11734208" y="5318053"/>
                  <a:pt x="9724066" y="4873257"/>
                  <a:pt x="8107325" y="6868635"/>
                </a:cubicBezTo>
                <a:lnTo>
                  <a:pt x="0" y="6863317"/>
                </a:lnTo>
                <a:lnTo>
                  <a:pt x="0" y="2719021"/>
                </a:lnTo>
                <a:close/>
              </a:path>
            </a:pathLst>
          </a:custGeom>
          <a:solidFill>
            <a:schemeClr val="tx1">
              <a:alpha val="10000"/>
            </a:schemeClr>
          </a:solidFill>
        </p:spPr>
        <p:txBody>
          <a:bodyPr/>
          <a:lstStyle>
            <a:lvl1pPr marL="0" indent="0">
              <a:buNone/>
              <a:defRPr sz="1200"/>
            </a:lvl1pPr>
          </a:lstStyle>
          <a:p>
            <a:br>
              <a:rPr lang="en-GB" dirty="0"/>
            </a:br>
            <a:br>
              <a:rPr lang="en-GB" dirty="0"/>
            </a:br>
            <a:br>
              <a:rPr lang="en-GB" dirty="0"/>
            </a:br>
            <a:endParaRPr lang="en-GB" dirty="0"/>
          </a:p>
        </p:txBody>
      </p:sp>
      <p:sp>
        <p:nvSpPr>
          <p:cNvPr id="19" name="Picture Placeholder 9">
            <a:extLst>
              <a:ext uri="{FF2B5EF4-FFF2-40B4-BE49-F238E27FC236}">
                <a16:creationId xmlns:a16="http://schemas.microsoft.com/office/drawing/2014/main" id="{0EA17F32-4DEA-F22B-DF32-92059170903A}"/>
              </a:ext>
            </a:extLst>
          </p:cNvPr>
          <p:cNvSpPr>
            <a:spLocks noGrp="1"/>
          </p:cNvSpPr>
          <p:nvPr>
            <p:ph type="pic" sz="quarter" idx="17"/>
          </p:nvPr>
        </p:nvSpPr>
        <p:spPr>
          <a:xfrm>
            <a:off x="5122800" y="900000"/>
            <a:ext cx="1944000" cy="666000"/>
          </a:xfrm>
          <a:blipFill>
            <a:blip r:embed="rId3">
              <a:extLst>
                <a:ext uri="{96DAC541-7B7A-43D3-8B79-37D633B846F1}">
                  <asvg:svgBlip xmlns:asvg="http://schemas.microsoft.com/office/drawing/2016/SVG/main" r:embed="rId4"/>
                </a:ext>
              </a:extLst>
            </a:blip>
            <a:stretch>
              <a:fillRect l="-37963" t="-134324" r="-37593" b="-127838"/>
            </a:stretch>
          </a:blipFill>
        </p:spPr>
        <p:txBody>
          <a:bodyPr/>
          <a:lstStyle>
            <a:lvl1pPr marL="0" indent="0">
              <a:buNone/>
              <a:defRPr sz="100">
                <a:solidFill>
                  <a:schemeClr val="accent2"/>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32CF2852-81B8-E480-E583-E6C79F30887C}"/>
              </a:ext>
            </a:extLst>
          </p:cNvPr>
          <p:cNvSpPr>
            <a:spLocks noGrp="1"/>
          </p:cNvSpPr>
          <p:nvPr>
            <p:ph type="title" hasCustomPrompt="1"/>
          </p:nvPr>
        </p:nvSpPr>
        <p:spPr>
          <a:xfrm>
            <a:off x="1522800" y="2638800"/>
            <a:ext cx="9144000" cy="1565999"/>
          </a:xfrm>
        </p:spPr>
        <p:txBody>
          <a:bodyPr/>
          <a:lstStyle>
            <a:lvl1pPr algn="ctr">
              <a:defRPr sz="6000">
                <a:solidFill>
                  <a:schemeClr val="tx1"/>
                </a:solidFill>
              </a:defRPr>
            </a:lvl1pPr>
          </a:lstStyle>
          <a:p>
            <a:r>
              <a:rPr lang="en-GB" dirty="0"/>
              <a:t>Click to edit Master title slide </a:t>
            </a:r>
          </a:p>
        </p:txBody>
      </p:sp>
      <p:sp>
        <p:nvSpPr>
          <p:cNvPr id="10" name="Text Placeholder 9">
            <a:extLst>
              <a:ext uri="{FF2B5EF4-FFF2-40B4-BE49-F238E27FC236}">
                <a16:creationId xmlns:a16="http://schemas.microsoft.com/office/drawing/2014/main" id="{6CBF2CC0-4981-CD16-4012-2D5681C7ABDF}"/>
              </a:ext>
            </a:extLst>
          </p:cNvPr>
          <p:cNvSpPr>
            <a:spLocks noGrp="1"/>
          </p:cNvSpPr>
          <p:nvPr>
            <p:ph type="body" sz="quarter" idx="13" hasCustomPrompt="1"/>
          </p:nvPr>
        </p:nvSpPr>
        <p:spPr>
          <a:xfrm>
            <a:off x="1522800" y="4298400"/>
            <a:ext cx="9144000" cy="1655999"/>
          </a:xfrm>
        </p:spPr>
        <p:txBody>
          <a:bodyPr/>
          <a:lstStyle>
            <a:lvl1pPr marL="0" indent="0" algn="ctr">
              <a:buNone/>
              <a:defRPr sz="2400"/>
            </a:lvl1pPr>
            <a:lvl2pPr marL="313200" indent="0">
              <a:buNone/>
              <a:defRPr/>
            </a:lvl2pPr>
            <a:lvl3pPr marL="518400" indent="0">
              <a:buNone/>
              <a:defRPr/>
            </a:lvl3pPr>
            <a:lvl4pPr marL="759600" indent="0">
              <a:buNone/>
              <a:defRPr/>
            </a:lvl4pPr>
            <a:lvl5pPr marL="1000800" indent="0">
              <a:buNone/>
              <a:defRPr/>
            </a:lvl5pPr>
          </a:lstStyle>
          <a:p>
            <a:pPr lvl="0"/>
            <a:r>
              <a:rPr lang="en-GB" dirty="0"/>
              <a:t>Click to add subtitle</a:t>
            </a:r>
          </a:p>
        </p:txBody>
      </p:sp>
      <p:sp>
        <p:nvSpPr>
          <p:cNvPr id="12" name="Text Placeholder 11">
            <a:extLst>
              <a:ext uri="{FF2B5EF4-FFF2-40B4-BE49-F238E27FC236}">
                <a16:creationId xmlns:a16="http://schemas.microsoft.com/office/drawing/2014/main" id="{6C2136EA-D1AC-C7F6-3DFA-8AC0903D79B1}"/>
              </a:ext>
            </a:extLst>
          </p:cNvPr>
          <p:cNvSpPr>
            <a:spLocks noGrp="1"/>
          </p:cNvSpPr>
          <p:nvPr>
            <p:ph type="body" sz="quarter" idx="14" hasCustomPrompt="1"/>
          </p:nvPr>
        </p:nvSpPr>
        <p:spPr>
          <a:xfrm>
            <a:off x="1522413" y="6357938"/>
            <a:ext cx="9144000" cy="203200"/>
          </a:xfrm>
        </p:spPr>
        <p:txBody>
          <a:bodyPr/>
          <a:lstStyle>
            <a:lvl1pPr marL="0" indent="0" algn="ctr">
              <a:buNone/>
              <a:defRPr sz="1400"/>
            </a:lvl1pPr>
            <a:lvl2pPr marL="313200" indent="0" algn="ctr">
              <a:buNone/>
              <a:defRPr/>
            </a:lvl2pPr>
            <a:lvl3pPr marL="518400" indent="0" algn="ctr">
              <a:buNone/>
              <a:defRPr/>
            </a:lvl3pPr>
            <a:lvl4pPr marL="759600" indent="0" algn="ctr">
              <a:buNone/>
              <a:defRPr/>
            </a:lvl4pPr>
            <a:lvl5pPr marL="1000800" indent="0" algn="ctr">
              <a:buNone/>
              <a:defRPr/>
            </a:lvl5pPr>
          </a:lstStyle>
          <a:p>
            <a:pPr lvl="0"/>
            <a:r>
              <a:rPr lang="en-GB" dirty="0"/>
              <a:t>Click to add Author / Date</a:t>
            </a:r>
          </a:p>
        </p:txBody>
      </p:sp>
      <p:sp>
        <p:nvSpPr>
          <p:cNvPr id="9" name="Rounded Rectangle 8">
            <a:extLst>
              <a:ext uri="{FF2B5EF4-FFF2-40B4-BE49-F238E27FC236}">
                <a16:creationId xmlns:a16="http://schemas.microsoft.com/office/drawing/2014/main" id="{2C3A901B-8D2F-F4C4-A967-01299239B7AE}"/>
              </a:ext>
            </a:extLst>
          </p:cNvPr>
          <p:cNvSpPr/>
          <p:nvPr userDrawn="1"/>
        </p:nvSpPr>
        <p:spPr>
          <a:xfrm>
            <a:off x="12291461" y="-2139866"/>
            <a:ext cx="2178000" cy="11978347"/>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1" name="Graphic 10">
            <a:extLst>
              <a:ext uri="{FF2B5EF4-FFF2-40B4-BE49-F238E27FC236}">
                <a16:creationId xmlns:a16="http://schemas.microsoft.com/office/drawing/2014/main" id="{32B01213-5CAD-BDCE-8E28-D6E98060B86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425413" y="-2009587"/>
            <a:ext cx="347311" cy="343176"/>
          </a:xfrm>
          <a:prstGeom prst="rect">
            <a:avLst/>
          </a:prstGeom>
        </p:spPr>
      </p:pic>
      <p:sp>
        <p:nvSpPr>
          <p:cNvPr id="13" name="TextBox 12">
            <a:extLst>
              <a:ext uri="{FF2B5EF4-FFF2-40B4-BE49-F238E27FC236}">
                <a16:creationId xmlns:a16="http://schemas.microsoft.com/office/drawing/2014/main" id="{D5943E82-C92A-26AC-2EEF-D3D6B9EA38D9}"/>
              </a:ext>
            </a:extLst>
          </p:cNvPr>
          <p:cNvSpPr txBox="1"/>
          <p:nvPr userDrawn="1"/>
        </p:nvSpPr>
        <p:spPr>
          <a:xfrm>
            <a:off x="12872184" y="-2009587"/>
            <a:ext cx="1503035" cy="307777"/>
          </a:xfrm>
          <a:prstGeom prst="rect">
            <a:avLst/>
          </a:prstGeom>
          <a:noFill/>
        </p:spPr>
        <p:txBody>
          <a:bodyPr wrap="square" lIns="0" tIns="0" rIns="0" bIns="0" rtlCol="0">
            <a:spAutoFit/>
          </a:bodyPr>
          <a:lstStyle/>
          <a:p>
            <a:r>
              <a:rPr lang="en-GB" sz="1400" b="1" dirty="0"/>
              <a:t>Quick Tips</a:t>
            </a:r>
          </a:p>
          <a:p>
            <a:r>
              <a:rPr lang="en-GB" sz="600" b="0" dirty="0"/>
              <a:t>The box is not visible in presentation mode</a:t>
            </a:r>
          </a:p>
        </p:txBody>
      </p:sp>
      <p:sp>
        <p:nvSpPr>
          <p:cNvPr id="20" name="TextBox 19">
            <a:extLst>
              <a:ext uri="{FF2B5EF4-FFF2-40B4-BE49-F238E27FC236}">
                <a16:creationId xmlns:a16="http://schemas.microsoft.com/office/drawing/2014/main" id="{C0E31BFF-440E-8D0E-533E-E375A668E1FB}"/>
              </a:ext>
            </a:extLst>
          </p:cNvPr>
          <p:cNvSpPr txBox="1"/>
          <p:nvPr userDrawn="1"/>
        </p:nvSpPr>
        <p:spPr>
          <a:xfrm>
            <a:off x="12411009" y="-1508238"/>
            <a:ext cx="1964210" cy="2000548"/>
          </a:xfrm>
          <a:prstGeom prst="rect">
            <a:avLst/>
          </a:prstGeom>
          <a:noFill/>
        </p:spPr>
        <p:txBody>
          <a:bodyPr wrap="square" lIns="0" tIns="0" rIns="0" bIns="0" rtlCol="0">
            <a:spAutoFit/>
          </a:bodyPr>
          <a:lstStyle/>
          <a:p>
            <a:r>
              <a:rPr lang="en-GB" sz="1000" b="1" dirty="0"/>
              <a:t>Change background image</a:t>
            </a:r>
          </a:p>
          <a:p>
            <a:endParaRPr lang="en-GB" sz="800" dirty="0"/>
          </a:p>
          <a:p>
            <a:pPr marL="228600" indent="-228600">
              <a:buFont typeface="+mj-lt"/>
              <a:buAutoNum type="arabicPeriod"/>
            </a:pPr>
            <a:r>
              <a:rPr lang="en-GB" sz="800" dirty="0"/>
              <a:t>Under the ‘Design’ tab in the ribbon, select ‘Format Background’ to reveal the dialogue box below.</a:t>
            </a:r>
          </a:p>
          <a:p>
            <a:pPr marL="228600" indent="-228600">
              <a:buFont typeface="+mj-lt"/>
              <a:buAutoNum type="arabicPeriod"/>
            </a:pPr>
            <a:r>
              <a:rPr lang="en-GB" sz="800" b="1" dirty="0"/>
              <a:t>Mac users</a:t>
            </a:r>
            <a:r>
              <a:rPr lang="en-GB" sz="800" dirty="0"/>
              <a:t>: click ‘Insert’ under ‘Picture source’ and navigate on your computer to your chosen image.</a:t>
            </a:r>
            <a:br>
              <a:rPr lang="en-GB" sz="800" dirty="0"/>
            </a:br>
            <a:r>
              <a:rPr lang="en-GB" sz="800" b="1" dirty="0"/>
              <a:t>PC users</a:t>
            </a:r>
            <a:r>
              <a:rPr lang="en-GB" sz="800" dirty="0"/>
              <a:t>: </a:t>
            </a:r>
            <a:r>
              <a:rPr lang="en-GB" sz="800" dirty="0">
                <a:solidFill>
                  <a:schemeClr val="tx1"/>
                </a:solidFill>
              </a:rPr>
              <a:t>Click ‘File’ under ‘Insert Picture from’ and navigate on your computer to your chosen image</a:t>
            </a:r>
            <a:br>
              <a:rPr lang="en-GB" sz="800" dirty="0"/>
            </a:br>
            <a:r>
              <a:rPr lang="en-GB" sz="800" dirty="0"/>
              <a:t>A selection of images can be found here: </a:t>
            </a:r>
            <a:r>
              <a:rPr lang="en-GB" sz="800" b="1" dirty="0">
                <a:solidFill>
                  <a:schemeClr val="tx1"/>
                </a:solidFill>
              </a:rPr>
              <a:t>Public Drive (P Drive) &gt; Marketing and Brand Library &gt; SE PPT &gt; Imagery for PPT_NOT TO BE SHARED</a:t>
            </a:r>
            <a:endParaRPr lang="en-GB" sz="800" b="1" u="sng" dirty="0">
              <a:solidFill>
                <a:schemeClr val="tx1"/>
              </a:solidFill>
            </a:endParaRPr>
          </a:p>
        </p:txBody>
      </p:sp>
      <p:pic>
        <p:nvPicPr>
          <p:cNvPr id="22" name="Picture 21">
            <a:extLst>
              <a:ext uri="{FF2B5EF4-FFF2-40B4-BE49-F238E27FC236}">
                <a16:creationId xmlns:a16="http://schemas.microsoft.com/office/drawing/2014/main" id="{FD590D1C-391A-7354-1CDE-C01DC617AE5C}"/>
              </a:ext>
            </a:extLst>
          </p:cNvPr>
          <p:cNvPicPr>
            <a:picLocks noChangeAspect="1"/>
          </p:cNvPicPr>
          <p:nvPr userDrawn="1"/>
        </p:nvPicPr>
        <p:blipFill>
          <a:blip r:embed="rId7"/>
          <a:stretch>
            <a:fillRect/>
          </a:stretch>
        </p:blipFill>
        <p:spPr>
          <a:xfrm>
            <a:off x="12404538" y="610687"/>
            <a:ext cx="914525" cy="1633951"/>
          </a:xfrm>
          <a:prstGeom prst="rect">
            <a:avLst/>
          </a:prstGeom>
        </p:spPr>
      </p:pic>
      <p:sp>
        <p:nvSpPr>
          <p:cNvPr id="23" name="TextBox 22">
            <a:extLst>
              <a:ext uri="{FF2B5EF4-FFF2-40B4-BE49-F238E27FC236}">
                <a16:creationId xmlns:a16="http://schemas.microsoft.com/office/drawing/2014/main" id="{26ECED88-08AE-345C-D9C8-2BE8557B7378}"/>
              </a:ext>
            </a:extLst>
          </p:cNvPr>
          <p:cNvSpPr txBox="1"/>
          <p:nvPr userDrawn="1"/>
        </p:nvSpPr>
        <p:spPr>
          <a:xfrm>
            <a:off x="12411009" y="2442644"/>
            <a:ext cx="1964210" cy="800219"/>
          </a:xfrm>
          <a:prstGeom prst="rect">
            <a:avLst/>
          </a:prstGeom>
          <a:noFill/>
        </p:spPr>
        <p:txBody>
          <a:bodyPr wrap="square" lIns="0" tIns="0" rIns="0" bIns="0" rtlCol="0">
            <a:spAutoFit/>
          </a:bodyPr>
          <a:lstStyle/>
          <a:p>
            <a:r>
              <a:rPr lang="en-GB" sz="1000" b="1" dirty="0"/>
              <a:t>Change colour and/or opacity </a:t>
            </a:r>
            <a:br>
              <a:rPr lang="en-GB" sz="1000" b="1" dirty="0"/>
            </a:br>
            <a:r>
              <a:rPr lang="en-GB" sz="1000" b="1" dirty="0"/>
              <a:t>of overlay</a:t>
            </a:r>
          </a:p>
          <a:p>
            <a:endParaRPr lang="en-GB" sz="800" dirty="0"/>
          </a:p>
          <a:p>
            <a:pPr marL="228600" indent="-228600">
              <a:buFont typeface="+mj-lt"/>
              <a:buAutoNum type="arabicPeriod"/>
            </a:pPr>
            <a:r>
              <a:rPr lang="en-GB" sz="800" dirty="0"/>
              <a:t>Right-click above the Swim England logo and scroll down to ‘Shape Format’).</a:t>
            </a:r>
          </a:p>
        </p:txBody>
      </p:sp>
      <p:pic>
        <p:nvPicPr>
          <p:cNvPr id="24" name="Picture 23">
            <a:extLst>
              <a:ext uri="{FF2B5EF4-FFF2-40B4-BE49-F238E27FC236}">
                <a16:creationId xmlns:a16="http://schemas.microsoft.com/office/drawing/2014/main" id="{6844AE20-250E-FEC7-3CBF-52ABDB93695B}"/>
              </a:ext>
            </a:extLst>
          </p:cNvPr>
          <p:cNvPicPr>
            <a:picLocks noChangeAspect="1"/>
          </p:cNvPicPr>
          <p:nvPr userDrawn="1"/>
        </p:nvPicPr>
        <p:blipFill>
          <a:blip r:embed="rId8"/>
          <a:srcRect/>
          <a:stretch/>
        </p:blipFill>
        <p:spPr>
          <a:xfrm>
            <a:off x="12629327" y="3346551"/>
            <a:ext cx="1365529" cy="1929947"/>
          </a:xfrm>
          <a:prstGeom prst="rect">
            <a:avLst/>
          </a:prstGeom>
        </p:spPr>
      </p:pic>
      <p:sp>
        <p:nvSpPr>
          <p:cNvPr id="25" name="TextBox 24">
            <a:extLst>
              <a:ext uri="{FF2B5EF4-FFF2-40B4-BE49-F238E27FC236}">
                <a16:creationId xmlns:a16="http://schemas.microsoft.com/office/drawing/2014/main" id="{004C58D2-3D29-D071-90FB-63FA37BCC9FF}"/>
              </a:ext>
            </a:extLst>
          </p:cNvPr>
          <p:cNvSpPr txBox="1"/>
          <p:nvPr userDrawn="1"/>
        </p:nvSpPr>
        <p:spPr>
          <a:xfrm>
            <a:off x="12411009" y="5367654"/>
            <a:ext cx="1964210" cy="738664"/>
          </a:xfrm>
          <a:prstGeom prst="rect">
            <a:avLst/>
          </a:prstGeom>
          <a:noFill/>
        </p:spPr>
        <p:txBody>
          <a:bodyPr wrap="square" lIns="0" tIns="0" rIns="0" bIns="0" rtlCol="0">
            <a:spAutoFit/>
          </a:bodyPr>
          <a:lstStyle/>
          <a:p>
            <a:pPr marL="228600" indent="-228600">
              <a:buFont typeface="+mj-lt"/>
              <a:buAutoNum type="arabicPeriod" startAt="3"/>
            </a:pPr>
            <a:r>
              <a:rPr lang="en-GB" sz="800" dirty="0"/>
              <a:t>To change the colour, click the paint bucket icon (which shows the current colour) to bring up the ‘Theme Colours’ box and select either dark grey, red, dark blue, turquoise or dark red from the top line.</a:t>
            </a:r>
          </a:p>
        </p:txBody>
      </p:sp>
      <p:pic>
        <p:nvPicPr>
          <p:cNvPr id="26" name="Picture 25">
            <a:extLst>
              <a:ext uri="{FF2B5EF4-FFF2-40B4-BE49-F238E27FC236}">
                <a16:creationId xmlns:a16="http://schemas.microsoft.com/office/drawing/2014/main" id="{32DD58C5-0F97-79F6-8D39-D90BC2A01AEB}"/>
              </a:ext>
            </a:extLst>
          </p:cNvPr>
          <p:cNvPicPr>
            <a:picLocks noChangeAspect="1"/>
          </p:cNvPicPr>
          <p:nvPr userDrawn="1"/>
        </p:nvPicPr>
        <p:blipFill>
          <a:blip r:embed="rId9"/>
          <a:srcRect/>
          <a:stretch/>
        </p:blipFill>
        <p:spPr>
          <a:xfrm>
            <a:off x="12629327" y="6197474"/>
            <a:ext cx="1365529" cy="1639777"/>
          </a:xfrm>
          <a:prstGeom prst="rect">
            <a:avLst/>
          </a:prstGeom>
        </p:spPr>
      </p:pic>
      <p:sp>
        <p:nvSpPr>
          <p:cNvPr id="28" name="TextBox 27">
            <a:extLst>
              <a:ext uri="{FF2B5EF4-FFF2-40B4-BE49-F238E27FC236}">
                <a16:creationId xmlns:a16="http://schemas.microsoft.com/office/drawing/2014/main" id="{F6BBB8B7-08D0-B70E-F97A-911339E061A8}"/>
              </a:ext>
            </a:extLst>
          </p:cNvPr>
          <p:cNvSpPr txBox="1"/>
          <p:nvPr userDrawn="1"/>
        </p:nvSpPr>
        <p:spPr>
          <a:xfrm>
            <a:off x="12411009" y="7923466"/>
            <a:ext cx="1879149" cy="984885"/>
          </a:xfrm>
          <a:prstGeom prst="rect">
            <a:avLst/>
          </a:prstGeom>
          <a:noFill/>
        </p:spPr>
        <p:txBody>
          <a:bodyPr wrap="square" lIns="0" tIns="0" rIns="0" bIns="0" rtlCol="0">
            <a:spAutoFit/>
          </a:bodyPr>
          <a:lstStyle/>
          <a:p>
            <a:pPr marL="228600" indent="-228600">
              <a:buFont typeface="+mj-lt"/>
              <a:buAutoNum type="arabicPeriod" startAt="4"/>
            </a:pPr>
            <a:r>
              <a:rPr lang="en-GB" sz="800" dirty="0"/>
              <a:t>Depending on the image placed in the background and the colour of the overlay, it may be necessary to adjust the transparency of the overlay. Under ‘Colour’ in the ‘Format Shape’ dialogue box, move the Transparency slider to increase or decrease opacity.</a:t>
            </a:r>
          </a:p>
        </p:txBody>
      </p:sp>
      <p:sp>
        <p:nvSpPr>
          <p:cNvPr id="29" name="TextBox 28">
            <a:extLst>
              <a:ext uri="{FF2B5EF4-FFF2-40B4-BE49-F238E27FC236}">
                <a16:creationId xmlns:a16="http://schemas.microsoft.com/office/drawing/2014/main" id="{6894C732-2C6D-AB64-B9E9-474BE1506822}"/>
              </a:ext>
            </a:extLst>
          </p:cNvPr>
          <p:cNvSpPr txBox="1"/>
          <p:nvPr userDrawn="1"/>
        </p:nvSpPr>
        <p:spPr>
          <a:xfrm>
            <a:off x="12411008" y="9063671"/>
            <a:ext cx="1964209" cy="615553"/>
          </a:xfrm>
          <a:prstGeom prst="rect">
            <a:avLst/>
          </a:prstGeom>
          <a:noFill/>
        </p:spPr>
        <p:txBody>
          <a:bodyPr wrap="square" lIns="0" tIns="0" rIns="0" bIns="0" rtlCol="0">
            <a:spAutoFit/>
          </a:bodyPr>
          <a:lstStyle/>
          <a:p>
            <a:pPr marL="0" indent="0">
              <a:buFont typeface="+mj-lt"/>
              <a:buNone/>
            </a:pPr>
            <a:r>
              <a:rPr lang="en-GB" sz="800" dirty="0"/>
              <a:t>Get the most out of this template. Full </a:t>
            </a:r>
            <a:r>
              <a:rPr lang="en-GB" sz="800" dirty="0">
                <a:solidFill>
                  <a:schemeClr val="tx1"/>
                </a:solidFill>
              </a:rPr>
              <a:t>usage guidelines can be found here: </a:t>
            </a:r>
            <a:r>
              <a:rPr lang="en-GB" sz="800" b="1" dirty="0">
                <a:solidFill>
                  <a:schemeClr val="tx1"/>
                </a:solidFill>
              </a:rPr>
              <a:t>Public Drive (P Drive) &gt; Marketing and Brand Library &gt; SE PPT &gt; User Guides for Mac and PC</a:t>
            </a:r>
          </a:p>
        </p:txBody>
      </p:sp>
      <p:pic>
        <p:nvPicPr>
          <p:cNvPr id="6" name="Picture 5">
            <a:extLst>
              <a:ext uri="{FF2B5EF4-FFF2-40B4-BE49-F238E27FC236}">
                <a16:creationId xmlns:a16="http://schemas.microsoft.com/office/drawing/2014/main" id="{A194DA4C-846B-697A-7157-660F353F8E59}"/>
              </a:ext>
            </a:extLst>
          </p:cNvPr>
          <p:cNvPicPr>
            <a:picLocks noChangeAspect="1"/>
          </p:cNvPicPr>
          <p:nvPr userDrawn="1"/>
        </p:nvPicPr>
        <p:blipFill>
          <a:blip r:embed="rId10"/>
          <a:stretch>
            <a:fillRect/>
          </a:stretch>
        </p:blipFill>
        <p:spPr>
          <a:xfrm>
            <a:off x="13431162" y="606927"/>
            <a:ext cx="934110" cy="1633951"/>
          </a:xfrm>
          <a:prstGeom prst="rect">
            <a:avLst/>
          </a:prstGeom>
        </p:spPr>
      </p:pic>
    </p:spTree>
    <p:extLst>
      <p:ext uri="{BB962C8B-B14F-4D97-AF65-F5344CB8AC3E}">
        <p14:creationId xmlns:p14="http://schemas.microsoft.com/office/powerpoint/2010/main" val="2510755742"/>
      </p:ext>
    </p:extLst>
  </p:cSld>
  <p:clrMapOvr>
    <a:overrideClrMapping bg1="dk1" tx1="lt1" bg2="dk2" tx2="lt2" accent1="accent1" accent2="accent2" accent3="accent3" accent4="accent4" accent5="accent5" accent6="accent6" hlink="hlink" folHlink="folHlink"/>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Slide Solid">
    <p:bg>
      <p:bgPr>
        <a:solidFill>
          <a:schemeClr val="accent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86FFA38-1CFD-E488-5BCE-8EA6BF893B28}"/>
              </a:ext>
            </a:extLst>
          </p:cNvPr>
          <p:cNvSpPr>
            <a:spLocks noGrp="1"/>
          </p:cNvSpPr>
          <p:nvPr>
            <p:ph type="sldNum" sz="quarter" idx="12"/>
          </p:nvPr>
        </p:nvSpPr>
        <p:spPr>
          <a:xfrm>
            <a:off x="11701463" y="8091139"/>
            <a:ext cx="215899" cy="142651"/>
          </a:xfrm>
        </p:spPr>
        <p:txBody>
          <a:bodyPr/>
          <a:lstStyle/>
          <a:p>
            <a:fld id="{D396FEAD-8A25-914B-BA16-EEF988A0D975}" type="slidenum">
              <a:rPr lang="en-GB" smtClean="0"/>
              <a:pPr/>
              <a:t>‹#›</a:t>
            </a:fld>
            <a:endParaRPr lang="en-GB"/>
          </a:p>
        </p:txBody>
      </p:sp>
      <p:sp>
        <p:nvSpPr>
          <p:cNvPr id="3" name="Date Placeholder 2">
            <a:extLst>
              <a:ext uri="{FF2B5EF4-FFF2-40B4-BE49-F238E27FC236}">
                <a16:creationId xmlns:a16="http://schemas.microsoft.com/office/drawing/2014/main" id="{3DF8BAFD-60C6-607C-2714-6C681D18FEF6}"/>
              </a:ext>
            </a:extLst>
          </p:cNvPr>
          <p:cNvSpPr>
            <a:spLocks noGrp="1"/>
          </p:cNvSpPr>
          <p:nvPr>
            <p:ph type="dt" sz="half" idx="10"/>
          </p:nvPr>
        </p:nvSpPr>
        <p:spPr>
          <a:xfrm>
            <a:off x="8958263" y="8091139"/>
            <a:ext cx="2743200" cy="142651"/>
          </a:xfrm>
        </p:spPr>
        <p:txBody>
          <a:bodyPr/>
          <a:lstStyle/>
          <a:p>
            <a:fld id="{36819D5B-FA90-4C8B-B83F-22A8F2FECB0A}" type="datetime2">
              <a:rPr lang="en-GB" smtClean="0"/>
              <a:t>Thursday, 24 August 2023</a:t>
            </a:fld>
            <a:endParaRPr lang="en-GB" dirty="0"/>
          </a:p>
        </p:txBody>
      </p:sp>
      <p:sp>
        <p:nvSpPr>
          <p:cNvPr id="4" name="Footer Placeholder 3">
            <a:extLst>
              <a:ext uri="{FF2B5EF4-FFF2-40B4-BE49-F238E27FC236}">
                <a16:creationId xmlns:a16="http://schemas.microsoft.com/office/drawing/2014/main" id="{A1D1898F-BC69-B073-85F4-E4008DA97B40}"/>
              </a:ext>
            </a:extLst>
          </p:cNvPr>
          <p:cNvSpPr>
            <a:spLocks noGrp="1"/>
          </p:cNvSpPr>
          <p:nvPr>
            <p:ph type="ftr" sz="quarter" idx="11"/>
          </p:nvPr>
        </p:nvSpPr>
        <p:spPr>
          <a:xfrm>
            <a:off x="284643" y="8091139"/>
            <a:ext cx="5811357" cy="142651"/>
          </a:xfrm>
        </p:spPr>
        <p:txBody>
          <a:bodyPr/>
          <a:lstStyle/>
          <a:p>
            <a:r>
              <a:rPr lang="en-GB"/>
              <a:t>Water Wellbeing Accreditation</a:t>
            </a:r>
            <a:endParaRPr lang="en-GB" dirty="0"/>
          </a:p>
        </p:txBody>
      </p:sp>
      <p:sp>
        <p:nvSpPr>
          <p:cNvPr id="6" name="Rectangle 2">
            <a:extLst>
              <a:ext uri="{FF2B5EF4-FFF2-40B4-BE49-F238E27FC236}">
                <a16:creationId xmlns:a16="http://schemas.microsoft.com/office/drawing/2014/main" id="{223CF495-C078-0E79-60CE-A85A2B7109C0}"/>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7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7" name="Graphic 6">
            <a:extLst>
              <a:ext uri="{FF2B5EF4-FFF2-40B4-BE49-F238E27FC236}">
                <a16:creationId xmlns:a16="http://schemas.microsoft.com/office/drawing/2014/main" id="{06D2435E-7B05-60BA-43DB-90E654128E6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618" t="37131" r="21396" b="35252"/>
          <a:stretch/>
        </p:blipFill>
        <p:spPr>
          <a:xfrm>
            <a:off x="5123542" y="899316"/>
            <a:ext cx="1944915" cy="666373"/>
          </a:xfrm>
          <a:prstGeom prst="rect">
            <a:avLst/>
          </a:prstGeom>
        </p:spPr>
      </p:pic>
      <p:sp>
        <p:nvSpPr>
          <p:cNvPr id="2" name="Title 1">
            <a:extLst>
              <a:ext uri="{FF2B5EF4-FFF2-40B4-BE49-F238E27FC236}">
                <a16:creationId xmlns:a16="http://schemas.microsoft.com/office/drawing/2014/main" id="{32CF2852-81B8-E480-E583-E6C79F30887C}"/>
              </a:ext>
            </a:extLst>
          </p:cNvPr>
          <p:cNvSpPr>
            <a:spLocks noGrp="1"/>
          </p:cNvSpPr>
          <p:nvPr>
            <p:ph type="title" hasCustomPrompt="1"/>
          </p:nvPr>
        </p:nvSpPr>
        <p:spPr>
          <a:xfrm>
            <a:off x="1522800" y="2638800"/>
            <a:ext cx="9144000" cy="1565999"/>
          </a:xfrm>
        </p:spPr>
        <p:txBody>
          <a:bodyPr/>
          <a:lstStyle>
            <a:lvl1pPr algn="ctr">
              <a:defRPr sz="6000">
                <a:solidFill>
                  <a:schemeClr val="tx1"/>
                </a:solidFill>
              </a:defRPr>
            </a:lvl1pPr>
          </a:lstStyle>
          <a:p>
            <a:r>
              <a:rPr lang="en-GB" dirty="0"/>
              <a:t>Click to edit Master title slide </a:t>
            </a:r>
          </a:p>
        </p:txBody>
      </p:sp>
      <p:sp>
        <p:nvSpPr>
          <p:cNvPr id="10" name="Text Placeholder 9">
            <a:extLst>
              <a:ext uri="{FF2B5EF4-FFF2-40B4-BE49-F238E27FC236}">
                <a16:creationId xmlns:a16="http://schemas.microsoft.com/office/drawing/2014/main" id="{6CBF2CC0-4981-CD16-4012-2D5681C7ABDF}"/>
              </a:ext>
            </a:extLst>
          </p:cNvPr>
          <p:cNvSpPr>
            <a:spLocks noGrp="1"/>
          </p:cNvSpPr>
          <p:nvPr>
            <p:ph type="body" sz="quarter" idx="13" hasCustomPrompt="1"/>
          </p:nvPr>
        </p:nvSpPr>
        <p:spPr>
          <a:xfrm>
            <a:off x="1522800" y="4298400"/>
            <a:ext cx="9144000" cy="1655999"/>
          </a:xfrm>
        </p:spPr>
        <p:txBody>
          <a:bodyPr/>
          <a:lstStyle>
            <a:lvl1pPr marL="0" indent="0" algn="ctr">
              <a:buNone/>
              <a:defRPr sz="2400"/>
            </a:lvl1pPr>
            <a:lvl2pPr marL="313200" indent="0">
              <a:buNone/>
              <a:defRPr/>
            </a:lvl2pPr>
            <a:lvl3pPr marL="518400" indent="0">
              <a:buNone/>
              <a:defRPr/>
            </a:lvl3pPr>
            <a:lvl4pPr marL="759600" indent="0">
              <a:buNone/>
              <a:defRPr/>
            </a:lvl4pPr>
            <a:lvl5pPr marL="1000800" indent="0">
              <a:buNone/>
              <a:defRPr/>
            </a:lvl5pPr>
          </a:lstStyle>
          <a:p>
            <a:pPr lvl="0"/>
            <a:r>
              <a:rPr lang="en-GB" dirty="0"/>
              <a:t>Click to add subtitle</a:t>
            </a:r>
          </a:p>
        </p:txBody>
      </p:sp>
      <p:sp>
        <p:nvSpPr>
          <p:cNvPr id="12" name="Text Placeholder 11">
            <a:extLst>
              <a:ext uri="{FF2B5EF4-FFF2-40B4-BE49-F238E27FC236}">
                <a16:creationId xmlns:a16="http://schemas.microsoft.com/office/drawing/2014/main" id="{6C2136EA-D1AC-C7F6-3DFA-8AC0903D79B1}"/>
              </a:ext>
            </a:extLst>
          </p:cNvPr>
          <p:cNvSpPr>
            <a:spLocks noGrp="1"/>
          </p:cNvSpPr>
          <p:nvPr>
            <p:ph type="body" sz="quarter" idx="14" hasCustomPrompt="1"/>
          </p:nvPr>
        </p:nvSpPr>
        <p:spPr>
          <a:xfrm>
            <a:off x="1522413" y="6357938"/>
            <a:ext cx="9144000" cy="203200"/>
          </a:xfrm>
        </p:spPr>
        <p:txBody>
          <a:bodyPr/>
          <a:lstStyle>
            <a:lvl1pPr marL="0" indent="0" algn="ctr">
              <a:buNone/>
              <a:defRPr sz="1400"/>
            </a:lvl1pPr>
            <a:lvl2pPr marL="313200" indent="0" algn="ctr">
              <a:buNone/>
              <a:defRPr/>
            </a:lvl2pPr>
            <a:lvl3pPr marL="518400" indent="0" algn="ctr">
              <a:buNone/>
              <a:defRPr/>
            </a:lvl3pPr>
            <a:lvl4pPr marL="759600" indent="0" algn="ctr">
              <a:buNone/>
              <a:defRPr/>
            </a:lvl4pPr>
            <a:lvl5pPr marL="1000800" indent="0" algn="ctr">
              <a:buNone/>
              <a:defRPr/>
            </a:lvl5pPr>
          </a:lstStyle>
          <a:p>
            <a:pPr lvl="0"/>
            <a:r>
              <a:rPr lang="en-GB" dirty="0"/>
              <a:t>Click to add Author / Date</a:t>
            </a:r>
          </a:p>
        </p:txBody>
      </p:sp>
      <p:sp>
        <p:nvSpPr>
          <p:cNvPr id="9" name="Rounded Rectangle 8">
            <a:extLst>
              <a:ext uri="{FF2B5EF4-FFF2-40B4-BE49-F238E27FC236}">
                <a16:creationId xmlns:a16="http://schemas.microsoft.com/office/drawing/2014/main" id="{2C3A901B-8D2F-F4C4-A967-01299239B7AE}"/>
              </a:ext>
            </a:extLst>
          </p:cNvPr>
          <p:cNvSpPr/>
          <p:nvPr userDrawn="1"/>
        </p:nvSpPr>
        <p:spPr>
          <a:xfrm>
            <a:off x="12291461" y="-6627"/>
            <a:ext cx="2179452" cy="6740977"/>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1" name="Graphic 10">
            <a:extLst>
              <a:ext uri="{FF2B5EF4-FFF2-40B4-BE49-F238E27FC236}">
                <a16:creationId xmlns:a16="http://schemas.microsoft.com/office/drawing/2014/main" id="{32B01213-5CAD-BDCE-8E28-D6E98060B8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13" name="TextBox 12">
            <a:extLst>
              <a:ext uri="{FF2B5EF4-FFF2-40B4-BE49-F238E27FC236}">
                <a16:creationId xmlns:a16="http://schemas.microsoft.com/office/drawing/2014/main" id="{D5943E82-C92A-26AC-2EEF-D3D6B9EA38D9}"/>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t>Quick Tips</a:t>
            </a:r>
          </a:p>
          <a:p>
            <a:r>
              <a:rPr lang="en-GB" sz="600" b="0" dirty="0"/>
              <a:t>The box is not visible in presentation mode</a:t>
            </a:r>
          </a:p>
        </p:txBody>
      </p:sp>
      <p:sp>
        <p:nvSpPr>
          <p:cNvPr id="20" name="TextBox 19">
            <a:extLst>
              <a:ext uri="{FF2B5EF4-FFF2-40B4-BE49-F238E27FC236}">
                <a16:creationId xmlns:a16="http://schemas.microsoft.com/office/drawing/2014/main" id="{C0E31BFF-440E-8D0E-533E-E375A668E1FB}"/>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t>Change background colour</a:t>
            </a:r>
          </a:p>
          <a:p>
            <a:endParaRPr lang="en-GB" sz="800" dirty="0"/>
          </a:p>
          <a:p>
            <a:pPr marL="228600" indent="-228600">
              <a:buFont typeface="+mj-lt"/>
              <a:buAutoNum type="arabicPeriod"/>
            </a:pPr>
            <a:r>
              <a:rPr lang="en-GB" sz="800" dirty="0"/>
              <a:t>Under the ‘Design’ tab in the ribbon, select ‘Format Background’ to reveal the dialogue box below (or right-click on the background and scroll down to ‘Format Background’).</a:t>
            </a:r>
          </a:p>
        </p:txBody>
      </p:sp>
      <p:pic>
        <p:nvPicPr>
          <p:cNvPr id="22" name="Picture 21">
            <a:extLst>
              <a:ext uri="{FF2B5EF4-FFF2-40B4-BE49-F238E27FC236}">
                <a16:creationId xmlns:a16="http://schemas.microsoft.com/office/drawing/2014/main" id="{FD590D1C-391A-7354-1CDE-C01DC617AE5C}"/>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5" name="TextBox 24">
            <a:extLst>
              <a:ext uri="{FF2B5EF4-FFF2-40B4-BE49-F238E27FC236}">
                <a16:creationId xmlns:a16="http://schemas.microsoft.com/office/drawing/2014/main" id="{004C58D2-3D29-D071-90FB-63FA37BCC9FF}"/>
              </a:ext>
            </a:extLst>
          </p:cNvPr>
          <p:cNvSpPr txBox="1"/>
          <p:nvPr userDrawn="1"/>
        </p:nvSpPr>
        <p:spPr>
          <a:xfrm>
            <a:off x="12411009" y="3266234"/>
            <a:ext cx="1989192" cy="615553"/>
          </a:xfrm>
          <a:prstGeom prst="rect">
            <a:avLst/>
          </a:prstGeom>
          <a:noFill/>
        </p:spPr>
        <p:txBody>
          <a:bodyPr wrap="square" lIns="0" tIns="0" rIns="0" bIns="0" rtlCol="0">
            <a:spAutoFit/>
          </a:bodyPr>
          <a:lstStyle/>
          <a:p>
            <a:pPr marL="228600" indent="-228600">
              <a:buFont typeface="+mj-lt"/>
              <a:buAutoNum type="arabicPeriod" startAt="2"/>
            </a:pPr>
            <a:r>
              <a:rPr lang="en-GB" sz="800" dirty="0"/>
              <a:t>Click the paint bucket icon (which shows the current colour) to bring up the ‘Theme Colours’ box and select either dark grey, red, dark blue, turquoise or dark red from the top line.</a:t>
            </a:r>
          </a:p>
        </p:txBody>
      </p:sp>
      <p:pic>
        <p:nvPicPr>
          <p:cNvPr id="26" name="Picture 25">
            <a:extLst>
              <a:ext uri="{FF2B5EF4-FFF2-40B4-BE49-F238E27FC236}">
                <a16:creationId xmlns:a16="http://schemas.microsoft.com/office/drawing/2014/main" id="{32DD58C5-0F97-79F6-8D39-D90BC2A01AEB}"/>
              </a:ext>
            </a:extLst>
          </p:cNvPr>
          <p:cNvPicPr>
            <a:picLocks noChangeAspect="1"/>
          </p:cNvPicPr>
          <p:nvPr userDrawn="1"/>
        </p:nvPicPr>
        <p:blipFill>
          <a:blip r:embed="rId7"/>
          <a:srcRect/>
          <a:stretch/>
        </p:blipFill>
        <p:spPr>
          <a:xfrm>
            <a:off x="12629327" y="4010758"/>
            <a:ext cx="1365529" cy="1639777"/>
          </a:xfrm>
          <a:prstGeom prst="rect">
            <a:avLst/>
          </a:prstGeom>
        </p:spPr>
      </p:pic>
      <p:sp>
        <p:nvSpPr>
          <p:cNvPr id="8" name="TextBox 7">
            <a:extLst>
              <a:ext uri="{FF2B5EF4-FFF2-40B4-BE49-F238E27FC236}">
                <a16:creationId xmlns:a16="http://schemas.microsoft.com/office/drawing/2014/main" id="{493E18C3-36D8-F4AD-C43A-B79727ADD175}"/>
              </a:ext>
            </a:extLst>
          </p:cNvPr>
          <p:cNvSpPr txBox="1"/>
          <p:nvPr userDrawn="1"/>
        </p:nvSpPr>
        <p:spPr>
          <a:xfrm>
            <a:off x="12411009" y="5863905"/>
            <a:ext cx="1940258" cy="615553"/>
          </a:xfrm>
          <a:prstGeom prst="rect">
            <a:avLst/>
          </a:prstGeom>
          <a:noFill/>
        </p:spPr>
        <p:txBody>
          <a:bodyPr wrap="square" lIns="0" tIns="0" rIns="0" bIns="0" rtlCol="0">
            <a:spAutoFit/>
          </a:bodyPr>
          <a:lstStyle/>
          <a:p>
            <a:pPr marL="0" indent="0">
              <a:buFont typeface="+mj-lt"/>
              <a:buNone/>
            </a:pPr>
            <a:r>
              <a:rPr lang="en-GB" sz="800" dirty="0">
                <a:solidFill>
                  <a:schemeClr val="tx1"/>
                </a:solidFill>
              </a:rPr>
              <a:t>Get the most out of this template. Full usage guidelines can be found here: </a:t>
            </a:r>
            <a:r>
              <a:rPr lang="en-GB" sz="800" b="1" dirty="0">
                <a:solidFill>
                  <a:schemeClr val="tx1"/>
                </a:solidFill>
              </a:rPr>
              <a:t>Public Drive (P Drive) &gt; Marketing and Brand Library &gt; SE PPT &gt; User Guides for Mac and PC</a:t>
            </a:r>
          </a:p>
        </p:txBody>
      </p:sp>
    </p:spTree>
    <p:extLst>
      <p:ext uri="{BB962C8B-B14F-4D97-AF65-F5344CB8AC3E}">
        <p14:creationId xmlns:p14="http://schemas.microsoft.com/office/powerpoint/2010/main" val="2458888651"/>
      </p:ext>
    </p:extLst>
  </p:cSld>
  <p:clrMapOvr>
    <a:overrideClrMapping bg1="dk1" tx1="lt1" bg2="dk2" tx2="lt2" accent1="accent1" accent2="accent2" accent3="accent3" accent4="accent4" accent5="accent5" accent6="accent6" hlink="hlink" folHlink="folHlink"/>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SECTION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E992D92B-6ACA-4033-BCE1-1FA6FF72A275}" type="datetime2">
              <a:rPr lang="en-GB" smtClean="0"/>
              <a:t>Thursday, 24 August 2023</a:t>
            </a:fld>
            <a:endParaRPr lang="en-GB" dirty="0"/>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r>
              <a:rPr lang="en-GB"/>
              <a:t>Water Wellbeing Accreditation</a:t>
            </a:r>
            <a:endParaRPr lang="en-GB" dirty="0"/>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pPr/>
              <a:t>‹#›</a:t>
            </a:fld>
            <a:endParaRPr lang="en-GB"/>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1905506"/>
            <a:ext cx="9850582" cy="3046988"/>
          </a:xfrm>
          <a:prstGeom prst="rect">
            <a:avLst/>
          </a:prstGeom>
          <a:noFill/>
        </p:spPr>
        <p:txBody>
          <a:bodyPr wrap="square" rtlCol="0">
            <a:spAutoFit/>
          </a:bodyPr>
          <a:lstStyle/>
          <a:p>
            <a:pPr algn="ctr"/>
            <a:r>
              <a:rPr lang="en-GB" sz="9600" b="1" dirty="0">
                <a:solidFill>
                  <a:schemeClr val="bg1"/>
                </a:solidFill>
              </a:rPr>
              <a:t>SECTION LAYOUTS</a:t>
            </a:r>
          </a:p>
        </p:txBody>
      </p:sp>
    </p:spTree>
    <p:extLst>
      <p:ext uri="{BB962C8B-B14F-4D97-AF65-F5344CB8AC3E}">
        <p14:creationId xmlns:p14="http://schemas.microsoft.com/office/powerpoint/2010/main" val="5402954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F75D7CA-7AEF-127D-F01E-16AF0CE97772}"/>
              </a:ext>
            </a:extLst>
          </p:cNvPr>
          <p:cNvSpPr>
            <a:spLocks noGrp="1"/>
          </p:cNvSpPr>
          <p:nvPr>
            <p:ph type="sldNum" sz="quarter" idx="12"/>
          </p:nvPr>
        </p:nvSpPr>
        <p:spPr>
          <a:xfrm>
            <a:off x="11701463" y="7318117"/>
            <a:ext cx="215899" cy="142651"/>
          </a:xfrm>
        </p:spPr>
        <p:txBody>
          <a:bodyPr/>
          <a:lstStyle/>
          <a:p>
            <a:fld id="{D396FEAD-8A25-914B-BA16-EEF988A0D975}" type="slidenum">
              <a:rPr lang="en-GB" smtClean="0"/>
              <a:t>‹#›</a:t>
            </a:fld>
            <a:endParaRPr lang="en-GB"/>
          </a:p>
        </p:txBody>
      </p:sp>
      <p:sp>
        <p:nvSpPr>
          <p:cNvPr id="4" name="Date Placeholder 3">
            <a:extLst>
              <a:ext uri="{FF2B5EF4-FFF2-40B4-BE49-F238E27FC236}">
                <a16:creationId xmlns:a16="http://schemas.microsoft.com/office/drawing/2014/main" id="{306EECE0-B18D-A9F3-1697-103CB10DD0A2}"/>
              </a:ext>
            </a:extLst>
          </p:cNvPr>
          <p:cNvSpPr>
            <a:spLocks noGrp="1"/>
          </p:cNvSpPr>
          <p:nvPr>
            <p:ph type="dt" sz="half" idx="10"/>
          </p:nvPr>
        </p:nvSpPr>
        <p:spPr>
          <a:xfrm>
            <a:off x="8958263" y="7318117"/>
            <a:ext cx="2743200" cy="142651"/>
          </a:xfrm>
        </p:spPr>
        <p:txBody>
          <a:bodyPr/>
          <a:lstStyle/>
          <a:p>
            <a:fld id="{3A28356A-020C-44EC-B642-F306CEBA718B}" type="datetime2">
              <a:rPr lang="en-GB" smtClean="0"/>
              <a:t>Thursday, 24 August 2023</a:t>
            </a:fld>
            <a:endParaRPr lang="en-GB"/>
          </a:p>
        </p:txBody>
      </p:sp>
      <p:sp>
        <p:nvSpPr>
          <p:cNvPr id="9" name="Rectangle 2">
            <a:extLst>
              <a:ext uri="{FF2B5EF4-FFF2-40B4-BE49-F238E27FC236}">
                <a16:creationId xmlns:a16="http://schemas.microsoft.com/office/drawing/2014/main" id="{B2EC6D9F-617B-FE5D-86E3-A633E9B21575}"/>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489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7" name="Graphic 6">
            <a:extLst>
              <a:ext uri="{FF2B5EF4-FFF2-40B4-BE49-F238E27FC236}">
                <a16:creationId xmlns:a16="http://schemas.microsoft.com/office/drawing/2014/main" id="{94B3FE86-F504-05B7-BDB2-B49FAC0013E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5" name="Footer Placeholder 4">
            <a:extLst>
              <a:ext uri="{FF2B5EF4-FFF2-40B4-BE49-F238E27FC236}">
                <a16:creationId xmlns:a16="http://schemas.microsoft.com/office/drawing/2014/main" id="{E7619037-8000-B1CE-9AAC-35779F99D1D1}"/>
              </a:ext>
            </a:extLst>
          </p:cNvPr>
          <p:cNvSpPr>
            <a:spLocks noGrp="1"/>
          </p:cNvSpPr>
          <p:nvPr>
            <p:ph type="ftr" sz="quarter" idx="11"/>
          </p:nvPr>
        </p:nvSpPr>
        <p:spPr>
          <a:xfrm>
            <a:off x="1536700" y="396000"/>
            <a:ext cx="6443999" cy="142651"/>
          </a:xfrm>
        </p:spPr>
        <p:txBody>
          <a:bodyPr/>
          <a:lstStyle/>
          <a:p>
            <a:r>
              <a:rPr lang="en-GB"/>
              <a:t>Water Wellbeing Accreditation</a:t>
            </a:r>
            <a:endParaRPr lang="en-GB" dirty="0"/>
          </a:p>
        </p:txBody>
      </p:sp>
      <p:cxnSp>
        <p:nvCxnSpPr>
          <p:cNvPr id="8" name="Straight Connector 7">
            <a:extLst>
              <a:ext uri="{FF2B5EF4-FFF2-40B4-BE49-F238E27FC236}">
                <a16:creationId xmlns:a16="http://schemas.microsoft.com/office/drawing/2014/main" id="{D70DD8D3-D2C7-70C3-A780-10843EB21E5B}"/>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8AF42594-24C7-0493-A1AF-23410FC9C991}"/>
              </a:ext>
            </a:extLst>
          </p:cNvPr>
          <p:cNvSpPr>
            <a:spLocks noGrp="1"/>
          </p:cNvSpPr>
          <p:nvPr>
            <p:ph type="title" hasCustomPrompt="1"/>
          </p:nvPr>
        </p:nvSpPr>
        <p:spPr>
          <a:xfrm>
            <a:off x="831850" y="1567971"/>
            <a:ext cx="7794700" cy="2852737"/>
          </a:xfrm>
        </p:spPr>
        <p:txBody>
          <a:bodyPr anchor="b"/>
          <a:lstStyle>
            <a:lvl1pPr>
              <a:defRPr sz="4800">
                <a:solidFill>
                  <a:schemeClr val="tx1"/>
                </a:solidFill>
              </a:defRPr>
            </a:lvl1pPr>
          </a:lstStyle>
          <a:p>
            <a:r>
              <a:rPr lang="en-GB" dirty="0"/>
              <a:t>Click to edit section style</a:t>
            </a:r>
          </a:p>
        </p:txBody>
      </p:sp>
      <p:sp>
        <p:nvSpPr>
          <p:cNvPr id="3" name="Text Placeholder 2">
            <a:extLst>
              <a:ext uri="{FF2B5EF4-FFF2-40B4-BE49-F238E27FC236}">
                <a16:creationId xmlns:a16="http://schemas.microsoft.com/office/drawing/2014/main" id="{1E3C57FC-EE26-0FEF-BB28-EBDB3B6AFD29}"/>
              </a:ext>
            </a:extLst>
          </p:cNvPr>
          <p:cNvSpPr>
            <a:spLocks noGrp="1"/>
          </p:cNvSpPr>
          <p:nvPr>
            <p:ph type="body" idx="1" hasCustomPrompt="1"/>
          </p:nvPr>
        </p:nvSpPr>
        <p:spPr>
          <a:xfrm>
            <a:off x="831850" y="4589463"/>
            <a:ext cx="7794700" cy="1500187"/>
          </a:xfrm>
        </p:spPr>
        <p:txBody>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add </a:t>
            </a:r>
            <a:r>
              <a:rPr lang="en-GB" dirty="0" err="1"/>
              <a:t>subheader</a:t>
            </a:r>
            <a:endParaRPr lang="en-GB" dirty="0"/>
          </a:p>
        </p:txBody>
      </p:sp>
      <p:sp>
        <p:nvSpPr>
          <p:cNvPr id="18" name="Rounded Rectangle 17">
            <a:extLst>
              <a:ext uri="{FF2B5EF4-FFF2-40B4-BE49-F238E27FC236}">
                <a16:creationId xmlns:a16="http://schemas.microsoft.com/office/drawing/2014/main" id="{4B268B91-8DFB-77EB-4F45-228E127AE537}"/>
              </a:ext>
            </a:extLst>
          </p:cNvPr>
          <p:cNvSpPr/>
          <p:nvPr userDrawn="1"/>
        </p:nvSpPr>
        <p:spPr>
          <a:xfrm>
            <a:off x="12291461" y="-6627"/>
            <a:ext cx="2179452" cy="698616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9" name="Graphic 18">
            <a:extLst>
              <a:ext uri="{FF2B5EF4-FFF2-40B4-BE49-F238E27FC236}">
                <a16:creationId xmlns:a16="http://schemas.microsoft.com/office/drawing/2014/main" id="{2F2E1445-4AB4-4955-13BA-B47D1ADB0CF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0" name="TextBox 19">
            <a:extLst>
              <a:ext uri="{FF2B5EF4-FFF2-40B4-BE49-F238E27FC236}">
                <a16:creationId xmlns:a16="http://schemas.microsoft.com/office/drawing/2014/main" id="{A65B9C27-9394-BBC3-7E4E-6D0496200981}"/>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t>Quick Tips</a:t>
            </a:r>
          </a:p>
          <a:p>
            <a:r>
              <a:rPr lang="en-GB" sz="600" b="0" dirty="0"/>
              <a:t>The box is not visible in presentation mode</a:t>
            </a:r>
          </a:p>
        </p:txBody>
      </p:sp>
      <p:sp>
        <p:nvSpPr>
          <p:cNvPr id="21" name="TextBox 20">
            <a:extLst>
              <a:ext uri="{FF2B5EF4-FFF2-40B4-BE49-F238E27FC236}">
                <a16:creationId xmlns:a16="http://schemas.microsoft.com/office/drawing/2014/main" id="{564FC463-760B-7CC3-A8FB-F5EE4D17EE9B}"/>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t>Change background colour</a:t>
            </a:r>
          </a:p>
          <a:p>
            <a:endParaRPr lang="en-GB" sz="800" dirty="0"/>
          </a:p>
          <a:p>
            <a:pPr marL="228600" indent="-228600">
              <a:buFont typeface="+mj-lt"/>
              <a:buAutoNum type="arabicPeriod"/>
            </a:pPr>
            <a:r>
              <a:rPr lang="en-GB" sz="800" dirty="0"/>
              <a:t>Under the ‘Design’ tab in the ribbon, select ‘Format Background’ to reveal the dialogue box below (or right-click on the background and scroll down to ‘Format Background’).</a:t>
            </a:r>
          </a:p>
        </p:txBody>
      </p:sp>
      <p:pic>
        <p:nvPicPr>
          <p:cNvPr id="22" name="Picture 21">
            <a:extLst>
              <a:ext uri="{FF2B5EF4-FFF2-40B4-BE49-F238E27FC236}">
                <a16:creationId xmlns:a16="http://schemas.microsoft.com/office/drawing/2014/main" id="{50C5206E-427A-119E-B453-275E377F52F4}"/>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3" name="TextBox 22">
            <a:extLst>
              <a:ext uri="{FF2B5EF4-FFF2-40B4-BE49-F238E27FC236}">
                <a16:creationId xmlns:a16="http://schemas.microsoft.com/office/drawing/2014/main" id="{E2DA522D-2258-6D03-D6C0-C96EC15297CE}"/>
              </a:ext>
            </a:extLst>
          </p:cNvPr>
          <p:cNvSpPr txBox="1"/>
          <p:nvPr userDrawn="1"/>
        </p:nvSpPr>
        <p:spPr>
          <a:xfrm>
            <a:off x="12411008" y="3266234"/>
            <a:ext cx="1995587"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t>Click the paint bucket icon (which shows the current colour) to bring up the ‘Theme Colours’ box and select either dark grey, red, dark blue, turquoise, light blue*, dark red or light grey* from the top line.</a:t>
            </a:r>
            <a:br>
              <a:rPr lang="en-GB" sz="800" dirty="0"/>
            </a:br>
            <a:r>
              <a:rPr lang="en-GB" sz="800" dirty="0"/>
              <a:t>* Refer to User Guides if selecting these colours</a:t>
            </a:r>
          </a:p>
        </p:txBody>
      </p:sp>
      <p:pic>
        <p:nvPicPr>
          <p:cNvPr id="24" name="Picture 23">
            <a:extLst>
              <a:ext uri="{FF2B5EF4-FFF2-40B4-BE49-F238E27FC236}">
                <a16:creationId xmlns:a16="http://schemas.microsoft.com/office/drawing/2014/main" id="{639EBCDC-22C9-D799-4189-7109465A7074}"/>
              </a:ext>
            </a:extLst>
          </p:cNvPr>
          <p:cNvPicPr>
            <a:picLocks noChangeAspect="1"/>
          </p:cNvPicPr>
          <p:nvPr userDrawn="1"/>
        </p:nvPicPr>
        <p:blipFill>
          <a:blip r:embed="rId7"/>
          <a:srcRect/>
          <a:stretch/>
        </p:blipFill>
        <p:spPr>
          <a:xfrm>
            <a:off x="12629327" y="4352358"/>
            <a:ext cx="1365529" cy="1639777"/>
          </a:xfrm>
          <a:prstGeom prst="rect">
            <a:avLst/>
          </a:prstGeom>
        </p:spPr>
      </p:pic>
      <p:sp>
        <p:nvSpPr>
          <p:cNvPr id="25" name="TextBox 24">
            <a:extLst>
              <a:ext uri="{FF2B5EF4-FFF2-40B4-BE49-F238E27FC236}">
                <a16:creationId xmlns:a16="http://schemas.microsoft.com/office/drawing/2014/main" id="{07DCE4A1-FA01-B9AE-8F82-897B2B25DED2}"/>
              </a:ext>
            </a:extLst>
          </p:cNvPr>
          <p:cNvSpPr txBox="1"/>
          <p:nvPr userDrawn="1"/>
        </p:nvSpPr>
        <p:spPr>
          <a:xfrm>
            <a:off x="12411009" y="6205505"/>
            <a:ext cx="1940258" cy="615553"/>
          </a:xfrm>
          <a:prstGeom prst="rect">
            <a:avLst/>
          </a:prstGeom>
          <a:noFill/>
        </p:spPr>
        <p:txBody>
          <a:bodyPr wrap="square" lIns="0" tIns="0" rIns="0" bIns="0" rtlCol="0">
            <a:spAutoFit/>
          </a:bodyPr>
          <a:lstStyle/>
          <a:p>
            <a:pPr marL="0" indent="0">
              <a:buFont typeface="+mj-lt"/>
              <a:buNone/>
            </a:pPr>
            <a:r>
              <a:rPr lang="en-GB" sz="800" dirty="0"/>
              <a:t>Get the most out of this template. Full usage guidelines can be found here: </a:t>
            </a:r>
            <a:r>
              <a:rPr lang="en-GB" sz="800" b="1" dirty="0">
                <a:solidFill>
                  <a:schemeClr val="tx1"/>
                </a:solidFill>
              </a:rPr>
              <a:t>Public Drive (P Drive) &gt; Marketing and Brand Library &gt; SE PPT &gt; User Guides for Mac and PC</a:t>
            </a:r>
          </a:p>
        </p:txBody>
      </p:sp>
    </p:spTree>
    <p:extLst>
      <p:ext uri="{BB962C8B-B14F-4D97-AF65-F5344CB8AC3E}">
        <p14:creationId xmlns:p14="http://schemas.microsoft.com/office/powerpoint/2010/main" val="306317863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96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22895257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Alt Section Header or Break">
    <p:bg>
      <p:bgPr>
        <a:solidFill>
          <a:schemeClr val="accent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7BA7C7C-167A-867A-F73C-BD84D1090AF1}"/>
              </a:ext>
            </a:extLst>
          </p:cNvPr>
          <p:cNvSpPr>
            <a:spLocks noGrp="1"/>
          </p:cNvSpPr>
          <p:nvPr>
            <p:ph type="sldNum" sz="quarter" idx="12"/>
          </p:nvPr>
        </p:nvSpPr>
        <p:spPr>
          <a:xfrm>
            <a:off x="11701463" y="7544079"/>
            <a:ext cx="215899" cy="142651"/>
          </a:xfrm>
        </p:spPr>
        <p:txBody>
          <a:bodyPr/>
          <a:lstStyle/>
          <a:p>
            <a:fld id="{D396FEAD-8A25-914B-BA16-EEF988A0D975}" type="slidenum">
              <a:rPr lang="en-GB" smtClean="0"/>
              <a:pPr/>
              <a:t>‹#›</a:t>
            </a:fld>
            <a:endParaRPr lang="en-GB"/>
          </a:p>
        </p:txBody>
      </p:sp>
      <p:sp>
        <p:nvSpPr>
          <p:cNvPr id="3" name="Date Placeholder 2">
            <a:extLst>
              <a:ext uri="{FF2B5EF4-FFF2-40B4-BE49-F238E27FC236}">
                <a16:creationId xmlns:a16="http://schemas.microsoft.com/office/drawing/2014/main" id="{35613EBE-32B4-E463-B51C-748BACBE7C35}"/>
              </a:ext>
            </a:extLst>
          </p:cNvPr>
          <p:cNvSpPr>
            <a:spLocks noGrp="1"/>
          </p:cNvSpPr>
          <p:nvPr>
            <p:ph type="dt" sz="half" idx="10"/>
          </p:nvPr>
        </p:nvSpPr>
        <p:spPr>
          <a:xfrm>
            <a:off x="8958263" y="7544079"/>
            <a:ext cx="2743200" cy="142651"/>
          </a:xfrm>
        </p:spPr>
        <p:txBody>
          <a:bodyPr/>
          <a:lstStyle/>
          <a:p>
            <a:fld id="{45DB57C6-0555-4599-BCC4-4DC42E68CFD4}" type="datetime2">
              <a:rPr lang="en-GB" smtClean="0"/>
              <a:t>Thursday, 24 August 2023</a:t>
            </a:fld>
            <a:endParaRPr lang="en-GB" dirty="0"/>
          </a:p>
        </p:txBody>
      </p:sp>
      <p:sp>
        <p:nvSpPr>
          <p:cNvPr id="6" name="Rectangle 2">
            <a:extLst>
              <a:ext uri="{FF2B5EF4-FFF2-40B4-BE49-F238E27FC236}">
                <a16:creationId xmlns:a16="http://schemas.microsoft.com/office/drawing/2014/main" id="{B9499A61-22B8-CEB1-9712-0C73D3A09CA0}"/>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489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7" name="Graphic 6">
            <a:extLst>
              <a:ext uri="{FF2B5EF4-FFF2-40B4-BE49-F238E27FC236}">
                <a16:creationId xmlns:a16="http://schemas.microsoft.com/office/drawing/2014/main" id="{A22FF662-81B4-400B-8CEE-10CD7BD5211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EEDA0B1E-FD7C-A13A-9561-411BC9673F53}"/>
              </a:ext>
            </a:extLst>
          </p:cNvPr>
          <p:cNvSpPr>
            <a:spLocks noGrp="1"/>
          </p:cNvSpPr>
          <p:nvPr>
            <p:ph type="ftr" sz="quarter" idx="11"/>
          </p:nvPr>
        </p:nvSpPr>
        <p:spPr>
          <a:xfrm>
            <a:off x="1536700" y="396000"/>
            <a:ext cx="6443999" cy="142651"/>
          </a:xfrm>
        </p:spPr>
        <p:txBody>
          <a:bodyPr/>
          <a:lstStyle/>
          <a:p>
            <a:r>
              <a:rPr lang="en-GB"/>
              <a:t>Water Wellbeing Accreditation</a:t>
            </a:r>
            <a:endParaRPr lang="en-GB" dirty="0"/>
          </a:p>
        </p:txBody>
      </p:sp>
      <p:cxnSp>
        <p:nvCxnSpPr>
          <p:cNvPr id="8" name="Straight Connector 7">
            <a:extLst>
              <a:ext uri="{FF2B5EF4-FFF2-40B4-BE49-F238E27FC236}">
                <a16:creationId xmlns:a16="http://schemas.microsoft.com/office/drawing/2014/main" id="{028F98C1-F2C6-E48A-F554-930D750B9FEF}"/>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1" name="Picture Placeholder 10">
            <a:extLst>
              <a:ext uri="{FF2B5EF4-FFF2-40B4-BE49-F238E27FC236}">
                <a16:creationId xmlns:a16="http://schemas.microsoft.com/office/drawing/2014/main" id="{460C3ECA-CFC7-878E-5B16-D1EC47976C06}"/>
              </a:ext>
            </a:extLst>
          </p:cNvPr>
          <p:cNvSpPr>
            <a:spLocks noGrp="1"/>
          </p:cNvSpPr>
          <p:nvPr>
            <p:ph type="pic" sz="quarter" idx="13" hasCustomPrompt="1"/>
          </p:nvPr>
        </p:nvSpPr>
        <p:spPr>
          <a:xfrm>
            <a:off x="5219407" y="1656871"/>
            <a:ext cx="1768815" cy="1768814"/>
          </a:xfrm>
        </p:spPr>
        <p:txBody>
          <a:bodyPr/>
          <a:lstStyle>
            <a:lvl1pPr marL="0" indent="0" algn="ctr">
              <a:buNone/>
              <a:defRPr sz="1800"/>
            </a:lvl1pPr>
          </a:lstStyle>
          <a:p>
            <a:r>
              <a:rPr lang="en-GB" dirty="0"/>
              <a:t>Click icon to add icon or image</a:t>
            </a:r>
          </a:p>
        </p:txBody>
      </p:sp>
      <p:sp>
        <p:nvSpPr>
          <p:cNvPr id="2" name="Title 1">
            <a:extLst>
              <a:ext uri="{FF2B5EF4-FFF2-40B4-BE49-F238E27FC236}">
                <a16:creationId xmlns:a16="http://schemas.microsoft.com/office/drawing/2014/main" id="{E04EFB79-F6D4-4AA3-9DCD-9365D3E7450D}"/>
              </a:ext>
            </a:extLst>
          </p:cNvPr>
          <p:cNvSpPr>
            <a:spLocks noGrp="1"/>
          </p:cNvSpPr>
          <p:nvPr>
            <p:ph type="title" hasCustomPrompt="1"/>
          </p:nvPr>
        </p:nvSpPr>
        <p:spPr>
          <a:xfrm>
            <a:off x="811602" y="3429000"/>
            <a:ext cx="10557682" cy="935669"/>
          </a:xfrm>
        </p:spPr>
        <p:txBody>
          <a:bodyPr/>
          <a:lstStyle>
            <a:lvl1pPr algn="ctr">
              <a:defRPr sz="4800">
                <a:solidFill>
                  <a:schemeClr val="tx1"/>
                </a:solidFill>
              </a:defRPr>
            </a:lvl1pPr>
          </a:lstStyle>
          <a:p>
            <a:r>
              <a:rPr lang="en-GB" dirty="0"/>
              <a:t>Click to edit section/break style</a:t>
            </a:r>
          </a:p>
        </p:txBody>
      </p:sp>
      <p:sp>
        <p:nvSpPr>
          <p:cNvPr id="14" name="Text Placeholder 13">
            <a:extLst>
              <a:ext uri="{FF2B5EF4-FFF2-40B4-BE49-F238E27FC236}">
                <a16:creationId xmlns:a16="http://schemas.microsoft.com/office/drawing/2014/main" id="{3249087E-7473-C4D2-A115-B2DFD658D43E}"/>
              </a:ext>
            </a:extLst>
          </p:cNvPr>
          <p:cNvSpPr>
            <a:spLocks noGrp="1"/>
          </p:cNvSpPr>
          <p:nvPr>
            <p:ph type="body" sz="quarter" idx="14" hasCustomPrompt="1"/>
          </p:nvPr>
        </p:nvSpPr>
        <p:spPr>
          <a:xfrm>
            <a:off x="1991513" y="4590000"/>
            <a:ext cx="8208974" cy="1501200"/>
          </a:xfrm>
        </p:spPr>
        <p:txBody>
          <a:bodyPr/>
          <a:lstStyle>
            <a:lvl1pPr marL="0" indent="0" algn="ctr">
              <a:buNone/>
              <a:defRPr sz="1800"/>
            </a:lvl1pPr>
            <a:lvl2pPr marL="313200" indent="0">
              <a:buNone/>
              <a:defRPr/>
            </a:lvl2pPr>
            <a:lvl3pPr marL="518400" indent="0">
              <a:buNone/>
              <a:defRPr/>
            </a:lvl3pPr>
            <a:lvl4pPr marL="759600" indent="0">
              <a:buNone/>
              <a:defRPr/>
            </a:lvl4pPr>
            <a:lvl5pPr marL="1000800" indent="0">
              <a:buNone/>
              <a:defRPr/>
            </a:lvl5pPr>
          </a:lstStyle>
          <a:p>
            <a:pPr lvl="0"/>
            <a:r>
              <a:rPr lang="en-GB" dirty="0"/>
              <a:t>Click to add </a:t>
            </a:r>
            <a:r>
              <a:rPr lang="en-GB" dirty="0" err="1"/>
              <a:t>subheader</a:t>
            </a:r>
            <a:endParaRPr lang="en-GB" dirty="0"/>
          </a:p>
        </p:txBody>
      </p:sp>
      <p:sp>
        <p:nvSpPr>
          <p:cNvPr id="19" name="Rounded Rectangle 18">
            <a:extLst>
              <a:ext uri="{FF2B5EF4-FFF2-40B4-BE49-F238E27FC236}">
                <a16:creationId xmlns:a16="http://schemas.microsoft.com/office/drawing/2014/main" id="{0CCFC682-033B-0C7B-35BB-3D84BCDF5E76}"/>
              </a:ext>
            </a:extLst>
          </p:cNvPr>
          <p:cNvSpPr/>
          <p:nvPr userDrawn="1"/>
        </p:nvSpPr>
        <p:spPr>
          <a:xfrm>
            <a:off x="12291461" y="-976895"/>
            <a:ext cx="2179452" cy="9113898"/>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20" name="Graphic 19">
            <a:extLst>
              <a:ext uri="{FF2B5EF4-FFF2-40B4-BE49-F238E27FC236}">
                <a16:creationId xmlns:a16="http://schemas.microsoft.com/office/drawing/2014/main" id="{65264BF8-0D20-4FA9-14C2-5F373C2445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846617"/>
            <a:ext cx="347311" cy="343176"/>
          </a:xfrm>
          <a:prstGeom prst="rect">
            <a:avLst/>
          </a:prstGeom>
        </p:spPr>
      </p:pic>
      <p:sp>
        <p:nvSpPr>
          <p:cNvPr id="21" name="TextBox 20">
            <a:extLst>
              <a:ext uri="{FF2B5EF4-FFF2-40B4-BE49-F238E27FC236}">
                <a16:creationId xmlns:a16="http://schemas.microsoft.com/office/drawing/2014/main" id="{B33CB94A-8EDB-06DC-DC8B-9FB91D3403F0}"/>
              </a:ext>
            </a:extLst>
          </p:cNvPr>
          <p:cNvSpPr txBox="1"/>
          <p:nvPr userDrawn="1"/>
        </p:nvSpPr>
        <p:spPr>
          <a:xfrm>
            <a:off x="12872185" y="-846617"/>
            <a:ext cx="1479082" cy="307777"/>
          </a:xfrm>
          <a:prstGeom prst="rect">
            <a:avLst/>
          </a:prstGeom>
          <a:noFill/>
        </p:spPr>
        <p:txBody>
          <a:bodyPr wrap="square" lIns="0" tIns="0" rIns="0" bIns="0" rtlCol="0">
            <a:spAutoFit/>
          </a:bodyPr>
          <a:lstStyle/>
          <a:p>
            <a:r>
              <a:rPr lang="en-GB" sz="1400" b="1" dirty="0"/>
              <a:t>Quick Tips</a:t>
            </a:r>
          </a:p>
          <a:p>
            <a:r>
              <a:rPr lang="en-GB" sz="600" b="0" dirty="0"/>
              <a:t>The box is not visible in presentation mode</a:t>
            </a:r>
          </a:p>
        </p:txBody>
      </p:sp>
      <p:sp>
        <p:nvSpPr>
          <p:cNvPr id="22" name="TextBox 21">
            <a:extLst>
              <a:ext uri="{FF2B5EF4-FFF2-40B4-BE49-F238E27FC236}">
                <a16:creationId xmlns:a16="http://schemas.microsoft.com/office/drawing/2014/main" id="{13096B1B-2CF6-2CA9-03A1-975C43C09B26}"/>
              </a:ext>
            </a:extLst>
          </p:cNvPr>
          <p:cNvSpPr txBox="1"/>
          <p:nvPr userDrawn="1"/>
        </p:nvSpPr>
        <p:spPr>
          <a:xfrm>
            <a:off x="12411009" y="-345268"/>
            <a:ext cx="1940258" cy="892552"/>
          </a:xfrm>
          <a:prstGeom prst="rect">
            <a:avLst/>
          </a:prstGeom>
          <a:noFill/>
        </p:spPr>
        <p:txBody>
          <a:bodyPr wrap="square" lIns="0" tIns="0" rIns="0" bIns="0" rtlCol="0">
            <a:spAutoFit/>
          </a:bodyPr>
          <a:lstStyle/>
          <a:p>
            <a:r>
              <a:rPr lang="en-GB" sz="1000" b="1" dirty="0"/>
              <a:t>Change background colour</a:t>
            </a:r>
          </a:p>
          <a:p>
            <a:endParaRPr lang="en-GB" sz="800" dirty="0"/>
          </a:p>
          <a:p>
            <a:pPr marL="228600" indent="-228600">
              <a:buFont typeface="+mj-lt"/>
              <a:buAutoNum type="arabicPeriod"/>
            </a:pPr>
            <a:r>
              <a:rPr lang="en-GB" sz="800" dirty="0"/>
              <a:t>Under the ‘Design’ tab in the ribbon, select ‘Format Background’ to reveal the dialogue box below (or right-click on the background and scroll down to ‘Format Background’).</a:t>
            </a:r>
          </a:p>
        </p:txBody>
      </p:sp>
      <p:pic>
        <p:nvPicPr>
          <p:cNvPr id="23" name="Picture 22">
            <a:extLst>
              <a:ext uri="{FF2B5EF4-FFF2-40B4-BE49-F238E27FC236}">
                <a16:creationId xmlns:a16="http://schemas.microsoft.com/office/drawing/2014/main" id="{FC3ED32F-EB83-8F98-D4AA-6F1634016973}"/>
              </a:ext>
            </a:extLst>
          </p:cNvPr>
          <p:cNvPicPr>
            <a:picLocks noChangeAspect="1"/>
          </p:cNvPicPr>
          <p:nvPr userDrawn="1"/>
        </p:nvPicPr>
        <p:blipFill>
          <a:blip r:embed="rId6"/>
          <a:srcRect/>
          <a:stretch/>
        </p:blipFill>
        <p:spPr>
          <a:xfrm>
            <a:off x="12629327" y="630147"/>
            <a:ext cx="1365529" cy="1536849"/>
          </a:xfrm>
          <a:prstGeom prst="rect">
            <a:avLst/>
          </a:prstGeom>
        </p:spPr>
      </p:pic>
      <p:sp>
        <p:nvSpPr>
          <p:cNvPr id="24" name="TextBox 23">
            <a:extLst>
              <a:ext uri="{FF2B5EF4-FFF2-40B4-BE49-F238E27FC236}">
                <a16:creationId xmlns:a16="http://schemas.microsoft.com/office/drawing/2014/main" id="{6144EA1B-3B09-13A6-2E86-65A4B28B909A}"/>
              </a:ext>
            </a:extLst>
          </p:cNvPr>
          <p:cNvSpPr txBox="1"/>
          <p:nvPr userDrawn="1"/>
        </p:nvSpPr>
        <p:spPr>
          <a:xfrm>
            <a:off x="12411009" y="2295967"/>
            <a:ext cx="1964210"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t>Click the paint bucket icon (which shows the current colour) to bring up the ‘Theme Colours’ box and select either dark grey, red, dark blue, turquoise light blue*, dark red or light grey* from the top line.</a:t>
            </a:r>
            <a:br>
              <a:rPr lang="en-GB" sz="800" dirty="0"/>
            </a:br>
            <a:r>
              <a:rPr lang="en-GB" sz="800" dirty="0"/>
              <a:t>* Refer to User Guides if selecting these colours.</a:t>
            </a:r>
          </a:p>
        </p:txBody>
      </p:sp>
      <p:pic>
        <p:nvPicPr>
          <p:cNvPr id="25" name="Picture 24">
            <a:extLst>
              <a:ext uri="{FF2B5EF4-FFF2-40B4-BE49-F238E27FC236}">
                <a16:creationId xmlns:a16="http://schemas.microsoft.com/office/drawing/2014/main" id="{EFB12A3A-15C6-3674-D66A-0889DDD40676}"/>
              </a:ext>
            </a:extLst>
          </p:cNvPr>
          <p:cNvPicPr>
            <a:picLocks noChangeAspect="1"/>
          </p:cNvPicPr>
          <p:nvPr userDrawn="1"/>
        </p:nvPicPr>
        <p:blipFill>
          <a:blip r:embed="rId7"/>
          <a:srcRect/>
          <a:stretch/>
        </p:blipFill>
        <p:spPr>
          <a:xfrm>
            <a:off x="12629327" y="3425685"/>
            <a:ext cx="1365529" cy="1639777"/>
          </a:xfrm>
          <a:prstGeom prst="rect">
            <a:avLst/>
          </a:prstGeom>
        </p:spPr>
      </p:pic>
      <p:sp>
        <p:nvSpPr>
          <p:cNvPr id="26" name="TextBox 25">
            <a:extLst>
              <a:ext uri="{FF2B5EF4-FFF2-40B4-BE49-F238E27FC236}">
                <a16:creationId xmlns:a16="http://schemas.microsoft.com/office/drawing/2014/main" id="{CE8D90AB-16E4-2524-90C9-CC1E9094AC78}"/>
              </a:ext>
            </a:extLst>
          </p:cNvPr>
          <p:cNvSpPr txBox="1"/>
          <p:nvPr userDrawn="1"/>
        </p:nvSpPr>
        <p:spPr>
          <a:xfrm>
            <a:off x="12411009" y="7376835"/>
            <a:ext cx="1940258" cy="615553"/>
          </a:xfrm>
          <a:prstGeom prst="rect">
            <a:avLst/>
          </a:prstGeom>
          <a:noFill/>
        </p:spPr>
        <p:txBody>
          <a:bodyPr wrap="square" lIns="0" tIns="0" rIns="0" bIns="0" rtlCol="0">
            <a:spAutoFit/>
          </a:bodyPr>
          <a:lstStyle/>
          <a:p>
            <a:pPr marL="0" indent="0">
              <a:buFont typeface="+mj-lt"/>
              <a:buNone/>
            </a:pPr>
            <a:r>
              <a:rPr lang="en-GB" sz="800" dirty="0"/>
              <a:t>Get the most out of this template. Full </a:t>
            </a:r>
            <a:r>
              <a:rPr lang="en-GB" sz="800" dirty="0">
                <a:solidFill>
                  <a:schemeClr val="tx1"/>
                </a:solidFill>
              </a:rPr>
              <a:t>usage guidelines can be found here: </a:t>
            </a:r>
            <a:r>
              <a:rPr lang="en-GB" sz="800" b="1" dirty="0">
                <a:solidFill>
                  <a:schemeClr val="tx1"/>
                </a:solidFill>
              </a:rPr>
              <a:t>Public Drive (P Drive) &gt; Marketing and Brand Library &gt; SE PPT &gt; User Guides for Mac and PC</a:t>
            </a:r>
          </a:p>
        </p:txBody>
      </p:sp>
      <p:sp>
        <p:nvSpPr>
          <p:cNvPr id="29" name="TextBox 28">
            <a:extLst>
              <a:ext uri="{FF2B5EF4-FFF2-40B4-BE49-F238E27FC236}">
                <a16:creationId xmlns:a16="http://schemas.microsoft.com/office/drawing/2014/main" id="{B97B3ACD-ED39-9B8B-3AD9-AC052D74D5C5}"/>
              </a:ext>
            </a:extLst>
          </p:cNvPr>
          <p:cNvSpPr txBox="1"/>
          <p:nvPr userDrawn="1"/>
        </p:nvSpPr>
        <p:spPr>
          <a:xfrm>
            <a:off x="12411009" y="5208368"/>
            <a:ext cx="1964210" cy="2000548"/>
          </a:xfrm>
          <a:prstGeom prst="rect">
            <a:avLst/>
          </a:prstGeom>
          <a:noFill/>
        </p:spPr>
        <p:txBody>
          <a:bodyPr wrap="square" lIns="0" tIns="0" rIns="0" bIns="0" rtlCol="0">
            <a:spAutoFit/>
          </a:bodyPr>
          <a:lstStyle/>
          <a:p>
            <a:r>
              <a:rPr lang="en-GB" sz="1000" b="1" dirty="0">
                <a:solidFill>
                  <a:schemeClr val="tx1"/>
                </a:solidFill>
              </a:rPr>
              <a:t>Insert an image into the box</a:t>
            </a:r>
          </a:p>
          <a:p>
            <a:endParaRPr lang="en-GB" sz="800" dirty="0">
              <a:solidFill>
                <a:schemeClr val="tx1"/>
              </a:solidFill>
            </a:endParaRPr>
          </a:p>
          <a:p>
            <a:pPr marL="228600" indent="-228600">
              <a:buFont typeface="+mj-lt"/>
              <a:buAutoNum type="arabicPeriod"/>
            </a:pPr>
            <a:r>
              <a:rPr lang="en-GB" sz="800" dirty="0">
                <a:solidFill>
                  <a:schemeClr val="tx1"/>
                </a:solidFill>
              </a:rPr>
              <a:t>Click the picture icon in the centre of the box and select your image. PNG images work best in PowerPoint.</a:t>
            </a:r>
            <a:br>
              <a:rPr lang="en-GB" sz="800" dirty="0">
                <a:solidFill>
                  <a:schemeClr val="tx1"/>
                </a:solidFill>
              </a:rPr>
            </a:br>
            <a:r>
              <a:rPr lang="en-GB" sz="800" dirty="0">
                <a:solidFill>
                  <a:schemeClr val="tx1"/>
                </a:solidFill>
              </a:rPr>
              <a:t>(Alternatively drag and drop your image into the box).</a:t>
            </a:r>
          </a:p>
          <a:p>
            <a:pPr marL="228600" indent="-228600">
              <a:buFont typeface="+mj-lt"/>
              <a:buAutoNum type="arabicPeriod"/>
            </a:pPr>
            <a:r>
              <a:rPr lang="en-GB" sz="800" dirty="0">
                <a:solidFill>
                  <a:schemeClr val="tx1"/>
                </a:solidFill>
              </a:rPr>
              <a:t>The image may need to be cropped to fit better – select the crop tool from the ribbon or right-click the image and scroll down to ‘Crop’. See full usage guidelines for information on how to crop images.</a:t>
            </a:r>
            <a:br>
              <a:rPr lang="en-GB" sz="800" dirty="0">
                <a:solidFill>
                  <a:schemeClr val="tx1"/>
                </a:solidFill>
              </a:rPr>
            </a:br>
            <a:r>
              <a:rPr lang="en-GB" sz="800" dirty="0">
                <a:solidFill>
                  <a:schemeClr val="tx1"/>
                </a:solidFill>
              </a:rPr>
              <a:t>A selection of images and brand icons can be found here: </a:t>
            </a:r>
            <a:r>
              <a:rPr lang="en-GB" sz="800" b="1" dirty="0">
                <a:solidFill>
                  <a:schemeClr val="tx1"/>
                </a:solidFill>
              </a:rPr>
              <a:t>public/Marketing and Brand library/SE PPT</a:t>
            </a:r>
          </a:p>
        </p:txBody>
      </p:sp>
    </p:spTree>
    <p:extLst>
      <p:ext uri="{BB962C8B-B14F-4D97-AF65-F5344CB8AC3E}">
        <p14:creationId xmlns:p14="http://schemas.microsoft.com/office/powerpoint/2010/main" val="50308265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968" userDrawn="1">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AGENDA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472FA61E-EECB-40E8-9219-D4A8A8F498EC}" type="datetime2">
              <a:rPr lang="en-GB" smtClean="0"/>
              <a:t>Thursday, 24 August 2023</a:t>
            </a:fld>
            <a:endParaRPr lang="en-GB" dirty="0"/>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r>
              <a:rPr lang="en-GB"/>
              <a:t>Water Wellbeing Accreditation</a:t>
            </a:r>
            <a:endParaRPr lang="en-GB" dirty="0"/>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pPr/>
              <a:t>‹#›</a:t>
            </a:fld>
            <a:endParaRPr lang="en-GB"/>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1905506"/>
            <a:ext cx="9850582" cy="3046988"/>
          </a:xfrm>
          <a:prstGeom prst="rect">
            <a:avLst/>
          </a:prstGeom>
          <a:noFill/>
        </p:spPr>
        <p:txBody>
          <a:bodyPr wrap="square" rtlCol="0">
            <a:spAutoFit/>
          </a:bodyPr>
          <a:lstStyle/>
          <a:p>
            <a:pPr algn="ctr"/>
            <a:r>
              <a:rPr lang="en-GB" sz="9600" b="1" dirty="0">
                <a:solidFill>
                  <a:schemeClr val="bg1"/>
                </a:solidFill>
              </a:rPr>
              <a:t>AGENDA LAYOUTS</a:t>
            </a:r>
          </a:p>
        </p:txBody>
      </p:sp>
    </p:spTree>
    <p:extLst>
      <p:ext uri="{BB962C8B-B14F-4D97-AF65-F5344CB8AC3E}">
        <p14:creationId xmlns:p14="http://schemas.microsoft.com/office/powerpoint/2010/main" val="306423054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4">
            <a:alpha val="1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09D707E-326A-BDC0-9B66-968472AD3DCA}"/>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B14A68A4-6D15-FFF1-F99C-4B6C63FF918A}"/>
              </a:ext>
            </a:extLst>
          </p:cNvPr>
          <p:cNvSpPr>
            <a:spLocks noGrp="1"/>
          </p:cNvSpPr>
          <p:nvPr>
            <p:ph type="dt" sz="half" idx="10"/>
          </p:nvPr>
        </p:nvSpPr>
        <p:spPr/>
        <p:txBody>
          <a:bodyPr/>
          <a:lstStyle/>
          <a:p>
            <a:fld id="{0E1C98C1-82D0-46CD-A0AD-88CD727619A4}" type="datetime2">
              <a:rPr lang="en-GB" smtClean="0"/>
              <a:t>Thursday, 24 August 2023</a:t>
            </a:fld>
            <a:endParaRPr lang="en-GB" dirty="0"/>
          </a:p>
        </p:txBody>
      </p:sp>
      <p:sp>
        <p:nvSpPr>
          <p:cNvPr id="5" name="Slide Number Placeholder 4">
            <a:extLst>
              <a:ext uri="{FF2B5EF4-FFF2-40B4-BE49-F238E27FC236}">
                <a16:creationId xmlns:a16="http://schemas.microsoft.com/office/drawing/2014/main" id="{B8E47973-DA69-9439-F1B4-15AA9FBEF0C2}"/>
              </a:ext>
            </a:extLst>
          </p:cNvPr>
          <p:cNvSpPr>
            <a:spLocks noGrp="1"/>
          </p:cNvSpPr>
          <p:nvPr>
            <p:ph type="sldNum" sz="quarter" idx="12"/>
          </p:nvPr>
        </p:nvSpPr>
        <p:spPr/>
        <p:txBody>
          <a:bodyPr/>
          <a:lstStyle/>
          <a:p>
            <a:fld id="{D396FEAD-8A25-914B-BA16-EEF988A0D975}" type="slidenum">
              <a:rPr lang="en-GB" smtClean="0"/>
              <a:pPr/>
              <a:t>‹#›</a:t>
            </a:fld>
            <a:endParaRPr lang="en-GB"/>
          </a:p>
        </p:txBody>
      </p:sp>
      <p:sp>
        <p:nvSpPr>
          <p:cNvPr id="11" name="Rectangle 2">
            <a:extLst>
              <a:ext uri="{FF2B5EF4-FFF2-40B4-BE49-F238E27FC236}">
                <a16:creationId xmlns:a16="http://schemas.microsoft.com/office/drawing/2014/main" id="{6EE6AB7C-E4C5-0781-8255-35FBC1BFFFA0}"/>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pic>
        <p:nvPicPr>
          <p:cNvPr id="7" name="Graphic 6">
            <a:extLst>
              <a:ext uri="{FF2B5EF4-FFF2-40B4-BE49-F238E27FC236}">
                <a16:creationId xmlns:a16="http://schemas.microsoft.com/office/drawing/2014/main" id="{DC3A696E-34D8-14C7-FB93-E212737C042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F0FFDCC9-98AD-E526-7851-202B31CB9212}"/>
              </a:ext>
            </a:extLst>
          </p:cNvPr>
          <p:cNvSpPr>
            <a:spLocks noGrp="1"/>
          </p:cNvSpPr>
          <p:nvPr>
            <p:ph type="ftr" sz="quarter" idx="11"/>
          </p:nvPr>
        </p:nvSpPr>
        <p:spPr>
          <a:xfrm>
            <a:off x="1536700" y="396000"/>
            <a:ext cx="6443999" cy="142651"/>
          </a:xfrm>
        </p:spPr>
        <p:txBody>
          <a:bodyPr/>
          <a:lstStyle/>
          <a:p>
            <a:r>
              <a:rPr lang="en-GB"/>
              <a:t>Water Wellbeing Accreditation</a:t>
            </a:r>
            <a:endParaRPr lang="en-GB" dirty="0"/>
          </a:p>
        </p:txBody>
      </p:sp>
      <p:cxnSp>
        <p:nvCxnSpPr>
          <p:cNvPr id="8" name="Straight Connector 7">
            <a:extLst>
              <a:ext uri="{FF2B5EF4-FFF2-40B4-BE49-F238E27FC236}">
                <a16:creationId xmlns:a16="http://schemas.microsoft.com/office/drawing/2014/main" id="{32093C25-B7B4-F342-1889-ADF48C18BAD8}"/>
              </a:ext>
            </a:extLst>
          </p:cNvPr>
          <p:cNvCxnSpPr>
            <a:cxnSpLocks/>
          </p:cNvCxnSpPr>
          <p:nvPr userDrawn="1"/>
        </p:nvCxnSpPr>
        <p:spPr>
          <a:xfrm flipV="1">
            <a:off x="-11112" y="702569"/>
            <a:ext cx="11712574" cy="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31" name="Picture Placeholder 30">
            <a:extLst>
              <a:ext uri="{FF2B5EF4-FFF2-40B4-BE49-F238E27FC236}">
                <a16:creationId xmlns:a16="http://schemas.microsoft.com/office/drawing/2014/main" id="{89D0F425-680A-3361-0533-EC25CA4A79E1}"/>
              </a:ext>
            </a:extLst>
          </p:cNvPr>
          <p:cNvSpPr>
            <a:spLocks noGrp="1"/>
          </p:cNvSpPr>
          <p:nvPr>
            <p:ph type="pic" sz="quarter" idx="25" hasCustomPrompt="1"/>
          </p:nvPr>
        </p:nvSpPr>
        <p:spPr>
          <a:xfrm>
            <a:off x="-11112" y="702696"/>
            <a:ext cx="7967663" cy="5771256"/>
          </a:xfrm>
          <a:solidFill>
            <a:schemeClr val="accent2"/>
          </a:solidFill>
        </p:spPr>
        <p:txBody>
          <a:bodyPr/>
          <a:lstStyle>
            <a:lvl1pPr marL="0" indent="0" algn="ctr">
              <a:lnSpc>
                <a:spcPct val="100000"/>
              </a:lnSpc>
              <a:spcBef>
                <a:spcPts val="0"/>
              </a:spcBef>
              <a:buNone/>
              <a:defRPr sz="1800">
                <a:solidFill>
                  <a:schemeClr val="accent4"/>
                </a:solidFill>
              </a:defRPr>
            </a:lvl1pPr>
          </a:lstStyle>
          <a:p>
            <a:r>
              <a:rPr lang="en-GB" dirty="0"/>
              <a:t>Option to change box colour or click icon to add picture</a:t>
            </a:r>
            <a:br>
              <a:rPr lang="en-GB" dirty="0"/>
            </a:br>
            <a:r>
              <a:rPr lang="en-GB" dirty="0"/>
              <a:t>Note: ensure any picture allows enough contrast with header text</a:t>
            </a:r>
          </a:p>
        </p:txBody>
      </p:sp>
      <p:sp>
        <p:nvSpPr>
          <p:cNvPr id="2" name="Title 1">
            <a:extLst>
              <a:ext uri="{FF2B5EF4-FFF2-40B4-BE49-F238E27FC236}">
                <a16:creationId xmlns:a16="http://schemas.microsoft.com/office/drawing/2014/main" id="{53B268E3-4631-D8F0-8862-2E163A668652}"/>
              </a:ext>
            </a:extLst>
          </p:cNvPr>
          <p:cNvSpPr>
            <a:spLocks noGrp="1"/>
          </p:cNvSpPr>
          <p:nvPr>
            <p:ph type="title" hasCustomPrompt="1"/>
          </p:nvPr>
        </p:nvSpPr>
        <p:spPr>
          <a:xfrm>
            <a:off x="479426" y="1524002"/>
            <a:ext cx="4637958" cy="530299"/>
          </a:xfrm>
        </p:spPr>
        <p:txBody>
          <a:bodyPr/>
          <a:lstStyle>
            <a:lvl1pPr>
              <a:defRPr sz="3600">
                <a:solidFill>
                  <a:schemeClr val="bg1"/>
                </a:solidFill>
              </a:defRPr>
            </a:lvl1pPr>
          </a:lstStyle>
          <a:p>
            <a:r>
              <a:rPr lang="en-GB" dirty="0"/>
              <a:t>Edit Agenda/Contents</a:t>
            </a:r>
          </a:p>
        </p:txBody>
      </p:sp>
      <p:sp>
        <p:nvSpPr>
          <p:cNvPr id="14" name="Text Placeholder 13">
            <a:extLst>
              <a:ext uri="{FF2B5EF4-FFF2-40B4-BE49-F238E27FC236}">
                <a16:creationId xmlns:a16="http://schemas.microsoft.com/office/drawing/2014/main" id="{5EDE371A-36D8-147D-EE98-2D7CEB389283}"/>
              </a:ext>
            </a:extLst>
          </p:cNvPr>
          <p:cNvSpPr>
            <a:spLocks noGrp="1"/>
          </p:cNvSpPr>
          <p:nvPr>
            <p:ph type="body" sz="quarter" idx="13" hasCustomPrompt="1"/>
          </p:nvPr>
        </p:nvSpPr>
        <p:spPr>
          <a:xfrm>
            <a:off x="7417517" y="1715642"/>
            <a:ext cx="539749" cy="296862"/>
          </a:xfrm>
        </p:spPr>
        <p:txBody>
          <a:bodyPr anchor="b"/>
          <a:lstStyle>
            <a:lvl1pPr marL="0" indent="0">
              <a:buNone/>
              <a:defRPr sz="2000" b="1">
                <a:solidFill>
                  <a:schemeClr val="bg1"/>
                </a:solidFill>
                <a:latin typeface="+mn-lt"/>
                <a:cs typeface="Arial" panose="020B0604020202020204" pitchFamily="34" charset="0"/>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01.</a:t>
            </a:r>
          </a:p>
        </p:txBody>
      </p:sp>
      <p:sp>
        <p:nvSpPr>
          <p:cNvPr id="15" name="Text Placeholder 13">
            <a:extLst>
              <a:ext uri="{FF2B5EF4-FFF2-40B4-BE49-F238E27FC236}">
                <a16:creationId xmlns:a16="http://schemas.microsoft.com/office/drawing/2014/main" id="{2B3E999E-BEC1-CFE5-584E-D6E0D53C593B}"/>
              </a:ext>
            </a:extLst>
          </p:cNvPr>
          <p:cNvSpPr>
            <a:spLocks noGrp="1"/>
          </p:cNvSpPr>
          <p:nvPr>
            <p:ph type="body" sz="quarter" idx="14" hasCustomPrompt="1"/>
          </p:nvPr>
        </p:nvSpPr>
        <p:spPr>
          <a:xfrm>
            <a:off x="8236593" y="1722730"/>
            <a:ext cx="3472807" cy="282686"/>
          </a:xfrm>
        </p:spPr>
        <p:txBody>
          <a:bodyPr anchor="b"/>
          <a:lstStyle>
            <a:lvl1pPr marL="0" indent="0">
              <a:buNone/>
              <a:defRPr sz="1400" b="0">
                <a:solidFill>
                  <a:schemeClr val="tx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Agenda topic 1</a:t>
            </a:r>
          </a:p>
        </p:txBody>
      </p:sp>
      <p:sp>
        <p:nvSpPr>
          <p:cNvPr id="16" name="Text Placeholder 13">
            <a:extLst>
              <a:ext uri="{FF2B5EF4-FFF2-40B4-BE49-F238E27FC236}">
                <a16:creationId xmlns:a16="http://schemas.microsoft.com/office/drawing/2014/main" id="{B27A1497-D437-F031-3327-4ABA596AAF2F}"/>
              </a:ext>
            </a:extLst>
          </p:cNvPr>
          <p:cNvSpPr>
            <a:spLocks noGrp="1"/>
          </p:cNvSpPr>
          <p:nvPr>
            <p:ph type="body" sz="quarter" idx="15" hasCustomPrompt="1"/>
          </p:nvPr>
        </p:nvSpPr>
        <p:spPr>
          <a:xfrm>
            <a:off x="7417517" y="2344474"/>
            <a:ext cx="539749" cy="296862"/>
          </a:xfrm>
        </p:spPr>
        <p:txBody>
          <a:bodyPr anchor="b"/>
          <a:lstStyle>
            <a:lvl1pPr marL="0" indent="0">
              <a:buNone/>
              <a:defRPr sz="2000" b="1">
                <a:solidFill>
                  <a:schemeClr val="bg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02.</a:t>
            </a:r>
          </a:p>
        </p:txBody>
      </p:sp>
      <p:sp>
        <p:nvSpPr>
          <p:cNvPr id="17" name="Text Placeholder 13">
            <a:extLst>
              <a:ext uri="{FF2B5EF4-FFF2-40B4-BE49-F238E27FC236}">
                <a16:creationId xmlns:a16="http://schemas.microsoft.com/office/drawing/2014/main" id="{9C2545E1-17A8-F699-4E2A-7C1071924233}"/>
              </a:ext>
            </a:extLst>
          </p:cNvPr>
          <p:cNvSpPr>
            <a:spLocks noGrp="1"/>
          </p:cNvSpPr>
          <p:nvPr>
            <p:ph type="body" sz="quarter" idx="16" hasCustomPrompt="1"/>
          </p:nvPr>
        </p:nvSpPr>
        <p:spPr>
          <a:xfrm>
            <a:off x="8236593" y="2351562"/>
            <a:ext cx="3472807" cy="282686"/>
          </a:xfrm>
        </p:spPr>
        <p:txBody>
          <a:bodyPr anchor="b"/>
          <a:lstStyle>
            <a:lvl1pPr marL="0" indent="0">
              <a:buNone/>
              <a:defRPr sz="1400" b="0">
                <a:solidFill>
                  <a:schemeClr val="tx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Agenda topic 2</a:t>
            </a:r>
          </a:p>
        </p:txBody>
      </p:sp>
      <p:sp>
        <p:nvSpPr>
          <p:cNvPr id="18" name="Text Placeholder 13">
            <a:extLst>
              <a:ext uri="{FF2B5EF4-FFF2-40B4-BE49-F238E27FC236}">
                <a16:creationId xmlns:a16="http://schemas.microsoft.com/office/drawing/2014/main" id="{742F69A2-5B22-10FA-C918-CBA35F9EB095}"/>
              </a:ext>
            </a:extLst>
          </p:cNvPr>
          <p:cNvSpPr>
            <a:spLocks noGrp="1"/>
          </p:cNvSpPr>
          <p:nvPr>
            <p:ph type="body" sz="quarter" idx="17" hasCustomPrompt="1"/>
          </p:nvPr>
        </p:nvSpPr>
        <p:spPr>
          <a:xfrm>
            <a:off x="7417517" y="2980394"/>
            <a:ext cx="539749" cy="296862"/>
          </a:xfrm>
        </p:spPr>
        <p:txBody>
          <a:bodyPr anchor="b"/>
          <a:lstStyle>
            <a:lvl1pPr marL="0" indent="0">
              <a:buNone/>
              <a:defRPr sz="2000" b="1">
                <a:solidFill>
                  <a:schemeClr val="bg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03.</a:t>
            </a:r>
          </a:p>
        </p:txBody>
      </p:sp>
      <p:sp>
        <p:nvSpPr>
          <p:cNvPr id="19" name="Text Placeholder 13">
            <a:extLst>
              <a:ext uri="{FF2B5EF4-FFF2-40B4-BE49-F238E27FC236}">
                <a16:creationId xmlns:a16="http://schemas.microsoft.com/office/drawing/2014/main" id="{97E4160C-EBE2-2B02-0437-1563E251A6DF}"/>
              </a:ext>
            </a:extLst>
          </p:cNvPr>
          <p:cNvSpPr>
            <a:spLocks noGrp="1"/>
          </p:cNvSpPr>
          <p:nvPr>
            <p:ph type="body" sz="quarter" idx="18" hasCustomPrompt="1"/>
          </p:nvPr>
        </p:nvSpPr>
        <p:spPr>
          <a:xfrm>
            <a:off x="8236593" y="2987482"/>
            <a:ext cx="3472807" cy="282686"/>
          </a:xfrm>
        </p:spPr>
        <p:txBody>
          <a:bodyPr anchor="b"/>
          <a:lstStyle>
            <a:lvl1pPr marL="0" indent="0">
              <a:buNone/>
              <a:defRPr sz="1400" b="0">
                <a:solidFill>
                  <a:schemeClr val="tx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Agenda topic 3</a:t>
            </a:r>
          </a:p>
        </p:txBody>
      </p:sp>
      <p:sp>
        <p:nvSpPr>
          <p:cNvPr id="20" name="Text Placeholder 13">
            <a:extLst>
              <a:ext uri="{FF2B5EF4-FFF2-40B4-BE49-F238E27FC236}">
                <a16:creationId xmlns:a16="http://schemas.microsoft.com/office/drawing/2014/main" id="{22773160-0476-6D01-373C-63C58C88B62D}"/>
              </a:ext>
            </a:extLst>
          </p:cNvPr>
          <p:cNvSpPr>
            <a:spLocks noGrp="1"/>
          </p:cNvSpPr>
          <p:nvPr>
            <p:ph type="body" sz="quarter" idx="19" hasCustomPrompt="1"/>
          </p:nvPr>
        </p:nvSpPr>
        <p:spPr>
          <a:xfrm>
            <a:off x="7417517" y="3623402"/>
            <a:ext cx="539749" cy="296862"/>
          </a:xfrm>
        </p:spPr>
        <p:txBody>
          <a:bodyPr anchor="b"/>
          <a:lstStyle>
            <a:lvl1pPr marL="0" indent="0">
              <a:buNone/>
              <a:defRPr sz="2000" b="1">
                <a:solidFill>
                  <a:schemeClr val="bg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04.</a:t>
            </a:r>
          </a:p>
        </p:txBody>
      </p:sp>
      <p:sp>
        <p:nvSpPr>
          <p:cNvPr id="21" name="Text Placeholder 13">
            <a:extLst>
              <a:ext uri="{FF2B5EF4-FFF2-40B4-BE49-F238E27FC236}">
                <a16:creationId xmlns:a16="http://schemas.microsoft.com/office/drawing/2014/main" id="{BE61FF6D-1029-3F82-D19B-D24FEDD0DB4C}"/>
              </a:ext>
            </a:extLst>
          </p:cNvPr>
          <p:cNvSpPr>
            <a:spLocks noGrp="1"/>
          </p:cNvSpPr>
          <p:nvPr>
            <p:ph type="body" sz="quarter" idx="20" hasCustomPrompt="1"/>
          </p:nvPr>
        </p:nvSpPr>
        <p:spPr>
          <a:xfrm>
            <a:off x="8236593" y="3630490"/>
            <a:ext cx="3472807" cy="282686"/>
          </a:xfrm>
        </p:spPr>
        <p:txBody>
          <a:bodyPr anchor="b"/>
          <a:lstStyle>
            <a:lvl1pPr marL="0" indent="0">
              <a:buNone/>
              <a:defRPr sz="1400" b="0">
                <a:solidFill>
                  <a:schemeClr val="tx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Agenda topic 4</a:t>
            </a:r>
          </a:p>
        </p:txBody>
      </p:sp>
      <p:sp>
        <p:nvSpPr>
          <p:cNvPr id="22" name="Text Placeholder 13">
            <a:extLst>
              <a:ext uri="{FF2B5EF4-FFF2-40B4-BE49-F238E27FC236}">
                <a16:creationId xmlns:a16="http://schemas.microsoft.com/office/drawing/2014/main" id="{160C40A5-9FBF-ECC2-745A-564A74B83661}"/>
              </a:ext>
            </a:extLst>
          </p:cNvPr>
          <p:cNvSpPr>
            <a:spLocks noGrp="1"/>
          </p:cNvSpPr>
          <p:nvPr>
            <p:ph type="body" sz="quarter" idx="21" hasCustomPrompt="1"/>
          </p:nvPr>
        </p:nvSpPr>
        <p:spPr>
          <a:xfrm>
            <a:off x="7417517" y="4266410"/>
            <a:ext cx="539749" cy="296862"/>
          </a:xfrm>
        </p:spPr>
        <p:txBody>
          <a:bodyPr anchor="b"/>
          <a:lstStyle>
            <a:lvl1pPr marL="0" indent="0">
              <a:buNone/>
              <a:defRPr sz="2000" b="1">
                <a:solidFill>
                  <a:schemeClr val="bg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05.</a:t>
            </a:r>
          </a:p>
        </p:txBody>
      </p:sp>
      <p:sp>
        <p:nvSpPr>
          <p:cNvPr id="23" name="Text Placeholder 13">
            <a:extLst>
              <a:ext uri="{FF2B5EF4-FFF2-40B4-BE49-F238E27FC236}">
                <a16:creationId xmlns:a16="http://schemas.microsoft.com/office/drawing/2014/main" id="{C0019AF0-A38E-1D3B-F8DD-027EBBF4FA44}"/>
              </a:ext>
            </a:extLst>
          </p:cNvPr>
          <p:cNvSpPr>
            <a:spLocks noGrp="1"/>
          </p:cNvSpPr>
          <p:nvPr>
            <p:ph type="body" sz="quarter" idx="22" hasCustomPrompt="1"/>
          </p:nvPr>
        </p:nvSpPr>
        <p:spPr>
          <a:xfrm>
            <a:off x="8236593" y="4273498"/>
            <a:ext cx="3472807" cy="282686"/>
          </a:xfrm>
        </p:spPr>
        <p:txBody>
          <a:bodyPr anchor="b"/>
          <a:lstStyle>
            <a:lvl1pPr marL="0" indent="0">
              <a:buNone/>
              <a:defRPr sz="1400" b="0">
                <a:solidFill>
                  <a:schemeClr val="tx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Agenda topic 5</a:t>
            </a:r>
          </a:p>
        </p:txBody>
      </p:sp>
      <p:sp>
        <p:nvSpPr>
          <p:cNvPr id="24" name="Text Placeholder 13">
            <a:extLst>
              <a:ext uri="{FF2B5EF4-FFF2-40B4-BE49-F238E27FC236}">
                <a16:creationId xmlns:a16="http://schemas.microsoft.com/office/drawing/2014/main" id="{2C4D1BF4-C241-0586-CB79-B69DB1FB91F8}"/>
              </a:ext>
            </a:extLst>
          </p:cNvPr>
          <p:cNvSpPr>
            <a:spLocks noGrp="1"/>
          </p:cNvSpPr>
          <p:nvPr>
            <p:ph type="body" sz="quarter" idx="23" hasCustomPrompt="1"/>
          </p:nvPr>
        </p:nvSpPr>
        <p:spPr>
          <a:xfrm>
            <a:off x="7417517" y="4915994"/>
            <a:ext cx="539749" cy="296862"/>
          </a:xfrm>
        </p:spPr>
        <p:txBody>
          <a:bodyPr anchor="b"/>
          <a:lstStyle>
            <a:lvl1pPr marL="0" indent="0">
              <a:buNone/>
              <a:defRPr sz="2000" b="1">
                <a:solidFill>
                  <a:schemeClr val="bg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06.</a:t>
            </a:r>
          </a:p>
        </p:txBody>
      </p:sp>
      <p:sp>
        <p:nvSpPr>
          <p:cNvPr id="25" name="Text Placeholder 13">
            <a:extLst>
              <a:ext uri="{FF2B5EF4-FFF2-40B4-BE49-F238E27FC236}">
                <a16:creationId xmlns:a16="http://schemas.microsoft.com/office/drawing/2014/main" id="{444F05EF-1B73-9B3F-571E-91E1F7EE8B6C}"/>
              </a:ext>
            </a:extLst>
          </p:cNvPr>
          <p:cNvSpPr>
            <a:spLocks noGrp="1"/>
          </p:cNvSpPr>
          <p:nvPr>
            <p:ph type="body" sz="quarter" idx="24" hasCustomPrompt="1"/>
          </p:nvPr>
        </p:nvSpPr>
        <p:spPr>
          <a:xfrm>
            <a:off x="8236593" y="4923082"/>
            <a:ext cx="3472807" cy="282686"/>
          </a:xfrm>
        </p:spPr>
        <p:txBody>
          <a:bodyPr anchor="b"/>
          <a:lstStyle>
            <a:lvl1pPr marL="0" indent="0">
              <a:buNone/>
              <a:defRPr sz="1400" b="0">
                <a:solidFill>
                  <a:schemeClr val="tx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Agenda topic 6</a:t>
            </a:r>
          </a:p>
        </p:txBody>
      </p:sp>
      <p:sp>
        <p:nvSpPr>
          <p:cNvPr id="9" name="Rounded Rectangle 8">
            <a:extLst>
              <a:ext uri="{FF2B5EF4-FFF2-40B4-BE49-F238E27FC236}">
                <a16:creationId xmlns:a16="http://schemas.microsoft.com/office/drawing/2014/main" id="{E97381E3-FFAC-0F52-9519-7CF30344300A}"/>
              </a:ext>
            </a:extLst>
          </p:cNvPr>
          <p:cNvSpPr/>
          <p:nvPr userDrawn="1"/>
        </p:nvSpPr>
        <p:spPr>
          <a:xfrm>
            <a:off x="12284744" y="-932605"/>
            <a:ext cx="2178000" cy="9509446"/>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0" name="Graphic 9">
            <a:extLst>
              <a:ext uri="{FF2B5EF4-FFF2-40B4-BE49-F238E27FC236}">
                <a16:creationId xmlns:a16="http://schemas.microsoft.com/office/drawing/2014/main" id="{A8631C45-02BC-D9EB-1A98-7039A118E61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813901"/>
            <a:ext cx="347311" cy="343176"/>
          </a:xfrm>
          <a:prstGeom prst="rect">
            <a:avLst/>
          </a:prstGeom>
        </p:spPr>
      </p:pic>
      <p:sp>
        <p:nvSpPr>
          <p:cNvPr id="12" name="TextBox 11">
            <a:extLst>
              <a:ext uri="{FF2B5EF4-FFF2-40B4-BE49-F238E27FC236}">
                <a16:creationId xmlns:a16="http://schemas.microsoft.com/office/drawing/2014/main" id="{41A8AA63-783C-478F-D0C3-6CA0888C9AA0}"/>
              </a:ext>
            </a:extLst>
          </p:cNvPr>
          <p:cNvSpPr txBox="1"/>
          <p:nvPr userDrawn="1"/>
        </p:nvSpPr>
        <p:spPr>
          <a:xfrm>
            <a:off x="12872184" y="-813901"/>
            <a:ext cx="1503035" cy="307777"/>
          </a:xfrm>
          <a:prstGeom prst="rect">
            <a:avLst/>
          </a:prstGeom>
          <a:noFill/>
        </p:spPr>
        <p:txBody>
          <a:bodyPr wrap="square" lIns="0" tIns="0" rIns="0" bIns="0" rtlCol="0">
            <a:spAutoFit/>
          </a:bodyPr>
          <a:lstStyle/>
          <a:p>
            <a:r>
              <a:rPr lang="en-GB" sz="1400" b="1" dirty="0">
                <a:solidFill>
                  <a:schemeClr val="bg1"/>
                </a:solidFill>
              </a:rPr>
              <a:t>Quick Tips</a:t>
            </a:r>
          </a:p>
          <a:p>
            <a:r>
              <a:rPr lang="en-GB" sz="600" b="0" dirty="0">
                <a:solidFill>
                  <a:schemeClr val="bg1"/>
                </a:solidFill>
              </a:rPr>
              <a:t>The box is not visible in presentation mode</a:t>
            </a:r>
          </a:p>
        </p:txBody>
      </p:sp>
      <p:pic>
        <p:nvPicPr>
          <p:cNvPr id="28" name="Picture 27">
            <a:extLst>
              <a:ext uri="{FF2B5EF4-FFF2-40B4-BE49-F238E27FC236}">
                <a16:creationId xmlns:a16="http://schemas.microsoft.com/office/drawing/2014/main" id="{EC7CF693-AD60-F80F-E4AB-EF9AA2EF766F}"/>
              </a:ext>
            </a:extLst>
          </p:cNvPr>
          <p:cNvPicPr>
            <a:picLocks noChangeAspect="1"/>
          </p:cNvPicPr>
          <p:nvPr userDrawn="1"/>
        </p:nvPicPr>
        <p:blipFill>
          <a:blip r:embed="rId6"/>
          <a:srcRect/>
          <a:stretch/>
        </p:blipFill>
        <p:spPr>
          <a:xfrm>
            <a:off x="12629327" y="559028"/>
            <a:ext cx="1365529" cy="1929947"/>
          </a:xfrm>
          <a:prstGeom prst="rect">
            <a:avLst/>
          </a:prstGeom>
        </p:spPr>
      </p:pic>
      <p:sp>
        <p:nvSpPr>
          <p:cNvPr id="29" name="TextBox 28">
            <a:extLst>
              <a:ext uri="{FF2B5EF4-FFF2-40B4-BE49-F238E27FC236}">
                <a16:creationId xmlns:a16="http://schemas.microsoft.com/office/drawing/2014/main" id="{72B8A0C0-3D84-1FFF-90FB-9D1520DC27BC}"/>
              </a:ext>
            </a:extLst>
          </p:cNvPr>
          <p:cNvSpPr txBox="1"/>
          <p:nvPr userDrawn="1"/>
        </p:nvSpPr>
        <p:spPr>
          <a:xfrm>
            <a:off x="12411009" y="2580131"/>
            <a:ext cx="1964210" cy="984885"/>
          </a:xfrm>
          <a:prstGeom prst="rect">
            <a:avLst/>
          </a:prstGeom>
          <a:noFill/>
        </p:spPr>
        <p:txBody>
          <a:bodyPr wrap="square" lIns="0" tIns="0" rIns="0" bIns="0" rtlCol="0">
            <a:spAutoFit/>
          </a:bodyPr>
          <a:lstStyle/>
          <a:p>
            <a:pPr marL="228600" indent="-228600">
              <a:buFont typeface="+mj-lt"/>
              <a:buAutoNum type="arabicPeriod" startAt="3"/>
            </a:pPr>
            <a:r>
              <a:rPr lang="en-GB" sz="800" dirty="0">
                <a:solidFill>
                  <a:schemeClr val="bg1"/>
                </a:solidFill>
              </a:rPr>
              <a:t>Click the paint bucket icon (which shows the current colour) to bring up the ‘Theme Colours’ box and select either dark grey, red, dark blue, turquoise light blue*, dark red or light grey* from the top line.</a:t>
            </a:r>
            <a:br>
              <a:rPr lang="en-GB" sz="800" dirty="0">
                <a:solidFill>
                  <a:schemeClr val="bg1"/>
                </a:solidFill>
              </a:rPr>
            </a:br>
            <a:r>
              <a:rPr lang="en-GB" sz="800" dirty="0">
                <a:solidFill>
                  <a:schemeClr val="bg1"/>
                </a:solidFill>
              </a:rPr>
              <a:t>* Refer to User Guides if selecting these colours</a:t>
            </a:r>
          </a:p>
        </p:txBody>
      </p:sp>
      <p:pic>
        <p:nvPicPr>
          <p:cNvPr id="30" name="Picture 29">
            <a:extLst>
              <a:ext uri="{FF2B5EF4-FFF2-40B4-BE49-F238E27FC236}">
                <a16:creationId xmlns:a16="http://schemas.microsoft.com/office/drawing/2014/main" id="{54CD0199-7A7A-3DD7-4918-1FC738E2307D}"/>
              </a:ext>
            </a:extLst>
          </p:cNvPr>
          <p:cNvPicPr>
            <a:picLocks noChangeAspect="1"/>
          </p:cNvPicPr>
          <p:nvPr userDrawn="1"/>
        </p:nvPicPr>
        <p:blipFill>
          <a:blip r:embed="rId7"/>
          <a:srcRect/>
          <a:stretch/>
        </p:blipFill>
        <p:spPr>
          <a:xfrm>
            <a:off x="12629327" y="3662873"/>
            <a:ext cx="1365529" cy="1639777"/>
          </a:xfrm>
          <a:prstGeom prst="rect">
            <a:avLst/>
          </a:prstGeom>
        </p:spPr>
      </p:pic>
      <p:sp>
        <p:nvSpPr>
          <p:cNvPr id="33" name="TextBox 32">
            <a:extLst>
              <a:ext uri="{FF2B5EF4-FFF2-40B4-BE49-F238E27FC236}">
                <a16:creationId xmlns:a16="http://schemas.microsoft.com/office/drawing/2014/main" id="{57036DE5-73DA-DE20-0281-2B66A42997B5}"/>
              </a:ext>
            </a:extLst>
          </p:cNvPr>
          <p:cNvSpPr txBox="1"/>
          <p:nvPr userDrawn="1"/>
        </p:nvSpPr>
        <p:spPr>
          <a:xfrm>
            <a:off x="12411008" y="7840408"/>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bg1"/>
                </a:solidFill>
              </a:rPr>
              <a:t>Get the most out of this template. Full usage guidelines can be found here: </a:t>
            </a:r>
            <a:r>
              <a:rPr lang="en-GB" sz="800" b="1" dirty="0">
                <a:solidFill>
                  <a:schemeClr val="bg1"/>
                </a:solidFill>
              </a:rPr>
              <a:t>Public Drive (P Drive) &gt; Marketing and Brand Library &gt; SE PPT &gt; User Guides for Mac and PC</a:t>
            </a:r>
          </a:p>
        </p:txBody>
      </p:sp>
      <p:sp>
        <p:nvSpPr>
          <p:cNvPr id="42" name="TextBox 41">
            <a:extLst>
              <a:ext uri="{FF2B5EF4-FFF2-40B4-BE49-F238E27FC236}">
                <a16:creationId xmlns:a16="http://schemas.microsoft.com/office/drawing/2014/main" id="{3E65B655-415C-367A-FA2C-58F5C0F9822E}"/>
              </a:ext>
            </a:extLst>
          </p:cNvPr>
          <p:cNvSpPr txBox="1"/>
          <p:nvPr userDrawn="1"/>
        </p:nvSpPr>
        <p:spPr>
          <a:xfrm>
            <a:off x="12411009" y="-307875"/>
            <a:ext cx="1964208" cy="769441"/>
          </a:xfrm>
          <a:prstGeom prst="rect">
            <a:avLst/>
          </a:prstGeom>
          <a:noFill/>
        </p:spPr>
        <p:txBody>
          <a:bodyPr wrap="square" lIns="0" tIns="0" rIns="0" bIns="0" rtlCol="0">
            <a:spAutoFit/>
          </a:bodyPr>
          <a:lstStyle/>
          <a:p>
            <a:r>
              <a:rPr lang="en-GB" sz="1000" b="1" dirty="0">
                <a:solidFill>
                  <a:schemeClr val="bg1"/>
                </a:solidFill>
              </a:rPr>
              <a:t>Change colour of box</a:t>
            </a:r>
          </a:p>
          <a:p>
            <a:endParaRPr lang="en-GB" sz="800" dirty="0">
              <a:solidFill>
                <a:schemeClr val="bg1"/>
              </a:solidFill>
            </a:endParaRPr>
          </a:p>
          <a:p>
            <a:pPr marL="228600" indent="-228600">
              <a:buFont typeface="+mj-lt"/>
              <a:buAutoNum type="arabicPeriod"/>
            </a:pPr>
            <a:r>
              <a:rPr lang="en-GB" sz="800" dirty="0">
                <a:solidFill>
                  <a:schemeClr val="bg1"/>
                </a:solidFill>
              </a:rPr>
              <a:t>Click in the box to select it.</a:t>
            </a:r>
          </a:p>
          <a:p>
            <a:pPr marL="228600" indent="-228600">
              <a:buFont typeface="+mj-lt"/>
              <a:buAutoNum type="arabicPeriod"/>
            </a:pPr>
            <a:r>
              <a:rPr lang="en-GB" sz="800" dirty="0">
                <a:solidFill>
                  <a:schemeClr val="bg1"/>
                </a:solidFill>
              </a:rPr>
              <a:t>Right-click the box and scroll down to ‘Shape Format’ (or ‘Format Shape…’ on PC version).</a:t>
            </a:r>
          </a:p>
        </p:txBody>
      </p:sp>
      <p:sp>
        <p:nvSpPr>
          <p:cNvPr id="43" name="TextBox 42">
            <a:extLst>
              <a:ext uri="{FF2B5EF4-FFF2-40B4-BE49-F238E27FC236}">
                <a16:creationId xmlns:a16="http://schemas.microsoft.com/office/drawing/2014/main" id="{55E6EAAE-E747-EE70-E9E2-D66B924F07D3}"/>
              </a:ext>
            </a:extLst>
          </p:cNvPr>
          <p:cNvSpPr txBox="1"/>
          <p:nvPr userDrawn="1"/>
        </p:nvSpPr>
        <p:spPr>
          <a:xfrm>
            <a:off x="12411009" y="5472760"/>
            <a:ext cx="1964210" cy="2246769"/>
          </a:xfrm>
          <a:prstGeom prst="rect">
            <a:avLst/>
          </a:prstGeom>
          <a:noFill/>
        </p:spPr>
        <p:txBody>
          <a:bodyPr wrap="square" lIns="0" tIns="0" rIns="0" bIns="0" rtlCol="0">
            <a:spAutoFit/>
          </a:bodyPr>
          <a:lstStyle/>
          <a:p>
            <a:r>
              <a:rPr lang="en-GB" sz="1000" b="1" dirty="0">
                <a:solidFill>
                  <a:schemeClr val="bg1"/>
                </a:solidFill>
              </a:rPr>
              <a:t>Insert an image into the box</a:t>
            </a:r>
          </a:p>
          <a:p>
            <a:endParaRPr lang="en-GB" sz="800" dirty="0">
              <a:solidFill>
                <a:schemeClr val="bg1"/>
              </a:solidFill>
            </a:endParaRPr>
          </a:p>
          <a:p>
            <a:pPr marL="228600" indent="-228600">
              <a:buFont typeface="+mj-lt"/>
              <a:buAutoNum type="arabicPeriod"/>
            </a:pPr>
            <a:r>
              <a:rPr lang="en-GB" sz="800" dirty="0">
                <a:solidFill>
                  <a:schemeClr val="bg1"/>
                </a:solidFill>
              </a:rPr>
              <a:t>Click the picture icon in the centre of the box and select your image. PNG images work best in PowerPoint.</a:t>
            </a:r>
            <a:br>
              <a:rPr lang="en-GB" sz="800" dirty="0">
                <a:solidFill>
                  <a:schemeClr val="bg1"/>
                </a:solidFill>
              </a:rPr>
            </a:br>
            <a:r>
              <a:rPr lang="en-GB" sz="800" dirty="0">
                <a:solidFill>
                  <a:schemeClr val="bg1"/>
                </a:solidFill>
              </a:rPr>
              <a:t>(Alternatively drag and drop your image into the box).</a:t>
            </a:r>
          </a:p>
          <a:p>
            <a:pPr marL="228600" indent="-228600">
              <a:buFont typeface="+mj-lt"/>
              <a:buAutoNum type="arabicPeriod"/>
            </a:pPr>
            <a:r>
              <a:rPr lang="en-GB" sz="800" dirty="0">
                <a:solidFill>
                  <a:schemeClr val="bg1"/>
                </a:solidFill>
              </a:rPr>
              <a:t>The image may need to be cropped to fit better – select the crop tool from the ribbon or right-click the image and scroll down to ‘Crop’. See full usage guidelines for information on how to crop images.</a:t>
            </a:r>
            <a:br>
              <a:rPr lang="en-GB" sz="800" dirty="0">
                <a:solidFill>
                  <a:schemeClr val="bg1"/>
                </a:solidFill>
              </a:rPr>
            </a:br>
            <a:r>
              <a:rPr lang="en-GB" sz="800" dirty="0">
                <a:solidFill>
                  <a:schemeClr val="bg1"/>
                </a:solidFill>
              </a:rPr>
              <a:t>A selection of images can be found here: </a:t>
            </a:r>
            <a:r>
              <a:rPr lang="en-GB" sz="800" b="1" dirty="0">
                <a:solidFill>
                  <a:schemeClr val="bg1"/>
                </a:solidFill>
              </a:rPr>
              <a:t>Public Drive (P Drive) &gt; Marketing and Brand Library &gt; SE PPT &gt; Imagery for PPT_NOT TO BE SHARED</a:t>
            </a:r>
            <a:endParaRPr lang="en-GB" sz="800" dirty="0">
              <a:solidFill>
                <a:schemeClr val="bg1"/>
              </a:solidFill>
            </a:endParaRPr>
          </a:p>
        </p:txBody>
      </p:sp>
    </p:spTree>
    <p:extLst>
      <p:ext uri="{BB962C8B-B14F-4D97-AF65-F5344CB8AC3E}">
        <p14:creationId xmlns:p14="http://schemas.microsoft.com/office/powerpoint/2010/main" val="1496597407"/>
      </p:ext>
    </p:extLst>
  </p:cSld>
  <p:clrMapOvr>
    <a:masterClrMapping/>
  </p:clrMapOvr>
  <p:extLst>
    <p:ext uri="{DCECCB84-F9BA-43D5-87BE-67443E8EF086}">
      <p15:sldGuideLst xmlns:p15="http://schemas.microsoft.com/office/powerpoint/2012/main">
        <p15:guide id="1" pos="4180" userDrawn="1">
          <p15:clr>
            <a:srgbClr val="FBAE40"/>
          </p15:clr>
        </p15:guide>
        <p15:guide id="2" pos="968" userDrawn="1">
          <p15:clr>
            <a:srgbClr val="FBAE40"/>
          </p15:clr>
        </p15:guide>
        <p15:guide id="3" orient="horz" pos="1045" userDrawn="1">
          <p15:clr>
            <a:srgbClr val="FBAE40"/>
          </p15:clr>
        </p15:guide>
        <p15:guide id="4" orient="horz" pos="1232" userDrawn="1">
          <p15:clr>
            <a:srgbClr val="FBAE40"/>
          </p15:clr>
        </p15:guide>
        <p15:guide id="5" pos="2071" userDrawn="1">
          <p15:clr>
            <a:srgbClr val="5ACBF0"/>
          </p15:clr>
        </p15:guide>
        <p15:guide id="6" pos="5609" userDrawn="1">
          <p15:clr>
            <a:srgbClr val="5ACBF0"/>
          </p15:clr>
        </p15:guide>
        <p15:guide id="7" pos="2661" userDrawn="1">
          <p15:clr>
            <a:srgbClr val="9FCC3B"/>
          </p15:clr>
        </p15:guide>
        <p15:guide id="8" pos="5019" userDrawn="1">
          <p15:clr>
            <a:srgbClr val="9FCC3B"/>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STANDARD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548DE5F1-3DDD-4B59-BEA9-E23FC2D0AFDF}" type="datetime2">
              <a:rPr lang="en-GB" smtClean="0"/>
              <a:t>Thursday, 24 August 2023</a:t>
            </a:fld>
            <a:endParaRPr lang="en-GB" dirty="0"/>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r>
              <a:rPr lang="en-GB"/>
              <a:t>Water Wellbeing Accreditation</a:t>
            </a:r>
            <a:endParaRPr lang="en-GB" dirty="0"/>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pPr/>
              <a:t>‹#›</a:t>
            </a:fld>
            <a:endParaRPr lang="en-GB"/>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1905506"/>
            <a:ext cx="9850582" cy="3046988"/>
          </a:xfrm>
          <a:prstGeom prst="rect">
            <a:avLst/>
          </a:prstGeom>
          <a:noFill/>
        </p:spPr>
        <p:txBody>
          <a:bodyPr wrap="square" rtlCol="0">
            <a:spAutoFit/>
          </a:bodyPr>
          <a:lstStyle/>
          <a:p>
            <a:pPr algn="ctr"/>
            <a:r>
              <a:rPr lang="en-GB" sz="9600" b="1" dirty="0">
                <a:solidFill>
                  <a:schemeClr val="bg1"/>
                </a:solidFill>
              </a:rPr>
              <a:t>STANDARD LAYOUTS</a:t>
            </a:r>
          </a:p>
        </p:txBody>
      </p:sp>
    </p:spTree>
    <p:extLst>
      <p:ext uri="{BB962C8B-B14F-4D97-AF65-F5344CB8AC3E}">
        <p14:creationId xmlns:p14="http://schemas.microsoft.com/office/powerpoint/2010/main" val="26992638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4">
            <a:alpha val="1000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E1D176A8-0985-2543-8BCC-D9D8E8DCF85A}"/>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D0CBFBD0-93CB-27F8-B351-CA6DB6E9F886}"/>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AA7DB0C3-A0D9-8667-99A3-D2C3FFAE5881}"/>
              </a:ext>
            </a:extLst>
          </p:cNvPr>
          <p:cNvSpPr>
            <a:spLocks noGrp="1"/>
          </p:cNvSpPr>
          <p:nvPr>
            <p:ph type="dt" sz="half" idx="10"/>
          </p:nvPr>
        </p:nvSpPr>
        <p:spPr/>
        <p:txBody>
          <a:bodyPr/>
          <a:lstStyle/>
          <a:p>
            <a:fld id="{EBBCDEC8-DB1B-46CE-A0BA-5105810F25FB}" type="datetime2">
              <a:rPr lang="en-GB" smtClean="0"/>
              <a:t>Thursday, 24 August 2023</a:t>
            </a:fld>
            <a:endParaRPr lang="en-GB"/>
          </a:p>
        </p:txBody>
      </p:sp>
      <p:sp>
        <p:nvSpPr>
          <p:cNvPr id="5" name="Slide Number Placeholder 4">
            <a:extLst>
              <a:ext uri="{FF2B5EF4-FFF2-40B4-BE49-F238E27FC236}">
                <a16:creationId xmlns:a16="http://schemas.microsoft.com/office/drawing/2014/main" id="{DE77F473-A3CF-C0FD-E4F3-05CF4C58D14F}"/>
              </a:ext>
            </a:extLst>
          </p:cNvPr>
          <p:cNvSpPr>
            <a:spLocks noGrp="1"/>
          </p:cNvSpPr>
          <p:nvPr>
            <p:ph type="sldNum" sz="quarter" idx="12"/>
          </p:nvPr>
        </p:nvSpPr>
        <p:spPr/>
        <p:txBody>
          <a:bodyPr/>
          <a:lstStyle/>
          <a:p>
            <a:fld id="{D396FEAD-8A25-914B-BA16-EEF988A0D975}" type="slidenum">
              <a:rPr lang="en-GB" smtClean="0"/>
              <a:t>‹#›</a:t>
            </a:fld>
            <a:endParaRPr lang="en-GB"/>
          </a:p>
        </p:txBody>
      </p:sp>
      <p:pic>
        <p:nvPicPr>
          <p:cNvPr id="8" name="Graphic 7">
            <a:extLst>
              <a:ext uri="{FF2B5EF4-FFF2-40B4-BE49-F238E27FC236}">
                <a16:creationId xmlns:a16="http://schemas.microsoft.com/office/drawing/2014/main" id="{ED022D6B-331D-80F8-A968-F7E3F80E348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351F66E4-A3C6-D3FB-4286-A65E3E7BC3ED}"/>
              </a:ext>
            </a:extLst>
          </p:cNvPr>
          <p:cNvSpPr>
            <a:spLocks noGrp="1"/>
          </p:cNvSpPr>
          <p:nvPr>
            <p:ph type="ftr" sz="quarter" idx="11"/>
          </p:nvPr>
        </p:nvSpPr>
        <p:spPr>
          <a:xfrm>
            <a:off x="1536701" y="396000"/>
            <a:ext cx="6443999" cy="142651"/>
          </a:xfrm>
        </p:spPr>
        <p:txBody>
          <a:body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D4147835-1D4B-E8CF-9533-852B152401B9}"/>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927C1DB3-A8A6-30FC-7632-4E5FC5244457}"/>
              </a:ext>
            </a:extLst>
          </p:cNvPr>
          <p:cNvSpPr>
            <a:spLocks noGrp="1"/>
          </p:cNvSpPr>
          <p:nvPr>
            <p:ph type="title"/>
          </p:nvPr>
        </p:nvSpPr>
        <p:spPr>
          <a:xfrm>
            <a:off x="486000" y="1108800"/>
            <a:ext cx="5608800" cy="936000"/>
          </a:xfrm>
        </p:spPr>
        <p:txBody>
          <a:bodyPr/>
          <a:lstStyle/>
          <a:p>
            <a:r>
              <a:rPr lang="en-US"/>
              <a:t>Click to edit Master title style</a:t>
            </a:r>
            <a:endParaRPr lang="en-GB" dirty="0"/>
          </a:p>
        </p:txBody>
      </p:sp>
    </p:spTree>
    <p:extLst>
      <p:ext uri="{BB962C8B-B14F-4D97-AF65-F5344CB8AC3E}">
        <p14:creationId xmlns:p14="http://schemas.microsoft.com/office/powerpoint/2010/main" val="2109884399"/>
      </p:ext>
    </p:extLst>
  </p:cSld>
  <p:clrMapOvr>
    <a:masterClrMapping/>
  </p:clrMapOvr>
  <p:extLst>
    <p:ext uri="{DCECCB84-F9BA-43D5-87BE-67443E8EF086}">
      <p15:sldGuideLst xmlns:p15="http://schemas.microsoft.com/office/powerpoint/2012/main">
        <p15:guide id="1" pos="968" userDrawn="1">
          <p15:clr>
            <a:srgbClr val="FBAE40"/>
          </p15:clr>
        </p15:guide>
        <p15:guide id="2" orient="horz" pos="913" userDrawn="1">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4">
            <a:alpha val="10268"/>
          </a:schemeClr>
        </a:solid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DB1310D-4DFE-ABBA-330D-C27FB47E2886}"/>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5C979849-1D3C-9AB0-223F-3721C261583F}"/>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Date Placeholder 1">
            <a:extLst>
              <a:ext uri="{FF2B5EF4-FFF2-40B4-BE49-F238E27FC236}">
                <a16:creationId xmlns:a16="http://schemas.microsoft.com/office/drawing/2014/main" id="{1F750209-28F4-8372-8000-10A1C79FE57B}"/>
              </a:ext>
            </a:extLst>
          </p:cNvPr>
          <p:cNvSpPr>
            <a:spLocks noGrp="1"/>
          </p:cNvSpPr>
          <p:nvPr>
            <p:ph type="dt" sz="half" idx="10"/>
          </p:nvPr>
        </p:nvSpPr>
        <p:spPr/>
        <p:txBody>
          <a:bodyPr/>
          <a:lstStyle/>
          <a:p>
            <a:fld id="{885F3A8E-F77B-411B-A43B-5B44490863B2}" type="datetime2">
              <a:rPr lang="en-GB" smtClean="0"/>
              <a:t>Thursday, 24 August 2023</a:t>
            </a:fld>
            <a:endParaRPr lang="en-GB"/>
          </a:p>
        </p:txBody>
      </p:sp>
      <p:sp>
        <p:nvSpPr>
          <p:cNvPr id="4" name="Slide Number Placeholder 3">
            <a:extLst>
              <a:ext uri="{FF2B5EF4-FFF2-40B4-BE49-F238E27FC236}">
                <a16:creationId xmlns:a16="http://schemas.microsoft.com/office/drawing/2014/main" id="{46544CAB-85A9-4D5D-4C20-296898843FC8}"/>
              </a:ext>
            </a:extLst>
          </p:cNvPr>
          <p:cNvSpPr>
            <a:spLocks noGrp="1"/>
          </p:cNvSpPr>
          <p:nvPr>
            <p:ph type="sldNum" sz="quarter" idx="12"/>
          </p:nvPr>
        </p:nvSpPr>
        <p:spPr/>
        <p:txBody>
          <a:bodyPr/>
          <a:lstStyle/>
          <a:p>
            <a:fld id="{D396FEAD-8A25-914B-BA16-EEF988A0D975}" type="slidenum">
              <a:rPr lang="en-GB" smtClean="0"/>
              <a:t>‹#›</a:t>
            </a:fld>
            <a:endParaRPr lang="en-GB"/>
          </a:p>
        </p:txBody>
      </p:sp>
      <p:pic>
        <p:nvPicPr>
          <p:cNvPr id="7" name="Graphic 6">
            <a:extLst>
              <a:ext uri="{FF2B5EF4-FFF2-40B4-BE49-F238E27FC236}">
                <a16:creationId xmlns:a16="http://schemas.microsoft.com/office/drawing/2014/main" id="{D9BEDB4A-0E9C-64C7-9710-75E20A7E1CB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3" name="Footer Placeholder 2">
            <a:extLst>
              <a:ext uri="{FF2B5EF4-FFF2-40B4-BE49-F238E27FC236}">
                <a16:creationId xmlns:a16="http://schemas.microsoft.com/office/drawing/2014/main" id="{68223779-D3F1-0D46-DDB5-18E8DD7BA4B4}"/>
              </a:ext>
            </a:extLst>
          </p:cNvPr>
          <p:cNvSpPr>
            <a:spLocks noGrp="1"/>
          </p:cNvSpPr>
          <p:nvPr>
            <p:ph type="ftr" sz="quarter" idx="11"/>
          </p:nvPr>
        </p:nvSpPr>
        <p:spPr>
          <a:xfrm>
            <a:off x="1536701" y="396000"/>
            <a:ext cx="6443999" cy="142651"/>
          </a:xfrm>
        </p:spPr>
        <p:txBody>
          <a:bodyPr/>
          <a:lstStyle/>
          <a:p>
            <a:r>
              <a:rPr lang="en-GB"/>
              <a:t>Water Wellbeing Accreditation</a:t>
            </a:r>
            <a:endParaRPr lang="en-GB" dirty="0"/>
          </a:p>
        </p:txBody>
      </p:sp>
      <p:cxnSp>
        <p:nvCxnSpPr>
          <p:cNvPr id="8" name="Straight Connector 7">
            <a:extLst>
              <a:ext uri="{FF2B5EF4-FFF2-40B4-BE49-F238E27FC236}">
                <a16:creationId xmlns:a16="http://schemas.microsoft.com/office/drawing/2014/main" id="{2669B69B-95F1-AC75-2A1F-ABBE99C57AE5}"/>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03567128"/>
      </p:ext>
    </p:extLst>
  </p:cSld>
  <p:clrMapOvr>
    <a:masterClrMapping/>
  </p:clrMapOvr>
  <p:extLst>
    <p:ext uri="{DCECCB84-F9BA-43D5-87BE-67443E8EF086}">
      <p15:sldGuideLst xmlns:p15="http://schemas.microsoft.com/office/powerpoint/2012/main">
        <p15:guide id="1" pos="968" userDrawn="1">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4">
            <a:alpha val="9973"/>
          </a:schemeClr>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46AAA267-5654-D899-8C9E-75BA667328D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54A0CDE5-10F8-0524-7F5F-C0917D53E008}"/>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4">
            <a:extLst>
              <a:ext uri="{FF2B5EF4-FFF2-40B4-BE49-F238E27FC236}">
                <a16:creationId xmlns:a16="http://schemas.microsoft.com/office/drawing/2014/main" id="{A2F9EE9D-3362-CAA2-0C16-4282222547A1}"/>
              </a:ext>
            </a:extLst>
          </p:cNvPr>
          <p:cNvSpPr>
            <a:spLocks noGrp="1"/>
          </p:cNvSpPr>
          <p:nvPr>
            <p:ph type="dt" sz="half" idx="10"/>
          </p:nvPr>
        </p:nvSpPr>
        <p:spPr/>
        <p:txBody>
          <a:bodyPr/>
          <a:lstStyle/>
          <a:p>
            <a:fld id="{9C365B0C-8BFC-40CD-AA82-DF5EDEB42A03}" type="datetime2">
              <a:rPr lang="en-GB" smtClean="0"/>
              <a:t>Thursday, 24 August 2023</a:t>
            </a:fld>
            <a:endParaRPr lang="en-GB"/>
          </a:p>
        </p:txBody>
      </p:sp>
      <p:sp>
        <p:nvSpPr>
          <p:cNvPr id="7" name="Slide Number Placeholder 6">
            <a:extLst>
              <a:ext uri="{FF2B5EF4-FFF2-40B4-BE49-F238E27FC236}">
                <a16:creationId xmlns:a16="http://schemas.microsoft.com/office/drawing/2014/main" id="{9373E9C3-B82C-D3D3-8045-1AAE2C8CC187}"/>
              </a:ext>
            </a:extLst>
          </p:cNvPr>
          <p:cNvSpPr>
            <a:spLocks noGrp="1"/>
          </p:cNvSpPr>
          <p:nvPr>
            <p:ph type="sldNum" sz="quarter" idx="12"/>
          </p:nvPr>
        </p:nvSpPr>
        <p:spPr/>
        <p:txBody>
          <a:bodyPr/>
          <a:lstStyle/>
          <a:p>
            <a:fld id="{D396FEAD-8A25-914B-BA16-EEF988A0D975}" type="slidenum">
              <a:rPr lang="en-GB" smtClean="0"/>
              <a:t>‹#›</a:t>
            </a:fld>
            <a:endParaRPr lang="en-GB"/>
          </a:p>
        </p:txBody>
      </p:sp>
      <p:pic>
        <p:nvPicPr>
          <p:cNvPr id="10" name="Graphic 9">
            <a:extLst>
              <a:ext uri="{FF2B5EF4-FFF2-40B4-BE49-F238E27FC236}">
                <a16:creationId xmlns:a16="http://schemas.microsoft.com/office/drawing/2014/main" id="{9FC77FBB-E31B-B435-90DF-2555886C1C3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6" name="Footer Placeholder 5">
            <a:extLst>
              <a:ext uri="{FF2B5EF4-FFF2-40B4-BE49-F238E27FC236}">
                <a16:creationId xmlns:a16="http://schemas.microsoft.com/office/drawing/2014/main" id="{BFF7929D-5A78-3C17-A835-B6A9C7960191}"/>
              </a:ext>
            </a:extLst>
          </p:cNvPr>
          <p:cNvSpPr>
            <a:spLocks noGrp="1"/>
          </p:cNvSpPr>
          <p:nvPr>
            <p:ph type="ftr" sz="quarter" idx="11"/>
          </p:nvPr>
        </p:nvSpPr>
        <p:spPr>
          <a:xfrm>
            <a:off x="1536700" y="396000"/>
            <a:ext cx="6443999" cy="142651"/>
          </a:xfrm>
        </p:spPr>
        <p:txBody>
          <a:bodyPr/>
          <a:lstStyle/>
          <a:p>
            <a:r>
              <a:rPr lang="en-GB"/>
              <a:t>Water Wellbeing Accreditation</a:t>
            </a:r>
            <a:endParaRPr lang="en-GB" dirty="0"/>
          </a:p>
        </p:txBody>
      </p:sp>
      <p:cxnSp>
        <p:nvCxnSpPr>
          <p:cNvPr id="11" name="Straight Connector 10">
            <a:extLst>
              <a:ext uri="{FF2B5EF4-FFF2-40B4-BE49-F238E27FC236}">
                <a16:creationId xmlns:a16="http://schemas.microsoft.com/office/drawing/2014/main" id="{9CE887D8-6A31-6E49-9846-B2D953E8688D}"/>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B1F6313C-98B0-10F7-D6EB-B3AB4BFF7915}"/>
              </a:ext>
            </a:extLst>
          </p:cNvPr>
          <p:cNvSpPr>
            <a:spLocks noGrp="1"/>
          </p:cNvSpPr>
          <p:nvPr>
            <p:ph type="title"/>
          </p:nvPr>
        </p:nvSpPr>
        <p:spPr>
          <a:xfrm>
            <a:off x="486000" y="1108800"/>
            <a:ext cx="5608483" cy="936000"/>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1D8EC0C2-8E45-1E9B-0B37-53B2D4DAF387}"/>
              </a:ext>
            </a:extLst>
          </p:cNvPr>
          <p:cNvSpPr>
            <a:spLocks noGrp="1"/>
          </p:cNvSpPr>
          <p:nvPr>
            <p:ph sz="half" idx="1"/>
          </p:nvPr>
        </p:nvSpPr>
        <p:spPr>
          <a:xfrm>
            <a:off x="486000" y="2457450"/>
            <a:ext cx="5397499" cy="39001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14293D1E-4344-8153-9D93-EEEB44E00333}"/>
              </a:ext>
            </a:extLst>
          </p:cNvPr>
          <p:cNvSpPr>
            <a:spLocks noGrp="1"/>
          </p:cNvSpPr>
          <p:nvPr>
            <p:ph sz="half" idx="2"/>
          </p:nvPr>
        </p:nvSpPr>
        <p:spPr>
          <a:xfrm>
            <a:off x="6300000" y="2457450"/>
            <a:ext cx="5397499" cy="39001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444083805"/>
      </p:ext>
    </p:extLst>
  </p:cSld>
  <p:clrMapOvr>
    <a:masterClrMapping/>
  </p:clrMapOvr>
  <p:extLst>
    <p:ext uri="{DCECCB84-F9BA-43D5-87BE-67443E8EF086}">
      <p15:sldGuideLst xmlns:p15="http://schemas.microsoft.com/office/powerpoint/2012/main">
        <p15:guide id="1" pos="969" userDrawn="1">
          <p15:clr>
            <a:srgbClr val="FBAE40"/>
          </p15:clr>
        </p15:guide>
        <p15:guide id="2" orient="horz" pos="913" userDrawn="1">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accent4">
            <a:alpha val="10000"/>
          </a:schemeClr>
        </a:solidFill>
        <a:effectLst/>
      </p:bgPr>
    </p:bg>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2D543428-7174-1C85-CC3A-2FF3284BB188}"/>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1" name="Rectangle 10">
            <a:extLst>
              <a:ext uri="{FF2B5EF4-FFF2-40B4-BE49-F238E27FC236}">
                <a16:creationId xmlns:a16="http://schemas.microsoft.com/office/drawing/2014/main" id="{BF9E51AF-9559-823C-2C3E-6EB4FE897EC7}"/>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Date Placeholder 6">
            <a:extLst>
              <a:ext uri="{FF2B5EF4-FFF2-40B4-BE49-F238E27FC236}">
                <a16:creationId xmlns:a16="http://schemas.microsoft.com/office/drawing/2014/main" id="{5031416F-1453-275E-7F2C-5CBB45ABA6B5}"/>
              </a:ext>
            </a:extLst>
          </p:cNvPr>
          <p:cNvSpPr>
            <a:spLocks noGrp="1"/>
          </p:cNvSpPr>
          <p:nvPr>
            <p:ph type="dt" sz="half" idx="10"/>
          </p:nvPr>
        </p:nvSpPr>
        <p:spPr/>
        <p:txBody>
          <a:bodyPr/>
          <a:lstStyle/>
          <a:p>
            <a:fld id="{68C54D62-B238-4D3E-86C3-6B2837DC5471}" type="datetime2">
              <a:rPr lang="en-GB" smtClean="0"/>
              <a:t>Thursday, 24 August 2023</a:t>
            </a:fld>
            <a:endParaRPr lang="en-GB"/>
          </a:p>
        </p:txBody>
      </p:sp>
      <p:sp>
        <p:nvSpPr>
          <p:cNvPr id="9" name="Slide Number Placeholder 8">
            <a:extLst>
              <a:ext uri="{FF2B5EF4-FFF2-40B4-BE49-F238E27FC236}">
                <a16:creationId xmlns:a16="http://schemas.microsoft.com/office/drawing/2014/main" id="{2AF3458E-5AC5-3B93-637A-E21987C24D99}"/>
              </a:ext>
            </a:extLst>
          </p:cNvPr>
          <p:cNvSpPr>
            <a:spLocks noGrp="1"/>
          </p:cNvSpPr>
          <p:nvPr>
            <p:ph type="sldNum" sz="quarter" idx="12"/>
          </p:nvPr>
        </p:nvSpPr>
        <p:spPr/>
        <p:txBody>
          <a:bodyPr/>
          <a:lstStyle/>
          <a:p>
            <a:fld id="{D396FEAD-8A25-914B-BA16-EEF988A0D975}" type="slidenum">
              <a:rPr lang="en-GB" smtClean="0"/>
              <a:t>‹#›</a:t>
            </a:fld>
            <a:endParaRPr lang="en-GB"/>
          </a:p>
        </p:txBody>
      </p:sp>
      <p:pic>
        <p:nvPicPr>
          <p:cNvPr id="12" name="Graphic 11">
            <a:extLst>
              <a:ext uri="{FF2B5EF4-FFF2-40B4-BE49-F238E27FC236}">
                <a16:creationId xmlns:a16="http://schemas.microsoft.com/office/drawing/2014/main" id="{29D99243-0076-B8DF-E4B7-3105BAA3E5A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8" name="Footer Placeholder 7">
            <a:extLst>
              <a:ext uri="{FF2B5EF4-FFF2-40B4-BE49-F238E27FC236}">
                <a16:creationId xmlns:a16="http://schemas.microsoft.com/office/drawing/2014/main" id="{D274C6A3-BB6F-3949-B00A-6676D4D427C7}"/>
              </a:ext>
            </a:extLst>
          </p:cNvPr>
          <p:cNvSpPr>
            <a:spLocks noGrp="1"/>
          </p:cNvSpPr>
          <p:nvPr>
            <p:ph type="ftr" sz="quarter" idx="11"/>
          </p:nvPr>
        </p:nvSpPr>
        <p:spPr>
          <a:xfrm>
            <a:off x="1538287" y="396000"/>
            <a:ext cx="6444000" cy="142651"/>
          </a:xfrm>
        </p:spPr>
        <p:txBody>
          <a:bodyPr/>
          <a:lstStyle/>
          <a:p>
            <a:r>
              <a:rPr lang="en-GB"/>
              <a:t>Water Wellbeing Accreditation</a:t>
            </a:r>
            <a:endParaRPr lang="en-GB" dirty="0"/>
          </a:p>
        </p:txBody>
      </p:sp>
      <p:cxnSp>
        <p:nvCxnSpPr>
          <p:cNvPr id="13" name="Straight Connector 12">
            <a:extLst>
              <a:ext uri="{FF2B5EF4-FFF2-40B4-BE49-F238E27FC236}">
                <a16:creationId xmlns:a16="http://schemas.microsoft.com/office/drawing/2014/main" id="{34872B60-56D6-9D65-428F-FDD770C2F5CB}"/>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2777A7AB-B66E-B691-35AE-21770AE9DC67}"/>
              </a:ext>
            </a:extLst>
          </p:cNvPr>
          <p:cNvSpPr>
            <a:spLocks noGrp="1"/>
          </p:cNvSpPr>
          <p:nvPr>
            <p:ph type="title"/>
          </p:nvPr>
        </p:nvSpPr>
        <p:spPr>
          <a:xfrm>
            <a:off x="486000" y="1108800"/>
            <a:ext cx="5608800" cy="936000"/>
          </a:xfrm>
        </p:spPr>
        <p:txBody>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F0013AF4-2BC8-F07D-9BD4-1D9EF41611A6}"/>
              </a:ext>
            </a:extLst>
          </p:cNvPr>
          <p:cNvSpPr>
            <a:spLocks noGrp="1"/>
          </p:cNvSpPr>
          <p:nvPr>
            <p:ph type="body" idx="1"/>
          </p:nvPr>
        </p:nvSpPr>
        <p:spPr>
          <a:xfrm>
            <a:off x="486000" y="2484000"/>
            <a:ext cx="5405403"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96CC5C-B7F7-9886-56AA-7FC3692978FD}"/>
              </a:ext>
            </a:extLst>
          </p:cNvPr>
          <p:cNvSpPr>
            <a:spLocks noGrp="1"/>
          </p:cNvSpPr>
          <p:nvPr>
            <p:ph sz="half" idx="2"/>
          </p:nvPr>
        </p:nvSpPr>
        <p:spPr>
          <a:xfrm>
            <a:off x="481643" y="3429000"/>
            <a:ext cx="5400000" cy="2928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15E43986-7FD8-E05B-2827-97728F10E3B5}"/>
              </a:ext>
            </a:extLst>
          </p:cNvPr>
          <p:cNvSpPr>
            <a:spLocks noGrp="1"/>
          </p:cNvSpPr>
          <p:nvPr>
            <p:ph type="body" sz="quarter" idx="3"/>
          </p:nvPr>
        </p:nvSpPr>
        <p:spPr>
          <a:xfrm>
            <a:off x="6300598" y="2484000"/>
            <a:ext cx="5400000"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B18FF4-4EB0-9C65-37CA-1DCC00D38D0B}"/>
              </a:ext>
            </a:extLst>
          </p:cNvPr>
          <p:cNvSpPr>
            <a:spLocks noGrp="1"/>
          </p:cNvSpPr>
          <p:nvPr>
            <p:ph sz="quarter" idx="4"/>
          </p:nvPr>
        </p:nvSpPr>
        <p:spPr>
          <a:xfrm>
            <a:off x="6300598" y="3429000"/>
            <a:ext cx="5400000" cy="2928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67585948"/>
      </p:ext>
    </p:extLst>
  </p:cSld>
  <p:clrMapOvr>
    <a:masterClrMapping/>
  </p:clrMapOvr>
  <p:extLst>
    <p:ext uri="{DCECCB84-F9BA-43D5-87BE-67443E8EF086}">
      <p15:sldGuideLst xmlns:p15="http://schemas.microsoft.com/office/powerpoint/2012/main">
        <p15:guide id="1" orient="horz" pos="913" userDrawn="1">
          <p15:clr>
            <a:srgbClr val="FBAE40"/>
          </p15:clr>
        </p15:guide>
        <p15:guide id="3" pos="969" userDrawn="1">
          <p15:clr>
            <a:srgbClr val="FBAE40"/>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QUOTE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D065A530-7CC2-42C7-8411-B9EBB75665EA}" type="datetime2">
              <a:rPr lang="en-GB" smtClean="0"/>
              <a:t>Thursday, 24 August 2023</a:t>
            </a:fld>
            <a:endParaRPr lang="en-GB" dirty="0"/>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r>
              <a:rPr lang="en-GB"/>
              <a:t>Water Wellbeing Accreditation</a:t>
            </a:r>
            <a:endParaRPr lang="en-GB" dirty="0"/>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pPr/>
              <a:t>‹#›</a:t>
            </a:fld>
            <a:endParaRPr lang="en-GB"/>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1905506"/>
            <a:ext cx="9850582" cy="3046988"/>
          </a:xfrm>
          <a:prstGeom prst="rect">
            <a:avLst/>
          </a:prstGeom>
          <a:noFill/>
        </p:spPr>
        <p:txBody>
          <a:bodyPr wrap="square" rtlCol="0">
            <a:spAutoFit/>
          </a:bodyPr>
          <a:lstStyle/>
          <a:p>
            <a:pPr algn="ctr"/>
            <a:r>
              <a:rPr lang="en-GB" sz="9600" b="1" dirty="0">
                <a:solidFill>
                  <a:schemeClr val="bg1"/>
                </a:solidFill>
              </a:rPr>
              <a:t>QUOTE LAYOUTS</a:t>
            </a:r>
          </a:p>
        </p:txBody>
      </p:sp>
    </p:spTree>
    <p:extLst>
      <p:ext uri="{BB962C8B-B14F-4D97-AF65-F5344CB8AC3E}">
        <p14:creationId xmlns:p14="http://schemas.microsoft.com/office/powerpoint/2010/main" val="152115412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Quote full pic">
    <p:bg>
      <p:bgRef idx="1001">
        <a:schemeClr val="bg2"/>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1E77010-0A79-CA37-D6E5-5D0D9C8EE9DB}"/>
              </a:ext>
            </a:extLst>
          </p:cNvPr>
          <p:cNvSpPr>
            <a:spLocks noGrp="1"/>
          </p:cNvSpPr>
          <p:nvPr>
            <p:ph type="dt" sz="half" idx="10"/>
          </p:nvPr>
        </p:nvSpPr>
        <p:spPr>
          <a:xfrm>
            <a:off x="8958263" y="7743072"/>
            <a:ext cx="2743200" cy="142651"/>
          </a:xfrm>
        </p:spPr>
        <p:txBody>
          <a:bodyPr/>
          <a:lstStyle/>
          <a:p>
            <a:fld id="{2F9323FB-74D7-4641-BB7E-6437B847CD22}" type="datetime2">
              <a:rPr lang="en-GB" smtClean="0"/>
              <a:t>Thursday, 24 August 2023</a:t>
            </a:fld>
            <a:endParaRPr lang="en-GB" dirty="0"/>
          </a:p>
        </p:txBody>
      </p:sp>
      <p:sp>
        <p:nvSpPr>
          <p:cNvPr id="5" name="Slide Number Placeholder 4">
            <a:extLst>
              <a:ext uri="{FF2B5EF4-FFF2-40B4-BE49-F238E27FC236}">
                <a16:creationId xmlns:a16="http://schemas.microsoft.com/office/drawing/2014/main" id="{A1E0856B-80E0-22DE-561D-ECA0163BE60A}"/>
              </a:ext>
            </a:extLst>
          </p:cNvPr>
          <p:cNvSpPr>
            <a:spLocks noGrp="1"/>
          </p:cNvSpPr>
          <p:nvPr>
            <p:ph type="sldNum" sz="quarter" idx="12"/>
          </p:nvPr>
        </p:nvSpPr>
        <p:spPr>
          <a:xfrm>
            <a:off x="11701463" y="7743072"/>
            <a:ext cx="215899" cy="142651"/>
          </a:xfrm>
        </p:spPr>
        <p:txBody>
          <a:bodyPr/>
          <a:lstStyle/>
          <a:p>
            <a:fld id="{D396FEAD-8A25-914B-BA16-EEF988A0D975}" type="slidenum">
              <a:rPr lang="en-GB" smtClean="0"/>
              <a:pPr/>
              <a:t>‹#›</a:t>
            </a:fld>
            <a:endParaRPr lang="en-GB"/>
          </a:p>
        </p:txBody>
      </p:sp>
      <p:sp>
        <p:nvSpPr>
          <p:cNvPr id="4" name="Footer Placeholder 3">
            <a:extLst>
              <a:ext uri="{FF2B5EF4-FFF2-40B4-BE49-F238E27FC236}">
                <a16:creationId xmlns:a16="http://schemas.microsoft.com/office/drawing/2014/main" id="{EEE919C2-41F4-A156-8CBE-6A03135AE9D9}"/>
              </a:ext>
            </a:extLst>
          </p:cNvPr>
          <p:cNvSpPr>
            <a:spLocks noGrp="1"/>
          </p:cNvSpPr>
          <p:nvPr>
            <p:ph type="ftr" sz="quarter" idx="11"/>
          </p:nvPr>
        </p:nvSpPr>
        <p:spPr>
          <a:xfrm>
            <a:off x="284643" y="7743072"/>
            <a:ext cx="5811357" cy="142651"/>
          </a:xfrm>
        </p:spPr>
        <p:txBody>
          <a:bodyPr/>
          <a:lstStyle/>
          <a:p>
            <a:r>
              <a:rPr lang="en-GB"/>
              <a:t>Water Wellbeing Accreditation</a:t>
            </a:r>
            <a:endParaRPr lang="en-GB" dirty="0"/>
          </a:p>
        </p:txBody>
      </p:sp>
      <p:sp>
        <p:nvSpPr>
          <p:cNvPr id="7" name="Picture Placeholder 6">
            <a:extLst>
              <a:ext uri="{FF2B5EF4-FFF2-40B4-BE49-F238E27FC236}">
                <a16:creationId xmlns:a16="http://schemas.microsoft.com/office/drawing/2014/main" id="{6BB2526E-F2EA-9D1C-1B26-08FBFF89E144}"/>
              </a:ext>
            </a:extLst>
          </p:cNvPr>
          <p:cNvSpPr>
            <a:spLocks noGrp="1"/>
          </p:cNvSpPr>
          <p:nvPr>
            <p:ph type="pic" sz="quarter" idx="13"/>
          </p:nvPr>
        </p:nvSpPr>
        <p:spPr>
          <a:xfrm>
            <a:off x="0" y="0"/>
            <a:ext cx="12192000" cy="6858000"/>
          </a:xfrm>
          <a:solidFill>
            <a:schemeClr val="bg1">
              <a:lumMod val="10000"/>
              <a:lumOff val="90000"/>
            </a:schemeClr>
          </a:solidFill>
        </p:spPr>
        <p:txBody>
          <a:bodyPr/>
          <a:lstStyle>
            <a:lvl1pPr marL="0" indent="0">
              <a:buNone/>
              <a:defRPr>
                <a:solidFill>
                  <a:schemeClr val="bg1"/>
                </a:solidFill>
              </a:defRPr>
            </a:lvl1pPr>
          </a:lstStyle>
          <a:p>
            <a:r>
              <a:rPr lang="en-US"/>
              <a:t>Click icon to add picture</a:t>
            </a:r>
            <a:endParaRPr lang="en-GB" dirty="0"/>
          </a:p>
        </p:txBody>
      </p:sp>
      <p:sp>
        <p:nvSpPr>
          <p:cNvPr id="9" name="Text Placeholder 8">
            <a:extLst>
              <a:ext uri="{FF2B5EF4-FFF2-40B4-BE49-F238E27FC236}">
                <a16:creationId xmlns:a16="http://schemas.microsoft.com/office/drawing/2014/main" id="{5EDE321F-F52B-FEEB-AAFF-1C98D38F45CB}"/>
              </a:ext>
            </a:extLst>
          </p:cNvPr>
          <p:cNvSpPr>
            <a:spLocks noGrp="1"/>
          </p:cNvSpPr>
          <p:nvPr>
            <p:ph type="body" sz="quarter" idx="14" hasCustomPrompt="1"/>
          </p:nvPr>
        </p:nvSpPr>
        <p:spPr>
          <a:xfrm>
            <a:off x="479424" y="512763"/>
            <a:ext cx="3744913" cy="2916237"/>
          </a:xfrm>
          <a:solidFill>
            <a:schemeClr val="accent2"/>
          </a:solidFill>
        </p:spPr>
        <p:txBody>
          <a:bodyPr lIns="216000" tIns="216000" rIns="216000" bIns="216000"/>
          <a:lstStyle>
            <a:lvl1pPr marL="0" indent="0">
              <a:lnSpc>
                <a:spcPct val="100000"/>
              </a:lnSpc>
              <a:buNone/>
              <a:defRPr sz="1800" b="1"/>
            </a:lvl1pPr>
            <a:lvl2pPr marL="313200" indent="0">
              <a:buNone/>
              <a:defRPr/>
            </a:lvl2pPr>
            <a:lvl3pPr marL="518400" indent="0">
              <a:buNone/>
              <a:defRPr/>
            </a:lvl3pPr>
            <a:lvl4pPr marL="759600" indent="0">
              <a:buNone/>
              <a:defRPr/>
            </a:lvl4pPr>
            <a:lvl5pPr marL="1000800" indent="0">
              <a:buNone/>
              <a:defRPr/>
            </a:lvl5pPr>
          </a:lstStyle>
          <a:p>
            <a:pPr lvl="0"/>
            <a:r>
              <a:rPr lang="en-GB" dirty="0"/>
              <a:t>“Click to edit Quote text styles”</a:t>
            </a:r>
          </a:p>
        </p:txBody>
      </p:sp>
      <p:sp>
        <p:nvSpPr>
          <p:cNvPr id="11" name="Text Placeholder 10">
            <a:extLst>
              <a:ext uri="{FF2B5EF4-FFF2-40B4-BE49-F238E27FC236}">
                <a16:creationId xmlns:a16="http://schemas.microsoft.com/office/drawing/2014/main" id="{D192335A-B2A5-E916-3645-6203D3199B1F}"/>
              </a:ext>
            </a:extLst>
          </p:cNvPr>
          <p:cNvSpPr>
            <a:spLocks noGrp="1"/>
          </p:cNvSpPr>
          <p:nvPr>
            <p:ph type="body" sz="quarter" idx="15" hasCustomPrompt="1"/>
          </p:nvPr>
        </p:nvSpPr>
        <p:spPr>
          <a:xfrm>
            <a:off x="742248" y="2945568"/>
            <a:ext cx="3184525" cy="179882"/>
          </a:xfrm>
        </p:spPr>
        <p:txBody>
          <a:bodyPr/>
          <a:lstStyle>
            <a:lvl1pPr marL="0" indent="0">
              <a:buNone/>
              <a:defRPr sz="1200">
                <a:solidFill>
                  <a:schemeClr val="tx1"/>
                </a:solidFill>
              </a:defRPr>
            </a:lvl1pPr>
          </a:lstStyle>
          <a:p>
            <a:pPr lvl="0"/>
            <a:r>
              <a:rPr lang="en-GB" dirty="0"/>
              <a:t>Attribution name</a:t>
            </a:r>
          </a:p>
        </p:txBody>
      </p:sp>
      <p:sp>
        <p:nvSpPr>
          <p:cNvPr id="2" name="Rounded Rectangle 1">
            <a:extLst>
              <a:ext uri="{FF2B5EF4-FFF2-40B4-BE49-F238E27FC236}">
                <a16:creationId xmlns:a16="http://schemas.microsoft.com/office/drawing/2014/main" id="{E4ADC265-A047-38D1-69CD-93FC4D5CDF18}"/>
              </a:ext>
            </a:extLst>
          </p:cNvPr>
          <p:cNvSpPr/>
          <p:nvPr userDrawn="1"/>
        </p:nvSpPr>
        <p:spPr>
          <a:xfrm>
            <a:off x="12296487" y="-2"/>
            <a:ext cx="2178000" cy="5451677"/>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D4ABAC95-2FC6-D22A-B654-0080CB3668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25413" y="118702"/>
            <a:ext cx="347311" cy="343176"/>
          </a:xfrm>
          <a:prstGeom prst="rect">
            <a:avLst/>
          </a:prstGeom>
        </p:spPr>
      </p:pic>
      <p:sp>
        <p:nvSpPr>
          <p:cNvPr id="8" name="TextBox 7">
            <a:extLst>
              <a:ext uri="{FF2B5EF4-FFF2-40B4-BE49-F238E27FC236}">
                <a16:creationId xmlns:a16="http://schemas.microsoft.com/office/drawing/2014/main" id="{9E8337A9-6915-95D8-8FF3-8110088D4769}"/>
              </a:ext>
            </a:extLst>
          </p:cNvPr>
          <p:cNvSpPr txBox="1"/>
          <p:nvPr userDrawn="1"/>
        </p:nvSpPr>
        <p:spPr>
          <a:xfrm>
            <a:off x="12872184" y="118702"/>
            <a:ext cx="1503035" cy="307777"/>
          </a:xfrm>
          <a:prstGeom prst="rect">
            <a:avLst/>
          </a:prstGeom>
          <a:noFill/>
        </p:spPr>
        <p:txBody>
          <a:bodyPr wrap="square" lIns="0" tIns="0" rIns="0" bIns="0" rtlCol="0">
            <a:spAutoFit/>
          </a:bodyPr>
          <a:lstStyle/>
          <a:p>
            <a:r>
              <a:rPr lang="en-GB" sz="1400" b="1" dirty="0">
                <a:solidFill>
                  <a:schemeClr val="tx1"/>
                </a:solidFill>
              </a:rPr>
              <a:t>Quick Tips</a:t>
            </a:r>
          </a:p>
          <a:p>
            <a:r>
              <a:rPr lang="en-GB" sz="600" b="0" dirty="0">
                <a:solidFill>
                  <a:schemeClr val="tx1"/>
                </a:solidFill>
              </a:rPr>
              <a:t>The box is not visible in presentation mode</a:t>
            </a:r>
          </a:p>
        </p:txBody>
      </p:sp>
      <p:sp>
        <p:nvSpPr>
          <p:cNvPr id="14" name="TextBox 13">
            <a:extLst>
              <a:ext uri="{FF2B5EF4-FFF2-40B4-BE49-F238E27FC236}">
                <a16:creationId xmlns:a16="http://schemas.microsoft.com/office/drawing/2014/main" id="{F7CA7688-F564-BC38-89B1-33D50976407D}"/>
              </a:ext>
            </a:extLst>
          </p:cNvPr>
          <p:cNvSpPr txBox="1"/>
          <p:nvPr userDrawn="1"/>
        </p:nvSpPr>
        <p:spPr>
          <a:xfrm>
            <a:off x="12411008" y="4681820"/>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tx1"/>
                </a:solidFill>
              </a:rPr>
              <a:t>Get the most out of this template. Full usage guidelines can be found here: </a:t>
            </a:r>
            <a:r>
              <a:rPr lang="en-GB" sz="800" b="1" dirty="0">
                <a:solidFill>
                  <a:schemeClr val="tx1"/>
                </a:solidFill>
              </a:rPr>
              <a:t>Public Drive (P Drive) &gt; Marketing and Brand Library &gt; SE PPT &gt; User Guides for Mac and PC</a:t>
            </a:r>
          </a:p>
        </p:txBody>
      </p:sp>
      <p:sp>
        <p:nvSpPr>
          <p:cNvPr id="16" name="TextBox 15">
            <a:extLst>
              <a:ext uri="{FF2B5EF4-FFF2-40B4-BE49-F238E27FC236}">
                <a16:creationId xmlns:a16="http://schemas.microsoft.com/office/drawing/2014/main" id="{D604D01D-DC5D-3129-724E-E1FEA943FB9A}"/>
              </a:ext>
            </a:extLst>
          </p:cNvPr>
          <p:cNvSpPr txBox="1"/>
          <p:nvPr userDrawn="1"/>
        </p:nvSpPr>
        <p:spPr>
          <a:xfrm>
            <a:off x="12411009" y="646138"/>
            <a:ext cx="1964210" cy="2246769"/>
          </a:xfrm>
          <a:prstGeom prst="rect">
            <a:avLst/>
          </a:prstGeom>
          <a:noFill/>
        </p:spPr>
        <p:txBody>
          <a:bodyPr wrap="square" lIns="0" tIns="0" rIns="0" bIns="0" rtlCol="0">
            <a:spAutoFit/>
          </a:bodyPr>
          <a:lstStyle/>
          <a:p>
            <a:r>
              <a:rPr lang="en-GB" sz="1000" b="1" dirty="0">
                <a:solidFill>
                  <a:schemeClr val="tx1"/>
                </a:solidFill>
              </a:rPr>
              <a:t>Insert an image into the box</a:t>
            </a:r>
          </a:p>
          <a:p>
            <a:endParaRPr lang="en-GB" sz="800" dirty="0">
              <a:solidFill>
                <a:schemeClr val="tx1"/>
              </a:solidFill>
            </a:endParaRPr>
          </a:p>
          <a:p>
            <a:pPr marL="228600" indent="-228600">
              <a:buFont typeface="+mj-lt"/>
              <a:buAutoNum type="arabicPeriod"/>
            </a:pPr>
            <a:r>
              <a:rPr lang="en-GB" sz="800" dirty="0">
                <a:solidFill>
                  <a:schemeClr val="tx1"/>
                </a:solidFill>
              </a:rPr>
              <a:t>Click the picture icon in the centre of the box and select your image. PNG images work best in PowerPoint.</a:t>
            </a:r>
            <a:br>
              <a:rPr lang="en-GB" sz="800" dirty="0">
                <a:solidFill>
                  <a:schemeClr val="tx1"/>
                </a:solidFill>
              </a:rPr>
            </a:br>
            <a:r>
              <a:rPr lang="en-GB" sz="800" dirty="0">
                <a:solidFill>
                  <a:schemeClr val="tx1"/>
                </a:solidFill>
              </a:rPr>
              <a:t>(Alternatively drag and drop your image into the box).</a:t>
            </a:r>
          </a:p>
          <a:p>
            <a:pPr marL="228600" indent="-228600">
              <a:buFont typeface="+mj-lt"/>
              <a:buAutoNum type="arabicPeriod"/>
            </a:pPr>
            <a:r>
              <a:rPr lang="en-GB" sz="800" dirty="0">
                <a:solidFill>
                  <a:schemeClr val="tx1"/>
                </a:solidFill>
              </a:rPr>
              <a:t>The image may need to be cropped to fit better – select the crop tool from the ribbon or right-click the image and scroll down to ‘Crop’. See full usage guidelines for information on how to crop images.</a:t>
            </a:r>
            <a:br>
              <a:rPr lang="en-GB" sz="800" dirty="0">
                <a:solidFill>
                  <a:schemeClr val="tx1"/>
                </a:solidFill>
              </a:rPr>
            </a:br>
            <a:r>
              <a:rPr lang="en-GB" sz="800" dirty="0">
                <a:solidFill>
                  <a:schemeClr val="tx1"/>
                </a:solidFill>
              </a:rPr>
              <a:t>A selection of images can be found here: </a:t>
            </a:r>
            <a:r>
              <a:rPr lang="en-GB" sz="800" b="1" dirty="0"/>
              <a:t>Public Drive (P Drive) &gt; Marketing and Brand Library &gt; SE PPT &gt; Imagery for PPT_NOT TO BE SHARED</a:t>
            </a:r>
            <a:endParaRPr lang="en-GB" sz="800" dirty="0">
              <a:solidFill>
                <a:schemeClr val="tx1"/>
              </a:solidFill>
            </a:endParaRPr>
          </a:p>
        </p:txBody>
      </p:sp>
      <p:sp>
        <p:nvSpPr>
          <p:cNvPr id="17" name="TextBox 16">
            <a:extLst>
              <a:ext uri="{FF2B5EF4-FFF2-40B4-BE49-F238E27FC236}">
                <a16:creationId xmlns:a16="http://schemas.microsoft.com/office/drawing/2014/main" id="{9A5CA30A-74D5-6E78-B4A7-3AD5031FCD36}"/>
              </a:ext>
            </a:extLst>
          </p:cNvPr>
          <p:cNvSpPr txBox="1"/>
          <p:nvPr userDrawn="1"/>
        </p:nvSpPr>
        <p:spPr>
          <a:xfrm>
            <a:off x="12411009" y="2954056"/>
            <a:ext cx="1964210" cy="1508105"/>
          </a:xfrm>
          <a:prstGeom prst="rect">
            <a:avLst/>
          </a:prstGeom>
          <a:noFill/>
        </p:spPr>
        <p:txBody>
          <a:bodyPr wrap="square" lIns="0" tIns="0" rIns="0" bIns="0" rtlCol="0">
            <a:spAutoFit/>
          </a:bodyPr>
          <a:lstStyle/>
          <a:p>
            <a:r>
              <a:rPr lang="en-GB" sz="1000" b="1" dirty="0">
                <a:solidFill>
                  <a:schemeClr val="tx1"/>
                </a:solidFill>
              </a:rPr>
              <a:t>Editing the Quote text box</a:t>
            </a:r>
          </a:p>
          <a:p>
            <a:endParaRPr lang="en-GB" sz="800" dirty="0">
              <a:solidFill>
                <a:schemeClr val="tx1"/>
              </a:solidFill>
            </a:endParaRPr>
          </a:p>
          <a:p>
            <a:pPr marL="228600" indent="-228600">
              <a:buFont typeface="+mj-lt"/>
              <a:buAutoNum type="arabicPeriod"/>
            </a:pPr>
            <a:r>
              <a:rPr lang="en-GB" sz="800" dirty="0">
                <a:solidFill>
                  <a:schemeClr val="tx1"/>
                </a:solidFill>
              </a:rPr>
              <a:t>Enter your text in between the quotation marks.</a:t>
            </a:r>
          </a:p>
          <a:p>
            <a:pPr marL="228600" indent="-228600">
              <a:buFont typeface="+mj-lt"/>
              <a:buAutoNum type="arabicPeriod"/>
            </a:pPr>
            <a:r>
              <a:rPr lang="en-GB" sz="800" dirty="0">
                <a:solidFill>
                  <a:schemeClr val="tx1"/>
                </a:solidFill>
              </a:rPr>
              <a:t>Enter your attribution name in its text box.</a:t>
            </a:r>
          </a:p>
          <a:p>
            <a:pPr marL="228600" indent="-228600">
              <a:buFont typeface="+mj-lt"/>
              <a:buAutoNum type="arabicPeriod"/>
            </a:pPr>
            <a:r>
              <a:rPr lang="en-GB" sz="800" dirty="0">
                <a:solidFill>
                  <a:schemeClr val="tx1"/>
                </a:solidFill>
              </a:rPr>
              <a:t>Resize the quote box to fit your text so it is balanced and move the Attribution name box if necessary.</a:t>
            </a:r>
          </a:p>
          <a:p>
            <a:pPr marL="228600" indent="-228600">
              <a:buFont typeface="+mj-lt"/>
              <a:buAutoNum type="arabicPeriod"/>
            </a:pPr>
            <a:r>
              <a:rPr lang="en-GB" sz="800" dirty="0">
                <a:solidFill>
                  <a:schemeClr val="tx1"/>
                </a:solidFill>
              </a:rPr>
              <a:t>The text boxes may need to be repositioned so as not to obscure important detail on your image.</a:t>
            </a:r>
          </a:p>
        </p:txBody>
      </p:sp>
    </p:spTree>
    <p:extLst>
      <p:ext uri="{BB962C8B-B14F-4D97-AF65-F5344CB8AC3E}">
        <p14:creationId xmlns:p14="http://schemas.microsoft.com/office/powerpoint/2010/main" val="3477215955"/>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A3CC3-4FAD-466E-BC94-57A2852FA75F}"/>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003CAE73-72C6-4A9D-BA66-B060E1F20718}"/>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6B66BA-4980-411E-A885-945FFEEF3885}"/>
              </a:ext>
            </a:extLst>
          </p:cNvPr>
          <p:cNvSpPr txBox="1">
            <a:spLocks noGrp="1"/>
          </p:cNvSpPr>
          <p:nvPr>
            <p:ph type="dt" sz="half" idx="7"/>
          </p:nvPr>
        </p:nvSpPr>
        <p:spPr/>
        <p:txBody>
          <a:bodyPr/>
          <a:lstStyle>
            <a:lvl1pPr>
              <a:defRPr/>
            </a:lvl1pPr>
          </a:lstStyle>
          <a:p>
            <a:pPr lvl="0"/>
            <a:fld id="{54CECDD4-0E47-4D1B-9193-41732ED2DDB6}" type="datetime1">
              <a:rPr lang="en-GB"/>
              <a:pPr lvl="0"/>
              <a:t>24/08/2023</a:t>
            </a:fld>
            <a:endParaRPr lang="en-GB"/>
          </a:p>
        </p:txBody>
      </p:sp>
      <p:sp>
        <p:nvSpPr>
          <p:cNvPr id="5" name="Footer Placeholder 4">
            <a:extLst>
              <a:ext uri="{FF2B5EF4-FFF2-40B4-BE49-F238E27FC236}">
                <a16:creationId xmlns:a16="http://schemas.microsoft.com/office/drawing/2014/main" id="{4B4CB791-D205-48A0-8D60-5CCAA2C28732}"/>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F80CCF17-8FAA-4524-9FA5-A3805A1DD9E4}"/>
              </a:ext>
            </a:extLst>
          </p:cNvPr>
          <p:cNvSpPr txBox="1">
            <a:spLocks noGrp="1"/>
          </p:cNvSpPr>
          <p:nvPr>
            <p:ph type="sldNum" sz="quarter" idx="8"/>
          </p:nvPr>
        </p:nvSpPr>
        <p:spPr/>
        <p:txBody>
          <a:bodyPr/>
          <a:lstStyle>
            <a:lvl1pPr>
              <a:defRPr/>
            </a:lvl1pPr>
          </a:lstStyle>
          <a:p>
            <a:pPr lvl="0"/>
            <a:r>
              <a:rPr lang="en-GB"/>
              <a:t>Copy Right 2020</a:t>
            </a:r>
          </a:p>
        </p:txBody>
      </p:sp>
    </p:spTree>
    <p:extLst>
      <p:ext uri="{BB962C8B-B14F-4D97-AF65-F5344CB8AC3E}">
        <p14:creationId xmlns:p14="http://schemas.microsoft.com/office/powerpoint/2010/main" val="2530647652"/>
      </p:ext>
    </p:extLst>
  </p:cSld>
  <p:clrMapOvr>
    <a:masterClrMapping/>
  </p:clrMapOvr>
  <p:hf sldNum="0"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Quote on Left">
    <p:bg>
      <p:bgPr>
        <a:solidFill>
          <a:schemeClr val="accent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1E77010-0A79-CA37-D6E5-5D0D9C8EE9DB}"/>
              </a:ext>
            </a:extLst>
          </p:cNvPr>
          <p:cNvSpPr>
            <a:spLocks noGrp="1"/>
          </p:cNvSpPr>
          <p:nvPr>
            <p:ph type="dt" sz="half" idx="10"/>
          </p:nvPr>
        </p:nvSpPr>
        <p:spPr>
          <a:xfrm>
            <a:off x="8958263" y="7743072"/>
            <a:ext cx="2743200" cy="142651"/>
          </a:xfrm>
        </p:spPr>
        <p:txBody>
          <a:bodyPr/>
          <a:lstStyle/>
          <a:p>
            <a:fld id="{C8437F54-ACB0-4EC4-8F5C-095CC89CC834}" type="datetime2">
              <a:rPr lang="en-GB" smtClean="0"/>
              <a:t>Thursday, 24 August 2023</a:t>
            </a:fld>
            <a:endParaRPr lang="en-GB" dirty="0"/>
          </a:p>
        </p:txBody>
      </p:sp>
      <p:sp>
        <p:nvSpPr>
          <p:cNvPr id="5" name="Slide Number Placeholder 4">
            <a:extLst>
              <a:ext uri="{FF2B5EF4-FFF2-40B4-BE49-F238E27FC236}">
                <a16:creationId xmlns:a16="http://schemas.microsoft.com/office/drawing/2014/main" id="{A1E0856B-80E0-22DE-561D-ECA0163BE60A}"/>
              </a:ext>
            </a:extLst>
          </p:cNvPr>
          <p:cNvSpPr>
            <a:spLocks noGrp="1"/>
          </p:cNvSpPr>
          <p:nvPr>
            <p:ph type="sldNum" sz="quarter" idx="12"/>
          </p:nvPr>
        </p:nvSpPr>
        <p:spPr>
          <a:xfrm>
            <a:off x="11701463" y="7743072"/>
            <a:ext cx="215899" cy="142651"/>
          </a:xfrm>
        </p:spPr>
        <p:txBody>
          <a:bodyPr/>
          <a:lstStyle/>
          <a:p>
            <a:fld id="{D396FEAD-8A25-914B-BA16-EEF988A0D975}" type="slidenum">
              <a:rPr lang="en-GB" smtClean="0"/>
              <a:pPr/>
              <a:t>‹#›</a:t>
            </a:fld>
            <a:endParaRPr lang="en-GB"/>
          </a:p>
        </p:txBody>
      </p:sp>
      <p:sp>
        <p:nvSpPr>
          <p:cNvPr id="4" name="Footer Placeholder 3">
            <a:extLst>
              <a:ext uri="{FF2B5EF4-FFF2-40B4-BE49-F238E27FC236}">
                <a16:creationId xmlns:a16="http://schemas.microsoft.com/office/drawing/2014/main" id="{EEE919C2-41F4-A156-8CBE-6A03135AE9D9}"/>
              </a:ext>
            </a:extLst>
          </p:cNvPr>
          <p:cNvSpPr>
            <a:spLocks noGrp="1"/>
          </p:cNvSpPr>
          <p:nvPr>
            <p:ph type="ftr" sz="quarter" idx="11"/>
          </p:nvPr>
        </p:nvSpPr>
        <p:spPr>
          <a:xfrm>
            <a:off x="284643" y="7743072"/>
            <a:ext cx="5811357" cy="142651"/>
          </a:xfrm>
        </p:spPr>
        <p:txBody>
          <a:bodyPr/>
          <a:lstStyle/>
          <a:p>
            <a:r>
              <a:rPr lang="en-GB"/>
              <a:t>Water Wellbeing Accreditation</a:t>
            </a:r>
            <a:endParaRPr lang="en-GB" dirty="0"/>
          </a:p>
        </p:txBody>
      </p:sp>
      <p:sp>
        <p:nvSpPr>
          <p:cNvPr id="9" name="Text Placeholder 8">
            <a:extLst>
              <a:ext uri="{FF2B5EF4-FFF2-40B4-BE49-F238E27FC236}">
                <a16:creationId xmlns:a16="http://schemas.microsoft.com/office/drawing/2014/main" id="{5EDE321F-F52B-FEEB-AAFF-1C98D38F45CB}"/>
              </a:ext>
            </a:extLst>
          </p:cNvPr>
          <p:cNvSpPr>
            <a:spLocks noGrp="1"/>
          </p:cNvSpPr>
          <p:nvPr>
            <p:ph type="body" sz="quarter" idx="14" hasCustomPrompt="1"/>
          </p:nvPr>
        </p:nvSpPr>
        <p:spPr>
          <a:xfrm>
            <a:off x="479424" y="512763"/>
            <a:ext cx="3263236" cy="5228818"/>
          </a:xfrm>
          <a:noFill/>
        </p:spPr>
        <p:txBody>
          <a:bodyPr lIns="0" tIns="0" rIns="0" bIns="0"/>
          <a:lstStyle>
            <a:lvl1pPr marL="0" indent="0">
              <a:lnSpc>
                <a:spcPct val="100000"/>
              </a:lnSpc>
              <a:buNone/>
              <a:defRPr sz="1800" b="1"/>
            </a:lvl1pPr>
            <a:lvl2pPr marL="313200" indent="0">
              <a:buNone/>
              <a:defRPr/>
            </a:lvl2pPr>
            <a:lvl3pPr marL="518400" indent="0">
              <a:buNone/>
              <a:defRPr/>
            </a:lvl3pPr>
            <a:lvl4pPr marL="759600" indent="0">
              <a:buNone/>
              <a:defRPr/>
            </a:lvl4pPr>
            <a:lvl5pPr marL="1000800" indent="0">
              <a:buNone/>
              <a:defRPr/>
            </a:lvl5pPr>
          </a:lstStyle>
          <a:p>
            <a:pPr lvl="0"/>
            <a:r>
              <a:rPr lang="en-GB" dirty="0"/>
              <a:t>“Click to edit Quote text styles”</a:t>
            </a:r>
          </a:p>
        </p:txBody>
      </p:sp>
      <p:sp>
        <p:nvSpPr>
          <p:cNvPr id="11" name="Text Placeholder 10">
            <a:extLst>
              <a:ext uri="{FF2B5EF4-FFF2-40B4-BE49-F238E27FC236}">
                <a16:creationId xmlns:a16="http://schemas.microsoft.com/office/drawing/2014/main" id="{D192335A-B2A5-E916-3645-6203D3199B1F}"/>
              </a:ext>
            </a:extLst>
          </p:cNvPr>
          <p:cNvSpPr>
            <a:spLocks noGrp="1"/>
          </p:cNvSpPr>
          <p:nvPr>
            <p:ph type="body" sz="quarter" idx="15" hasCustomPrompt="1"/>
          </p:nvPr>
        </p:nvSpPr>
        <p:spPr>
          <a:xfrm>
            <a:off x="479426" y="6042345"/>
            <a:ext cx="3263234" cy="364257"/>
          </a:xfrm>
        </p:spPr>
        <p:txBody>
          <a:bodyPr anchor="b"/>
          <a:lstStyle>
            <a:lvl1pPr marL="0" indent="0">
              <a:buNone/>
              <a:defRPr sz="1200">
                <a:solidFill>
                  <a:schemeClr val="tx1"/>
                </a:solidFill>
              </a:defRPr>
            </a:lvl1pPr>
          </a:lstStyle>
          <a:p>
            <a:pPr lvl="0"/>
            <a:r>
              <a:rPr lang="en-GB" dirty="0"/>
              <a:t>Attribution name</a:t>
            </a:r>
          </a:p>
        </p:txBody>
      </p:sp>
      <p:sp>
        <p:nvSpPr>
          <p:cNvPr id="7" name="Picture Placeholder 6">
            <a:extLst>
              <a:ext uri="{FF2B5EF4-FFF2-40B4-BE49-F238E27FC236}">
                <a16:creationId xmlns:a16="http://schemas.microsoft.com/office/drawing/2014/main" id="{6BB2526E-F2EA-9D1C-1B26-08FBFF89E144}"/>
              </a:ext>
            </a:extLst>
          </p:cNvPr>
          <p:cNvSpPr>
            <a:spLocks noGrp="1"/>
          </p:cNvSpPr>
          <p:nvPr>
            <p:ph type="pic" sz="quarter" idx="13"/>
          </p:nvPr>
        </p:nvSpPr>
        <p:spPr>
          <a:xfrm>
            <a:off x="4224338" y="0"/>
            <a:ext cx="7967661" cy="6858000"/>
          </a:xfrm>
          <a:solidFill>
            <a:schemeClr val="bg1">
              <a:lumMod val="10000"/>
              <a:lumOff val="90000"/>
            </a:schemeClr>
          </a:solidFill>
        </p:spPr>
        <p:txBody>
          <a:bodyPr/>
          <a:lstStyle>
            <a:lvl1pPr marL="0" indent="0">
              <a:buNone/>
              <a:defRPr>
                <a:solidFill>
                  <a:schemeClr val="bg1"/>
                </a:solidFill>
              </a:defRPr>
            </a:lvl1pPr>
          </a:lstStyle>
          <a:p>
            <a:r>
              <a:rPr lang="en-US"/>
              <a:t>Click icon to add picture</a:t>
            </a:r>
            <a:endParaRPr lang="en-GB" dirty="0"/>
          </a:p>
        </p:txBody>
      </p:sp>
      <p:sp>
        <p:nvSpPr>
          <p:cNvPr id="2" name="Rounded Rectangle 1">
            <a:extLst>
              <a:ext uri="{FF2B5EF4-FFF2-40B4-BE49-F238E27FC236}">
                <a16:creationId xmlns:a16="http://schemas.microsoft.com/office/drawing/2014/main" id="{BC99BCF6-31D0-A91D-3C56-85152B417614}"/>
              </a:ext>
            </a:extLst>
          </p:cNvPr>
          <p:cNvSpPr/>
          <p:nvPr userDrawn="1"/>
        </p:nvSpPr>
        <p:spPr>
          <a:xfrm>
            <a:off x="12296487" y="-2"/>
            <a:ext cx="2178000" cy="5451677"/>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6" name="Graphic 5">
            <a:extLst>
              <a:ext uri="{FF2B5EF4-FFF2-40B4-BE49-F238E27FC236}">
                <a16:creationId xmlns:a16="http://schemas.microsoft.com/office/drawing/2014/main" id="{CE97C64C-4474-1CC7-C4B9-81C08BE059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25413" y="118702"/>
            <a:ext cx="347311" cy="343176"/>
          </a:xfrm>
          <a:prstGeom prst="rect">
            <a:avLst/>
          </a:prstGeom>
        </p:spPr>
      </p:pic>
      <p:sp>
        <p:nvSpPr>
          <p:cNvPr id="8" name="TextBox 7">
            <a:extLst>
              <a:ext uri="{FF2B5EF4-FFF2-40B4-BE49-F238E27FC236}">
                <a16:creationId xmlns:a16="http://schemas.microsoft.com/office/drawing/2014/main" id="{6CDB81F4-0509-3EC4-59F6-D767285922F9}"/>
              </a:ext>
            </a:extLst>
          </p:cNvPr>
          <p:cNvSpPr txBox="1"/>
          <p:nvPr userDrawn="1"/>
        </p:nvSpPr>
        <p:spPr>
          <a:xfrm>
            <a:off x="12872184" y="118702"/>
            <a:ext cx="1503035" cy="307777"/>
          </a:xfrm>
          <a:prstGeom prst="rect">
            <a:avLst/>
          </a:prstGeom>
          <a:noFill/>
        </p:spPr>
        <p:txBody>
          <a:bodyPr wrap="square" lIns="0" tIns="0" rIns="0" bIns="0" rtlCol="0">
            <a:spAutoFit/>
          </a:bodyPr>
          <a:lstStyle/>
          <a:p>
            <a:r>
              <a:rPr lang="en-GB" sz="1400" b="1" dirty="0">
                <a:solidFill>
                  <a:schemeClr val="tx1"/>
                </a:solidFill>
              </a:rPr>
              <a:t>Quick Tips</a:t>
            </a:r>
          </a:p>
          <a:p>
            <a:r>
              <a:rPr lang="en-GB" sz="600" b="0" dirty="0">
                <a:solidFill>
                  <a:schemeClr val="tx1"/>
                </a:solidFill>
              </a:rPr>
              <a:t>The box is not visible in presentation mode</a:t>
            </a:r>
          </a:p>
        </p:txBody>
      </p:sp>
      <p:sp>
        <p:nvSpPr>
          <p:cNvPr id="14" name="TextBox 13">
            <a:extLst>
              <a:ext uri="{FF2B5EF4-FFF2-40B4-BE49-F238E27FC236}">
                <a16:creationId xmlns:a16="http://schemas.microsoft.com/office/drawing/2014/main" id="{E97E0EA5-4E77-7010-79EE-E66E0CC00FD0}"/>
              </a:ext>
            </a:extLst>
          </p:cNvPr>
          <p:cNvSpPr txBox="1"/>
          <p:nvPr userDrawn="1"/>
        </p:nvSpPr>
        <p:spPr>
          <a:xfrm>
            <a:off x="12411008" y="4681820"/>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tx1"/>
                </a:solidFill>
              </a:rPr>
              <a:t>Get the most out of this template. Full usage guidelines can be found here: </a:t>
            </a:r>
            <a:r>
              <a:rPr lang="en-GB" sz="800" b="1" dirty="0">
                <a:solidFill>
                  <a:schemeClr val="tx1"/>
                </a:solidFill>
              </a:rPr>
              <a:t>Public Drive (P Drive) &gt; Marketing and Brand Library &gt; SE PPT &gt; User Guides for Mac and PC</a:t>
            </a:r>
          </a:p>
        </p:txBody>
      </p:sp>
      <p:sp>
        <p:nvSpPr>
          <p:cNvPr id="16" name="TextBox 15">
            <a:extLst>
              <a:ext uri="{FF2B5EF4-FFF2-40B4-BE49-F238E27FC236}">
                <a16:creationId xmlns:a16="http://schemas.microsoft.com/office/drawing/2014/main" id="{857DAA1E-2AED-B9BF-117B-B25631FD5FD0}"/>
              </a:ext>
            </a:extLst>
          </p:cNvPr>
          <p:cNvSpPr txBox="1"/>
          <p:nvPr userDrawn="1"/>
        </p:nvSpPr>
        <p:spPr>
          <a:xfrm>
            <a:off x="12411009" y="646138"/>
            <a:ext cx="1964210" cy="2246769"/>
          </a:xfrm>
          <a:prstGeom prst="rect">
            <a:avLst/>
          </a:prstGeom>
          <a:noFill/>
        </p:spPr>
        <p:txBody>
          <a:bodyPr wrap="square" lIns="0" tIns="0" rIns="0" bIns="0" rtlCol="0">
            <a:spAutoFit/>
          </a:bodyPr>
          <a:lstStyle/>
          <a:p>
            <a:r>
              <a:rPr lang="en-GB" sz="1000" b="1" dirty="0">
                <a:solidFill>
                  <a:schemeClr val="tx1"/>
                </a:solidFill>
              </a:rPr>
              <a:t>Insert an image into the box</a:t>
            </a:r>
          </a:p>
          <a:p>
            <a:endParaRPr lang="en-GB" sz="800" dirty="0">
              <a:solidFill>
                <a:schemeClr val="tx1"/>
              </a:solidFill>
            </a:endParaRPr>
          </a:p>
          <a:p>
            <a:pPr marL="228600" indent="-228600">
              <a:buFont typeface="+mj-lt"/>
              <a:buAutoNum type="arabicPeriod"/>
            </a:pPr>
            <a:r>
              <a:rPr lang="en-GB" sz="800" dirty="0">
                <a:solidFill>
                  <a:schemeClr val="tx1"/>
                </a:solidFill>
              </a:rPr>
              <a:t>Click the picture icon in the centre of the box and select your image. PNG images work best in PowerPoint.</a:t>
            </a:r>
            <a:br>
              <a:rPr lang="en-GB" sz="800" dirty="0">
                <a:solidFill>
                  <a:schemeClr val="tx1"/>
                </a:solidFill>
              </a:rPr>
            </a:br>
            <a:r>
              <a:rPr lang="en-GB" sz="800" dirty="0">
                <a:solidFill>
                  <a:schemeClr val="tx1"/>
                </a:solidFill>
              </a:rPr>
              <a:t>(Alternatively drag and drop your image into the box).</a:t>
            </a:r>
          </a:p>
          <a:p>
            <a:pPr marL="228600" indent="-228600">
              <a:buFont typeface="+mj-lt"/>
              <a:buAutoNum type="arabicPeriod"/>
            </a:pPr>
            <a:r>
              <a:rPr lang="en-GB" sz="800" dirty="0">
                <a:solidFill>
                  <a:schemeClr val="tx1"/>
                </a:solidFill>
              </a:rPr>
              <a:t>The image may need to be cropped to fit better – select the crop tool from the ribbon or right-click the image and scroll down to ‘Crop’. See full usage guidelines for information on how to crop images.</a:t>
            </a:r>
            <a:br>
              <a:rPr lang="en-GB" sz="800" dirty="0">
                <a:solidFill>
                  <a:schemeClr val="tx1"/>
                </a:solidFill>
              </a:rPr>
            </a:br>
            <a:r>
              <a:rPr lang="en-GB" sz="800" dirty="0">
                <a:solidFill>
                  <a:schemeClr val="tx1"/>
                </a:solidFill>
              </a:rPr>
              <a:t>A selection of images can be found here: </a:t>
            </a:r>
            <a:r>
              <a:rPr lang="en-GB" sz="800" b="1" dirty="0"/>
              <a:t>Public Drive (P Drive) &gt; Marketing and Brand Library &gt; SE PPT &gt; Imagery for PPT_NOT TO BE SHARED</a:t>
            </a:r>
            <a:endParaRPr lang="en-GB" sz="800" dirty="0">
              <a:solidFill>
                <a:schemeClr val="tx1"/>
              </a:solidFill>
            </a:endParaRPr>
          </a:p>
        </p:txBody>
      </p:sp>
      <p:sp>
        <p:nvSpPr>
          <p:cNvPr id="17" name="TextBox 16">
            <a:extLst>
              <a:ext uri="{FF2B5EF4-FFF2-40B4-BE49-F238E27FC236}">
                <a16:creationId xmlns:a16="http://schemas.microsoft.com/office/drawing/2014/main" id="{D73EDA6C-E288-5B86-5741-C3909BB7981E}"/>
              </a:ext>
            </a:extLst>
          </p:cNvPr>
          <p:cNvSpPr txBox="1"/>
          <p:nvPr userDrawn="1"/>
        </p:nvSpPr>
        <p:spPr>
          <a:xfrm>
            <a:off x="12411009" y="2954056"/>
            <a:ext cx="1964210" cy="1508105"/>
          </a:xfrm>
          <a:prstGeom prst="rect">
            <a:avLst/>
          </a:prstGeom>
          <a:noFill/>
        </p:spPr>
        <p:txBody>
          <a:bodyPr wrap="square" lIns="0" tIns="0" rIns="0" bIns="0" rtlCol="0">
            <a:spAutoFit/>
          </a:bodyPr>
          <a:lstStyle/>
          <a:p>
            <a:r>
              <a:rPr lang="en-GB" sz="1000" b="1" dirty="0">
                <a:solidFill>
                  <a:schemeClr val="tx1"/>
                </a:solidFill>
              </a:rPr>
              <a:t>Editing the Quote text box</a:t>
            </a:r>
          </a:p>
          <a:p>
            <a:endParaRPr lang="en-GB" sz="800" dirty="0">
              <a:solidFill>
                <a:schemeClr val="tx1"/>
              </a:solidFill>
            </a:endParaRPr>
          </a:p>
          <a:p>
            <a:pPr marL="228600" indent="-228600">
              <a:buFont typeface="+mj-lt"/>
              <a:buAutoNum type="arabicPeriod"/>
            </a:pPr>
            <a:r>
              <a:rPr lang="en-GB" sz="800" dirty="0">
                <a:solidFill>
                  <a:schemeClr val="tx1"/>
                </a:solidFill>
              </a:rPr>
              <a:t>Enter your text in between the quotation marks.</a:t>
            </a:r>
          </a:p>
          <a:p>
            <a:pPr marL="228600" indent="-228600">
              <a:buFont typeface="+mj-lt"/>
              <a:buAutoNum type="arabicPeriod"/>
            </a:pPr>
            <a:r>
              <a:rPr lang="en-GB" sz="800" dirty="0">
                <a:solidFill>
                  <a:schemeClr val="tx1"/>
                </a:solidFill>
              </a:rPr>
              <a:t>Enter your attribution name in its text box.</a:t>
            </a:r>
          </a:p>
          <a:p>
            <a:pPr marL="228600" indent="-228600">
              <a:buFont typeface="+mj-lt"/>
              <a:buAutoNum type="arabicPeriod"/>
            </a:pPr>
            <a:r>
              <a:rPr lang="en-GB" sz="800" dirty="0">
                <a:solidFill>
                  <a:schemeClr val="tx1"/>
                </a:solidFill>
              </a:rPr>
              <a:t>Resize the quote box to fit your text so it is balanced and move the Attribution name box if necessary.</a:t>
            </a:r>
          </a:p>
          <a:p>
            <a:pPr marL="228600" indent="-228600">
              <a:buFont typeface="+mj-lt"/>
              <a:buAutoNum type="arabicPeriod"/>
            </a:pPr>
            <a:r>
              <a:rPr lang="en-GB" sz="800" dirty="0">
                <a:solidFill>
                  <a:schemeClr val="tx1"/>
                </a:solidFill>
              </a:rPr>
              <a:t>The text boxes may need to be repositioned so as not to obscure important detail on your image.</a:t>
            </a:r>
          </a:p>
        </p:txBody>
      </p:sp>
    </p:spTree>
    <p:extLst>
      <p:ext uri="{BB962C8B-B14F-4D97-AF65-F5344CB8AC3E}">
        <p14:creationId xmlns:p14="http://schemas.microsoft.com/office/powerpoint/2010/main" val="129060222"/>
      </p:ext>
    </p:extLst>
  </p:cSld>
  <p:clrMapOvr>
    <a:overrideClrMapping bg1="dk1" tx1="lt1" bg2="dk2" tx2="lt2" accent1="accent1" accent2="accent2" accent3="accent3" accent4="accent4" accent5="accent5" accent6="accent6" hlink="hlink" folHlink="folHlink"/>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Quote with Headshot">
    <p:bg>
      <p:bgPr>
        <a:solidFill>
          <a:schemeClr val="accent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1E77010-0A79-CA37-D6E5-5D0D9C8EE9DB}"/>
              </a:ext>
            </a:extLst>
          </p:cNvPr>
          <p:cNvSpPr>
            <a:spLocks noGrp="1"/>
          </p:cNvSpPr>
          <p:nvPr>
            <p:ph type="dt" sz="half" idx="10"/>
          </p:nvPr>
        </p:nvSpPr>
        <p:spPr>
          <a:xfrm>
            <a:off x="8958263" y="7743072"/>
            <a:ext cx="2743200" cy="142651"/>
          </a:xfrm>
        </p:spPr>
        <p:txBody>
          <a:bodyPr/>
          <a:lstStyle/>
          <a:p>
            <a:fld id="{9E2C51AB-7EBA-4E9C-8075-AFFDE56AF07E}" type="datetime2">
              <a:rPr lang="en-GB" smtClean="0"/>
              <a:t>Thursday, 24 August 2023</a:t>
            </a:fld>
            <a:endParaRPr lang="en-GB" dirty="0"/>
          </a:p>
        </p:txBody>
      </p:sp>
      <p:sp>
        <p:nvSpPr>
          <p:cNvPr id="5" name="Slide Number Placeholder 4">
            <a:extLst>
              <a:ext uri="{FF2B5EF4-FFF2-40B4-BE49-F238E27FC236}">
                <a16:creationId xmlns:a16="http://schemas.microsoft.com/office/drawing/2014/main" id="{A1E0856B-80E0-22DE-561D-ECA0163BE60A}"/>
              </a:ext>
            </a:extLst>
          </p:cNvPr>
          <p:cNvSpPr>
            <a:spLocks noGrp="1"/>
          </p:cNvSpPr>
          <p:nvPr>
            <p:ph type="sldNum" sz="quarter" idx="12"/>
          </p:nvPr>
        </p:nvSpPr>
        <p:spPr>
          <a:xfrm>
            <a:off x="11701463" y="7743072"/>
            <a:ext cx="215899" cy="142651"/>
          </a:xfrm>
        </p:spPr>
        <p:txBody>
          <a:bodyPr/>
          <a:lstStyle/>
          <a:p>
            <a:fld id="{D396FEAD-8A25-914B-BA16-EEF988A0D975}" type="slidenum">
              <a:rPr lang="en-GB" smtClean="0"/>
              <a:pPr/>
              <a:t>‹#›</a:t>
            </a:fld>
            <a:endParaRPr lang="en-GB"/>
          </a:p>
        </p:txBody>
      </p:sp>
      <p:sp>
        <p:nvSpPr>
          <p:cNvPr id="4" name="Footer Placeholder 3">
            <a:extLst>
              <a:ext uri="{FF2B5EF4-FFF2-40B4-BE49-F238E27FC236}">
                <a16:creationId xmlns:a16="http://schemas.microsoft.com/office/drawing/2014/main" id="{EEE919C2-41F4-A156-8CBE-6A03135AE9D9}"/>
              </a:ext>
            </a:extLst>
          </p:cNvPr>
          <p:cNvSpPr>
            <a:spLocks noGrp="1"/>
          </p:cNvSpPr>
          <p:nvPr>
            <p:ph type="ftr" sz="quarter" idx="11"/>
          </p:nvPr>
        </p:nvSpPr>
        <p:spPr>
          <a:xfrm>
            <a:off x="284643" y="7743072"/>
            <a:ext cx="5811357" cy="142651"/>
          </a:xfrm>
        </p:spPr>
        <p:txBody>
          <a:bodyPr/>
          <a:lstStyle/>
          <a:p>
            <a:r>
              <a:rPr lang="en-GB"/>
              <a:t>Water Wellbeing Accreditation</a:t>
            </a:r>
            <a:endParaRPr lang="en-GB" dirty="0"/>
          </a:p>
        </p:txBody>
      </p:sp>
      <p:sp>
        <p:nvSpPr>
          <p:cNvPr id="6" name="Picture Placeholder 5">
            <a:extLst>
              <a:ext uri="{FF2B5EF4-FFF2-40B4-BE49-F238E27FC236}">
                <a16:creationId xmlns:a16="http://schemas.microsoft.com/office/drawing/2014/main" id="{9379AA05-B34B-71E3-D382-E40602877BB9}"/>
              </a:ext>
            </a:extLst>
          </p:cNvPr>
          <p:cNvSpPr>
            <a:spLocks noGrp="1"/>
          </p:cNvSpPr>
          <p:nvPr>
            <p:ph type="pic" sz="quarter" idx="16"/>
          </p:nvPr>
        </p:nvSpPr>
        <p:spPr>
          <a:xfrm>
            <a:off x="479425" y="287338"/>
            <a:ext cx="2297393" cy="2181809"/>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sp>
        <p:nvSpPr>
          <p:cNvPr id="9" name="Text Placeholder 8">
            <a:extLst>
              <a:ext uri="{FF2B5EF4-FFF2-40B4-BE49-F238E27FC236}">
                <a16:creationId xmlns:a16="http://schemas.microsoft.com/office/drawing/2014/main" id="{5EDE321F-F52B-FEEB-AAFF-1C98D38F45CB}"/>
              </a:ext>
            </a:extLst>
          </p:cNvPr>
          <p:cNvSpPr>
            <a:spLocks noGrp="1"/>
          </p:cNvSpPr>
          <p:nvPr>
            <p:ph type="body" sz="quarter" idx="14" hasCustomPrompt="1"/>
          </p:nvPr>
        </p:nvSpPr>
        <p:spPr>
          <a:xfrm>
            <a:off x="479424" y="2850776"/>
            <a:ext cx="2808289" cy="2890805"/>
          </a:xfrm>
          <a:noFill/>
        </p:spPr>
        <p:txBody>
          <a:bodyPr lIns="0" tIns="0" rIns="0" bIns="0"/>
          <a:lstStyle>
            <a:lvl1pPr marL="0" indent="0">
              <a:lnSpc>
                <a:spcPct val="100000"/>
              </a:lnSpc>
              <a:buNone/>
              <a:defRPr sz="1800" b="1"/>
            </a:lvl1pPr>
            <a:lvl2pPr marL="313200" indent="0">
              <a:buNone/>
              <a:defRPr/>
            </a:lvl2pPr>
            <a:lvl3pPr marL="518400" indent="0">
              <a:buNone/>
              <a:defRPr/>
            </a:lvl3pPr>
            <a:lvl4pPr marL="759600" indent="0">
              <a:buNone/>
              <a:defRPr/>
            </a:lvl4pPr>
            <a:lvl5pPr marL="1000800" indent="0">
              <a:buNone/>
              <a:defRPr/>
            </a:lvl5pPr>
          </a:lstStyle>
          <a:p>
            <a:pPr lvl="0"/>
            <a:r>
              <a:rPr lang="en-GB" dirty="0"/>
              <a:t>“Click to edit Quote text styles”</a:t>
            </a:r>
          </a:p>
        </p:txBody>
      </p:sp>
      <p:sp>
        <p:nvSpPr>
          <p:cNvPr id="11" name="Text Placeholder 10">
            <a:extLst>
              <a:ext uri="{FF2B5EF4-FFF2-40B4-BE49-F238E27FC236}">
                <a16:creationId xmlns:a16="http://schemas.microsoft.com/office/drawing/2014/main" id="{D192335A-B2A5-E916-3645-6203D3199B1F}"/>
              </a:ext>
            </a:extLst>
          </p:cNvPr>
          <p:cNvSpPr>
            <a:spLocks noGrp="1"/>
          </p:cNvSpPr>
          <p:nvPr>
            <p:ph type="body" sz="quarter" idx="15" hasCustomPrompt="1"/>
          </p:nvPr>
        </p:nvSpPr>
        <p:spPr>
          <a:xfrm>
            <a:off x="479426" y="6042345"/>
            <a:ext cx="2808287" cy="364257"/>
          </a:xfrm>
        </p:spPr>
        <p:txBody>
          <a:bodyPr anchor="b"/>
          <a:lstStyle>
            <a:lvl1pPr marL="0" indent="0">
              <a:buNone/>
              <a:defRPr sz="1200">
                <a:solidFill>
                  <a:schemeClr val="tx1"/>
                </a:solidFill>
              </a:defRPr>
            </a:lvl1pPr>
          </a:lstStyle>
          <a:p>
            <a:pPr lvl="0"/>
            <a:r>
              <a:rPr lang="en-GB" dirty="0"/>
              <a:t>Attribution name</a:t>
            </a:r>
          </a:p>
        </p:txBody>
      </p:sp>
      <p:sp>
        <p:nvSpPr>
          <p:cNvPr id="7" name="Picture Placeholder 6">
            <a:extLst>
              <a:ext uri="{FF2B5EF4-FFF2-40B4-BE49-F238E27FC236}">
                <a16:creationId xmlns:a16="http://schemas.microsoft.com/office/drawing/2014/main" id="{6BB2526E-F2EA-9D1C-1B26-08FBFF89E144}"/>
              </a:ext>
            </a:extLst>
          </p:cNvPr>
          <p:cNvSpPr>
            <a:spLocks noGrp="1"/>
          </p:cNvSpPr>
          <p:nvPr>
            <p:ph type="pic" sz="quarter" idx="13"/>
          </p:nvPr>
        </p:nvSpPr>
        <p:spPr>
          <a:xfrm>
            <a:off x="3778624" y="0"/>
            <a:ext cx="8413375" cy="6858000"/>
          </a:xfrm>
          <a:solidFill>
            <a:schemeClr val="bg1">
              <a:lumMod val="10000"/>
              <a:lumOff val="90000"/>
            </a:schemeClr>
          </a:solidFill>
        </p:spPr>
        <p:txBody>
          <a:bodyPr/>
          <a:lstStyle>
            <a:lvl1pPr marL="0" indent="0">
              <a:buNone/>
              <a:defRPr>
                <a:solidFill>
                  <a:schemeClr val="bg1"/>
                </a:solidFill>
              </a:defRPr>
            </a:lvl1pPr>
          </a:lstStyle>
          <a:p>
            <a:r>
              <a:rPr lang="en-US"/>
              <a:t>Click icon to add picture</a:t>
            </a:r>
            <a:endParaRPr lang="en-GB" dirty="0"/>
          </a:p>
        </p:txBody>
      </p:sp>
      <p:sp>
        <p:nvSpPr>
          <p:cNvPr id="2" name="Rounded Rectangle 1">
            <a:extLst>
              <a:ext uri="{FF2B5EF4-FFF2-40B4-BE49-F238E27FC236}">
                <a16:creationId xmlns:a16="http://schemas.microsoft.com/office/drawing/2014/main" id="{F36D7B2A-AF8E-855E-921B-4936E2A4F2BE}"/>
              </a:ext>
            </a:extLst>
          </p:cNvPr>
          <p:cNvSpPr/>
          <p:nvPr userDrawn="1"/>
        </p:nvSpPr>
        <p:spPr>
          <a:xfrm>
            <a:off x="12296487" y="-2"/>
            <a:ext cx="2178000" cy="5451677"/>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8" name="Graphic 7">
            <a:extLst>
              <a:ext uri="{FF2B5EF4-FFF2-40B4-BE49-F238E27FC236}">
                <a16:creationId xmlns:a16="http://schemas.microsoft.com/office/drawing/2014/main" id="{89C26262-A908-5B87-6C8F-48465969C42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25413" y="118702"/>
            <a:ext cx="347311" cy="343176"/>
          </a:xfrm>
          <a:prstGeom prst="rect">
            <a:avLst/>
          </a:prstGeom>
        </p:spPr>
      </p:pic>
      <p:sp>
        <p:nvSpPr>
          <p:cNvPr id="14" name="TextBox 13">
            <a:extLst>
              <a:ext uri="{FF2B5EF4-FFF2-40B4-BE49-F238E27FC236}">
                <a16:creationId xmlns:a16="http://schemas.microsoft.com/office/drawing/2014/main" id="{444B5C61-8CF4-8BB0-37A0-1DA61B147B15}"/>
              </a:ext>
            </a:extLst>
          </p:cNvPr>
          <p:cNvSpPr txBox="1"/>
          <p:nvPr userDrawn="1"/>
        </p:nvSpPr>
        <p:spPr>
          <a:xfrm>
            <a:off x="12872184" y="118702"/>
            <a:ext cx="1503035" cy="307777"/>
          </a:xfrm>
          <a:prstGeom prst="rect">
            <a:avLst/>
          </a:prstGeom>
          <a:noFill/>
        </p:spPr>
        <p:txBody>
          <a:bodyPr wrap="square" lIns="0" tIns="0" rIns="0" bIns="0" rtlCol="0">
            <a:spAutoFit/>
          </a:bodyPr>
          <a:lstStyle/>
          <a:p>
            <a:r>
              <a:rPr lang="en-GB" sz="1400" b="1" dirty="0">
                <a:solidFill>
                  <a:schemeClr val="tx1"/>
                </a:solidFill>
              </a:rPr>
              <a:t>Quick Tips</a:t>
            </a:r>
          </a:p>
          <a:p>
            <a:r>
              <a:rPr lang="en-GB" sz="600" b="0" dirty="0">
                <a:solidFill>
                  <a:schemeClr val="tx1"/>
                </a:solidFill>
              </a:rPr>
              <a:t>The box is not visible in presentation mode</a:t>
            </a:r>
          </a:p>
        </p:txBody>
      </p:sp>
      <p:sp>
        <p:nvSpPr>
          <p:cNvPr id="16" name="TextBox 15">
            <a:extLst>
              <a:ext uri="{FF2B5EF4-FFF2-40B4-BE49-F238E27FC236}">
                <a16:creationId xmlns:a16="http://schemas.microsoft.com/office/drawing/2014/main" id="{D1C1B2D3-EA16-1973-A509-186DA7AF06DF}"/>
              </a:ext>
            </a:extLst>
          </p:cNvPr>
          <p:cNvSpPr txBox="1"/>
          <p:nvPr userDrawn="1"/>
        </p:nvSpPr>
        <p:spPr>
          <a:xfrm>
            <a:off x="12411008" y="4681820"/>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tx1"/>
                </a:solidFill>
              </a:rPr>
              <a:t>Get the most out of this template. Full usage guidelines can be found here: </a:t>
            </a:r>
            <a:r>
              <a:rPr lang="en-GB" sz="800" b="1" dirty="0">
                <a:solidFill>
                  <a:schemeClr val="tx1"/>
                </a:solidFill>
              </a:rPr>
              <a:t>Public Drive (P Drive) &gt; Marketing and Brand Library &gt; SE PPT &gt; User Guides for Mac and PC</a:t>
            </a:r>
          </a:p>
        </p:txBody>
      </p:sp>
      <p:sp>
        <p:nvSpPr>
          <p:cNvPr id="17" name="TextBox 16">
            <a:extLst>
              <a:ext uri="{FF2B5EF4-FFF2-40B4-BE49-F238E27FC236}">
                <a16:creationId xmlns:a16="http://schemas.microsoft.com/office/drawing/2014/main" id="{60F12E6C-D19A-27F6-6F5D-B80C5D0D7891}"/>
              </a:ext>
            </a:extLst>
          </p:cNvPr>
          <p:cNvSpPr txBox="1"/>
          <p:nvPr userDrawn="1"/>
        </p:nvSpPr>
        <p:spPr>
          <a:xfrm>
            <a:off x="12411009" y="646138"/>
            <a:ext cx="1964210" cy="2246769"/>
          </a:xfrm>
          <a:prstGeom prst="rect">
            <a:avLst/>
          </a:prstGeom>
          <a:noFill/>
        </p:spPr>
        <p:txBody>
          <a:bodyPr wrap="square" lIns="0" tIns="0" rIns="0" bIns="0" rtlCol="0">
            <a:spAutoFit/>
          </a:bodyPr>
          <a:lstStyle/>
          <a:p>
            <a:r>
              <a:rPr lang="en-GB" sz="1000" b="1" dirty="0">
                <a:solidFill>
                  <a:schemeClr val="tx1"/>
                </a:solidFill>
              </a:rPr>
              <a:t>Insert an image into the box</a:t>
            </a:r>
          </a:p>
          <a:p>
            <a:endParaRPr lang="en-GB" sz="800" dirty="0">
              <a:solidFill>
                <a:schemeClr val="tx1"/>
              </a:solidFill>
            </a:endParaRPr>
          </a:p>
          <a:p>
            <a:pPr marL="228600" indent="-228600">
              <a:buFont typeface="+mj-lt"/>
              <a:buAutoNum type="arabicPeriod"/>
            </a:pPr>
            <a:r>
              <a:rPr lang="en-GB" sz="800" dirty="0">
                <a:solidFill>
                  <a:schemeClr val="tx1"/>
                </a:solidFill>
              </a:rPr>
              <a:t>Click the picture icon in the centre of the box and select your image. PNG images work best in PowerPoint.</a:t>
            </a:r>
            <a:br>
              <a:rPr lang="en-GB" sz="800" dirty="0">
                <a:solidFill>
                  <a:schemeClr val="tx1"/>
                </a:solidFill>
              </a:rPr>
            </a:br>
            <a:r>
              <a:rPr lang="en-GB" sz="800" dirty="0">
                <a:solidFill>
                  <a:schemeClr val="tx1"/>
                </a:solidFill>
              </a:rPr>
              <a:t>(Alternatively drag and drop your image into the box).</a:t>
            </a:r>
          </a:p>
          <a:p>
            <a:pPr marL="228600" indent="-228600">
              <a:buFont typeface="+mj-lt"/>
              <a:buAutoNum type="arabicPeriod"/>
            </a:pPr>
            <a:r>
              <a:rPr lang="en-GB" sz="800" dirty="0">
                <a:solidFill>
                  <a:schemeClr val="tx1"/>
                </a:solidFill>
              </a:rPr>
              <a:t>The image may need to be cropped to fit better – select the crop tool from the ribbon or right-click the image and scroll down to ‘Crop’. See full usage guidelines for information on how to crop images.</a:t>
            </a:r>
            <a:br>
              <a:rPr lang="en-GB" sz="800" dirty="0">
                <a:solidFill>
                  <a:schemeClr val="tx1"/>
                </a:solidFill>
              </a:rPr>
            </a:br>
            <a:r>
              <a:rPr lang="en-GB" sz="800" dirty="0">
                <a:solidFill>
                  <a:schemeClr val="tx1"/>
                </a:solidFill>
              </a:rPr>
              <a:t>A selection of images can be found here: </a:t>
            </a:r>
            <a:r>
              <a:rPr lang="en-GB" sz="800" b="1" dirty="0"/>
              <a:t>Public Drive (P Drive) &gt; Marketing and Brand Library &gt; SE PPT &gt; Imagery for PPT_NOT TO BE SHARED</a:t>
            </a:r>
            <a:endParaRPr lang="en-GB" sz="800" dirty="0">
              <a:solidFill>
                <a:schemeClr val="tx1"/>
              </a:solidFill>
            </a:endParaRPr>
          </a:p>
        </p:txBody>
      </p:sp>
      <p:sp>
        <p:nvSpPr>
          <p:cNvPr id="20" name="TextBox 19">
            <a:extLst>
              <a:ext uri="{FF2B5EF4-FFF2-40B4-BE49-F238E27FC236}">
                <a16:creationId xmlns:a16="http://schemas.microsoft.com/office/drawing/2014/main" id="{78DF0BFE-8DAE-374F-B3BB-C99851492A59}"/>
              </a:ext>
            </a:extLst>
          </p:cNvPr>
          <p:cNvSpPr txBox="1"/>
          <p:nvPr userDrawn="1"/>
        </p:nvSpPr>
        <p:spPr>
          <a:xfrm>
            <a:off x="12411009" y="2954056"/>
            <a:ext cx="1964210" cy="1508105"/>
          </a:xfrm>
          <a:prstGeom prst="rect">
            <a:avLst/>
          </a:prstGeom>
          <a:noFill/>
        </p:spPr>
        <p:txBody>
          <a:bodyPr wrap="square" lIns="0" tIns="0" rIns="0" bIns="0" rtlCol="0">
            <a:spAutoFit/>
          </a:bodyPr>
          <a:lstStyle/>
          <a:p>
            <a:r>
              <a:rPr lang="en-GB" sz="1000" b="1" dirty="0">
                <a:solidFill>
                  <a:schemeClr val="tx1"/>
                </a:solidFill>
              </a:rPr>
              <a:t>Editing the Quote text box</a:t>
            </a:r>
          </a:p>
          <a:p>
            <a:endParaRPr lang="en-GB" sz="800" dirty="0">
              <a:solidFill>
                <a:schemeClr val="tx1"/>
              </a:solidFill>
            </a:endParaRPr>
          </a:p>
          <a:p>
            <a:pPr marL="228600" indent="-228600">
              <a:buFont typeface="+mj-lt"/>
              <a:buAutoNum type="arabicPeriod"/>
            </a:pPr>
            <a:r>
              <a:rPr lang="en-GB" sz="800" dirty="0">
                <a:solidFill>
                  <a:schemeClr val="tx1"/>
                </a:solidFill>
              </a:rPr>
              <a:t>Enter your text in between the quotation marks.</a:t>
            </a:r>
          </a:p>
          <a:p>
            <a:pPr marL="228600" indent="-228600">
              <a:buFont typeface="+mj-lt"/>
              <a:buAutoNum type="arabicPeriod"/>
            </a:pPr>
            <a:r>
              <a:rPr lang="en-GB" sz="800" dirty="0">
                <a:solidFill>
                  <a:schemeClr val="tx1"/>
                </a:solidFill>
              </a:rPr>
              <a:t>Enter your attribution name in its text box.</a:t>
            </a:r>
          </a:p>
          <a:p>
            <a:pPr marL="228600" indent="-228600">
              <a:buFont typeface="+mj-lt"/>
              <a:buAutoNum type="arabicPeriod"/>
            </a:pPr>
            <a:r>
              <a:rPr lang="en-GB" sz="800" dirty="0">
                <a:solidFill>
                  <a:schemeClr val="tx1"/>
                </a:solidFill>
              </a:rPr>
              <a:t>Resize the quote box to fit your text so it is balanced and move the Attribution name box if necessary.</a:t>
            </a:r>
          </a:p>
          <a:p>
            <a:pPr marL="228600" indent="-228600">
              <a:buFont typeface="+mj-lt"/>
              <a:buAutoNum type="arabicPeriod"/>
            </a:pPr>
            <a:r>
              <a:rPr lang="en-GB" sz="800" dirty="0">
                <a:solidFill>
                  <a:schemeClr val="tx1"/>
                </a:solidFill>
              </a:rPr>
              <a:t>The text boxes may need to be repositioned so as not to obscure important detail on your image.</a:t>
            </a:r>
          </a:p>
        </p:txBody>
      </p:sp>
    </p:spTree>
    <p:extLst>
      <p:ext uri="{BB962C8B-B14F-4D97-AF65-F5344CB8AC3E}">
        <p14:creationId xmlns:p14="http://schemas.microsoft.com/office/powerpoint/2010/main" val="1185925292"/>
      </p:ext>
    </p:extLst>
  </p:cSld>
  <p:clrMapOvr>
    <a:overrideClrMapping bg1="dk1" tx1="lt1" bg2="dk2" tx2="lt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CONTENT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35954467-3FD5-4252-81CB-2224BB892490}" type="datetime2">
              <a:rPr lang="en-GB" smtClean="0"/>
              <a:t>Thursday, 24 August 2023</a:t>
            </a:fld>
            <a:endParaRPr lang="en-GB" dirty="0"/>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r>
              <a:rPr lang="en-GB"/>
              <a:t>Water Wellbeing Accreditation</a:t>
            </a:r>
            <a:endParaRPr lang="en-GB" dirty="0"/>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pPr/>
              <a:t>‹#›</a:t>
            </a:fld>
            <a:endParaRPr lang="en-GB"/>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1905506"/>
            <a:ext cx="9850582" cy="3046988"/>
          </a:xfrm>
          <a:prstGeom prst="rect">
            <a:avLst/>
          </a:prstGeom>
          <a:noFill/>
        </p:spPr>
        <p:txBody>
          <a:bodyPr wrap="square" rtlCol="0">
            <a:spAutoFit/>
          </a:bodyPr>
          <a:lstStyle/>
          <a:p>
            <a:pPr algn="ctr"/>
            <a:r>
              <a:rPr lang="en-GB" sz="9600" b="1" dirty="0">
                <a:solidFill>
                  <a:schemeClr val="bg1"/>
                </a:solidFill>
              </a:rPr>
              <a:t>CONTENT LAYOUTS</a:t>
            </a:r>
          </a:p>
        </p:txBody>
      </p:sp>
    </p:spTree>
    <p:extLst>
      <p:ext uri="{BB962C8B-B14F-4D97-AF65-F5344CB8AC3E}">
        <p14:creationId xmlns:p14="http://schemas.microsoft.com/office/powerpoint/2010/main" val="92643319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4">
            <a:alpha val="10272"/>
          </a:schemeClr>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115435A8-0ACA-10D1-8291-7FE3C684967E}"/>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BA9CCC92-F509-2F3A-731B-352C1E74884D}"/>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Date Placeholder 12">
            <a:extLst>
              <a:ext uri="{FF2B5EF4-FFF2-40B4-BE49-F238E27FC236}">
                <a16:creationId xmlns:a16="http://schemas.microsoft.com/office/drawing/2014/main" id="{47026EE9-FFE3-B536-23C7-CBC37D9FEFA3}"/>
              </a:ext>
            </a:extLst>
          </p:cNvPr>
          <p:cNvSpPr>
            <a:spLocks noGrp="1"/>
          </p:cNvSpPr>
          <p:nvPr>
            <p:ph type="dt" sz="half" idx="10"/>
          </p:nvPr>
        </p:nvSpPr>
        <p:spPr/>
        <p:txBody>
          <a:bodyPr/>
          <a:lstStyle/>
          <a:p>
            <a:fld id="{89DBE768-E886-486C-964D-E05F872E5DB1}" type="datetime2">
              <a:rPr lang="en-GB" smtClean="0"/>
              <a:t>Thursday, 24 August 2023</a:t>
            </a:fld>
            <a:endParaRPr lang="en-GB" dirty="0"/>
          </a:p>
        </p:txBody>
      </p:sp>
      <p:sp>
        <p:nvSpPr>
          <p:cNvPr id="15" name="Slide Number Placeholder 14">
            <a:extLst>
              <a:ext uri="{FF2B5EF4-FFF2-40B4-BE49-F238E27FC236}">
                <a16:creationId xmlns:a16="http://schemas.microsoft.com/office/drawing/2014/main" id="{E767D5D0-C313-F7EA-8FED-74E5F7C67243}"/>
              </a:ext>
            </a:extLst>
          </p:cNvPr>
          <p:cNvSpPr>
            <a:spLocks noGrp="1"/>
          </p:cNvSpPr>
          <p:nvPr>
            <p:ph type="sldNum" sz="quarter" idx="12"/>
          </p:nvPr>
        </p:nvSpPr>
        <p:spPr/>
        <p:txBody>
          <a:bodyPr/>
          <a:lstStyle/>
          <a:p>
            <a:fld id="{D396FEAD-8A25-914B-BA16-EEF988A0D975}" type="slidenum">
              <a:rPr lang="en-GB" smtClean="0"/>
              <a:pPr/>
              <a:t>‹#›</a:t>
            </a:fld>
            <a:endParaRPr lang="en-GB"/>
          </a:p>
        </p:txBody>
      </p:sp>
      <p:pic>
        <p:nvPicPr>
          <p:cNvPr id="10" name="Graphic 9">
            <a:extLst>
              <a:ext uri="{FF2B5EF4-FFF2-40B4-BE49-F238E27FC236}">
                <a16:creationId xmlns:a16="http://schemas.microsoft.com/office/drawing/2014/main" id="{3F40C256-2D8E-B312-C34B-2A98063B486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14" name="Footer Placeholder 13">
            <a:extLst>
              <a:ext uri="{FF2B5EF4-FFF2-40B4-BE49-F238E27FC236}">
                <a16:creationId xmlns:a16="http://schemas.microsoft.com/office/drawing/2014/main" id="{74EF3ECE-602F-0659-69C2-537ECA1A3DDF}"/>
              </a:ext>
            </a:extLst>
          </p:cNvPr>
          <p:cNvSpPr>
            <a:spLocks noGrp="1"/>
          </p:cNvSpPr>
          <p:nvPr>
            <p:ph type="ftr" sz="quarter" idx="11"/>
          </p:nvPr>
        </p:nvSpPr>
        <p:spPr>
          <a:xfrm>
            <a:off x="1536700" y="394621"/>
            <a:ext cx="6443999" cy="142651"/>
          </a:xfrm>
        </p:spPr>
        <p:txBody>
          <a:bodyPr/>
          <a:lstStyle/>
          <a:p>
            <a:r>
              <a:rPr lang="en-GB"/>
              <a:t>Water Wellbeing Accreditation</a:t>
            </a:r>
            <a:endParaRPr lang="en-GB" dirty="0"/>
          </a:p>
        </p:txBody>
      </p:sp>
      <p:cxnSp>
        <p:nvCxnSpPr>
          <p:cNvPr id="12" name="Straight Connector 11">
            <a:extLst>
              <a:ext uri="{FF2B5EF4-FFF2-40B4-BE49-F238E27FC236}">
                <a16:creationId xmlns:a16="http://schemas.microsoft.com/office/drawing/2014/main" id="{8DBEF9B4-E4D9-C65F-F5F7-92D4A41551AC}"/>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084A9D3E-2AA8-86BF-B8C9-FE7511238E11}"/>
              </a:ext>
            </a:extLst>
          </p:cNvPr>
          <p:cNvSpPr>
            <a:spLocks noGrp="1"/>
          </p:cNvSpPr>
          <p:nvPr>
            <p:ph type="title"/>
          </p:nvPr>
        </p:nvSpPr>
        <p:spPr>
          <a:xfrm>
            <a:off x="487517" y="1110595"/>
            <a:ext cx="5608483" cy="935669"/>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B1D8ED3-6E72-9A16-97B1-E5CFF44FAC7C}"/>
              </a:ext>
            </a:extLst>
          </p:cNvPr>
          <p:cNvSpPr>
            <a:spLocks noGrp="1"/>
          </p:cNvSpPr>
          <p:nvPr>
            <p:ph idx="1" hasCustomPrompt="1"/>
          </p:nvPr>
        </p:nvSpPr>
        <p:spPr>
          <a:xfrm>
            <a:off x="487517" y="2483315"/>
            <a:ext cx="11213946" cy="3874623"/>
          </a:xfrm>
        </p:spPr>
        <p:txBody>
          <a:bodyPr/>
          <a:lstStyle>
            <a:lvl1pPr marL="0" indent="0">
              <a:buNone/>
              <a:defRPr sz="1400"/>
            </a:lvl1pPr>
            <a:lvl2pPr>
              <a:defRPr sz="1600"/>
            </a:lvl2pPr>
            <a:lvl3pPr>
              <a:defRPr sz="1400"/>
            </a:lvl3pPr>
            <a:lvl4pPr>
              <a:defRPr sz="1200"/>
            </a:lvl4pPr>
            <a:lvl5pPr>
              <a:defRPr sz="1200"/>
            </a:lvl5pPr>
          </a:lstStyle>
          <a:p>
            <a:pPr lvl="0"/>
            <a:r>
              <a:rPr lang="en-GB" dirty="0"/>
              <a:t>Content placeholder – click an icon to add content or click to edit Master text styles</a:t>
            </a:r>
          </a:p>
        </p:txBody>
      </p:sp>
    </p:spTree>
    <p:extLst>
      <p:ext uri="{BB962C8B-B14F-4D97-AF65-F5344CB8AC3E}">
        <p14:creationId xmlns:p14="http://schemas.microsoft.com/office/powerpoint/2010/main" val="43902113"/>
      </p:ext>
    </p:extLst>
  </p:cSld>
  <p:clrMapOvr>
    <a:masterClrMapping/>
  </p:clrMapOvr>
  <p:extLst>
    <p:ext uri="{DCECCB84-F9BA-43D5-87BE-67443E8EF086}">
      <p15:sldGuideLst xmlns:p15="http://schemas.microsoft.com/office/powerpoint/2012/main">
        <p15:guide id="3" orient="horz" pos="913" userDrawn="1">
          <p15:clr>
            <a:srgbClr val="FBAE40"/>
          </p15:clr>
        </p15:guide>
        <p15:guide id="4" orient="horz" pos="1557" userDrawn="1">
          <p15:clr>
            <a:srgbClr val="FBAE40"/>
          </p15:clr>
        </p15:guide>
        <p15:guide id="6" pos="968" userDrawn="1">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Simple Content">
    <p:bg>
      <p:bgPr>
        <a:solidFill>
          <a:schemeClr val="accent4">
            <a:alpha val="1000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DF8B20B5-04F6-42CF-8DC5-FCE8526D98D0}"/>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48E02734-0980-D4FE-D658-200D525225C1}"/>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71C81549-D988-0AF8-337C-FFA7E214A37C}"/>
              </a:ext>
            </a:extLst>
          </p:cNvPr>
          <p:cNvSpPr>
            <a:spLocks noGrp="1"/>
          </p:cNvSpPr>
          <p:nvPr>
            <p:ph type="dt" sz="half" idx="10"/>
          </p:nvPr>
        </p:nvSpPr>
        <p:spPr/>
        <p:txBody>
          <a:bodyPr/>
          <a:lstStyle/>
          <a:p>
            <a:fld id="{B610D0C5-B883-49CF-B2C8-AC38BAB5A7E2}" type="datetime2">
              <a:rPr lang="en-GB" smtClean="0"/>
              <a:t>Thursday, 24 August 2023</a:t>
            </a:fld>
            <a:endParaRPr lang="en-GB" dirty="0"/>
          </a:p>
        </p:txBody>
      </p:sp>
      <p:sp>
        <p:nvSpPr>
          <p:cNvPr id="5" name="Slide Number Placeholder 4">
            <a:extLst>
              <a:ext uri="{FF2B5EF4-FFF2-40B4-BE49-F238E27FC236}">
                <a16:creationId xmlns:a16="http://schemas.microsoft.com/office/drawing/2014/main" id="{EF692D4B-630F-3C88-5C23-29E3917E636B}"/>
              </a:ext>
            </a:extLst>
          </p:cNvPr>
          <p:cNvSpPr>
            <a:spLocks noGrp="1"/>
          </p:cNvSpPr>
          <p:nvPr>
            <p:ph type="sldNum" sz="quarter" idx="12"/>
          </p:nvPr>
        </p:nvSpPr>
        <p:spPr/>
        <p:txBody>
          <a:bodyPr/>
          <a:lstStyle/>
          <a:p>
            <a:fld id="{D396FEAD-8A25-914B-BA16-EEF988A0D975}" type="slidenum">
              <a:rPr lang="en-GB" smtClean="0"/>
              <a:pPr/>
              <a:t>‹#›</a:t>
            </a:fld>
            <a:endParaRPr lang="en-GB"/>
          </a:p>
        </p:txBody>
      </p:sp>
      <p:sp>
        <p:nvSpPr>
          <p:cNvPr id="12" name="Picture Placeholder 12">
            <a:extLst>
              <a:ext uri="{FF2B5EF4-FFF2-40B4-BE49-F238E27FC236}">
                <a16:creationId xmlns:a16="http://schemas.microsoft.com/office/drawing/2014/main" id="{FA93A9CD-A804-71D1-98EA-9309B3314ABE}"/>
              </a:ext>
            </a:extLst>
          </p:cNvPr>
          <p:cNvSpPr>
            <a:spLocks noGrp="1"/>
          </p:cNvSpPr>
          <p:nvPr>
            <p:ph type="pic" sz="quarter" idx="24" hasCustomPrompt="1"/>
          </p:nvPr>
        </p:nvSpPr>
        <p:spPr>
          <a:xfrm>
            <a:off x="0" y="-6350"/>
            <a:ext cx="12192000" cy="2247900"/>
          </a:xfrm>
          <a:solidFill>
            <a:schemeClr val="accent2"/>
          </a:solidFill>
        </p:spPr>
        <p:txBody>
          <a:bodyPr/>
          <a:lstStyle>
            <a:lvl1pPr marL="0" indent="0" algn="ctr">
              <a:buNone/>
              <a:defRPr sz="1400">
                <a:solidFill>
                  <a:schemeClr val="accent4"/>
                </a:solidFill>
              </a:defRPr>
            </a:lvl1pPr>
          </a:lstStyle>
          <a:p>
            <a:br>
              <a:rPr lang="en-GB" dirty="0"/>
            </a:br>
            <a:r>
              <a:rPr lang="en-GB" dirty="0"/>
              <a:t>Click to change colour – see Quick Tip on right &gt;&gt;</a:t>
            </a:r>
          </a:p>
        </p:txBody>
      </p:sp>
      <p:sp>
        <p:nvSpPr>
          <p:cNvPr id="10" name="Picture Placeholder 9">
            <a:extLst>
              <a:ext uri="{FF2B5EF4-FFF2-40B4-BE49-F238E27FC236}">
                <a16:creationId xmlns:a16="http://schemas.microsoft.com/office/drawing/2014/main" id="{B4F99B2D-373E-E749-FBAD-F87900EB43BC}"/>
              </a:ext>
            </a:extLst>
          </p:cNvPr>
          <p:cNvSpPr>
            <a:spLocks noGrp="1"/>
          </p:cNvSpPr>
          <p:nvPr>
            <p:ph type="pic" sz="quarter" idx="14"/>
          </p:nvPr>
        </p:nvSpPr>
        <p:spPr>
          <a:xfrm>
            <a:off x="479425" y="288000"/>
            <a:ext cx="853200" cy="270000"/>
          </a:xfrm>
          <a:blipFill>
            <a:blip r:embed="rId2">
              <a:extLst>
                <a:ext uri="{96DAC541-7B7A-43D3-8B79-37D633B846F1}">
                  <asvg:svgBlip xmlns:asvg="http://schemas.microsoft.com/office/drawing/2016/SVG/main" r:embed="rId3"/>
                </a:ext>
              </a:extLst>
            </a:blip>
            <a:stretch>
              <a:fillRect l="-39663" t="-150000" r="-39663" b="-150000"/>
            </a:stretch>
          </a:blipFill>
        </p:spPr>
        <p:txBody>
          <a:bodyPr/>
          <a:lstStyle>
            <a:lvl1pPr marL="0" indent="0">
              <a:buNone/>
              <a:defRPr sz="100">
                <a:solidFill>
                  <a:schemeClr val="accent2"/>
                </a:solidFill>
              </a:defRPr>
            </a:lvl1pPr>
          </a:lstStyle>
          <a:p>
            <a:r>
              <a:rPr lang="en-US"/>
              <a:t>Click icon to add picture</a:t>
            </a:r>
            <a:endParaRPr lang="en-GB" dirty="0"/>
          </a:p>
        </p:txBody>
      </p:sp>
      <p:sp>
        <p:nvSpPr>
          <p:cNvPr id="4" name="Footer Placeholder 3">
            <a:extLst>
              <a:ext uri="{FF2B5EF4-FFF2-40B4-BE49-F238E27FC236}">
                <a16:creationId xmlns:a16="http://schemas.microsoft.com/office/drawing/2014/main" id="{408BD365-8F17-E65C-244B-A9009064F7B4}"/>
              </a:ext>
            </a:extLst>
          </p:cNvPr>
          <p:cNvSpPr>
            <a:spLocks noGrp="1"/>
          </p:cNvSpPr>
          <p:nvPr>
            <p:ph type="ftr" sz="quarter" idx="11"/>
          </p:nvPr>
        </p:nvSpPr>
        <p:spPr>
          <a:xfrm>
            <a:off x="1536700" y="396000"/>
            <a:ext cx="6443999" cy="142651"/>
          </a:xfrm>
        </p:spPr>
        <p:txBody>
          <a:bodyPr/>
          <a:lstStyle>
            <a:lvl1pPr>
              <a:defRPr>
                <a:solidFill>
                  <a:schemeClr val="bg1"/>
                </a:solidFill>
              </a:defRPr>
            </a:lvl1pPr>
          </a:lstStyle>
          <a:p>
            <a:r>
              <a:rPr lang="en-GB"/>
              <a:t>Water Wellbeing Accreditation</a:t>
            </a:r>
            <a:endParaRPr lang="en-GB" dirty="0"/>
          </a:p>
        </p:txBody>
      </p:sp>
      <p:sp>
        <p:nvSpPr>
          <p:cNvPr id="32" name="Media Placeholder 31">
            <a:extLst>
              <a:ext uri="{FF2B5EF4-FFF2-40B4-BE49-F238E27FC236}">
                <a16:creationId xmlns:a16="http://schemas.microsoft.com/office/drawing/2014/main" id="{2B2E9BAF-F89E-8804-64F0-5E037EFB45EF}"/>
              </a:ext>
            </a:extLst>
          </p:cNvPr>
          <p:cNvSpPr>
            <a:spLocks noGrp="1"/>
          </p:cNvSpPr>
          <p:nvPr>
            <p:ph type="media" sz="quarter" idx="25" hasCustomPrompt="1"/>
          </p:nvPr>
        </p:nvSpPr>
        <p:spPr>
          <a:xfrm>
            <a:off x="479425" y="705600"/>
            <a:ext cx="11221200" cy="3600"/>
          </a:xfrm>
          <a:solidFill>
            <a:schemeClr val="bg1"/>
          </a:solidFill>
        </p:spPr>
        <p:txBody>
          <a:bodyPr/>
          <a:lstStyle>
            <a:lvl1pPr marL="0" indent="0">
              <a:buNone/>
              <a:defRPr sz="800"/>
            </a:lvl1pPr>
          </a:lstStyle>
          <a:p>
            <a:r>
              <a:rPr lang="en-GB" sz="800" dirty="0"/>
              <a:t> </a:t>
            </a:r>
            <a:endParaRPr lang="en-GB" dirty="0"/>
          </a:p>
        </p:txBody>
      </p:sp>
      <p:sp>
        <p:nvSpPr>
          <p:cNvPr id="2" name="Title 1">
            <a:extLst>
              <a:ext uri="{FF2B5EF4-FFF2-40B4-BE49-F238E27FC236}">
                <a16:creationId xmlns:a16="http://schemas.microsoft.com/office/drawing/2014/main" id="{D4491786-AD5F-6B87-0CC2-D20029340A7A}"/>
              </a:ext>
            </a:extLst>
          </p:cNvPr>
          <p:cNvSpPr>
            <a:spLocks noGrp="1"/>
          </p:cNvSpPr>
          <p:nvPr>
            <p:ph type="title"/>
          </p:nvPr>
        </p:nvSpPr>
        <p:spPr>
          <a:xfrm>
            <a:off x="1536699" y="1199215"/>
            <a:ext cx="9113812" cy="752448"/>
          </a:xfrm>
        </p:spPr>
        <p:txBody>
          <a:bodyPr/>
          <a:lstStyle>
            <a:lvl1pPr algn="ctr">
              <a:defRPr sz="2400" b="1">
                <a:solidFill>
                  <a:schemeClr val="bg1"/>
                </a:solidFill>
              </a:defRPr>
            </a:lvl1pPr>
          </a:lstStyle>
          <a:p>
            <a:r>
              <a:rPr lang="en-US"/>
              <a:t>Click to edit Master title style</a:t>
            </a:r>
            <a:endParaRPr lang="en-GB" dirty="0"/>
          </a:p>
        </p:txBody>
      </p:sp>
      <p:sp>
        <p:nvSpPr>
          <p:cNvPr id="11" name="Content Placeholder 10">
            <a:extLst>
              <a:ext uri="{FF2B5EF4-FFF2-40B4-BE49-F238E27FC236}">
                <a16:creationId xmlns:a16="http://schemas.microsoft.com/office/drawing/2014/main" id="{55067375-2544-BD8C-F8C9-4959DF113C70}"/>
              </a:ext>
            </a:extLst>
          </p:cNvPr>
          <p:cNvSpPr>
            <a:spLocks noGrp="1"/>
          </p:cNvSpPr>
          <p:nvPr>
            <p:ph sz="quarter" idx="13" hasCustomPrompt="1"/>
          </p:nvPr>
        </p:nvSpPr>
        <p:spPr>
          <a:xfrm>
            <a:off x="479425" y="2457450"/>
            <a:ext cx="11222038" cy="3900488"/>
          </a:xfrm>
        </p:spPr>
        <p:txBody>
          <a:bodyPr/>
          <a:lstStyle>
            <a:lvl1pPr marL="0" indent="0" algn="ctr">
              <a:buNone/>
              <a:defRPr sz="1800"/>
            </a:lvl1pPr>
          </a:lstStyle>
          <a:p>
            <a:pPr lvl="0"/>
            <a:r>
              <a:rPr lang="en-GB" dirty="0"/>
              <a:t>Content placeholder – click an icon to add content or click to edit Master text styles</a:t>
            </a:r>
          </a:p>
        </p:txBody>
      </p:sp>
      <p:sp>
        <p:nvSpPr>
          <p:cNvPr id="8" name="Rounded Rectangle 7">
            <a:extLst>
              <a:ext uri="{FF2B5EF4-FFF2-40B4-BE49-F238E27FC236}">
                <a16:creationId xmlns:a16="http://schemas.microsoft.com/office/drawing/2014/main" id="{6A4E3BA1-C625-B8CD-7157-79D1A9B23EB4}"/>
              </a:ext>
            </a:extLst>
          </p:cNvPr>
          <p:cNvSpPr/>
          <p:nvPr userDrawn="1"/>
        </p:nvSpPr>
        <p:spPr>
          <a:xfrm>
            <a:off x="12304711" y="-6629"/>
            <a:ext cx="2178000" cy="7113485"/>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BDF5D510-4094-CCED-5EBE-426FB745A1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48"/>
            <a:ext cx="347311" cy="343176"/>
          </a:xfrm>
          <a:prstGeom prst="rect">
            <a:avLst/>
          </a:prstGeom>
        </p:spPr>
      </p:pic>
      <p:sp>
        <p:nvSpPr>
          <p:cNvPr id="14" name="TextBox 13">
            <a:extLst>
              <a:ext uri="{FF2B5EF4-FFF2-40B4-BE49-F238E27FC236}">
                <a16:creationId xmlns:a16="http://schemas.microsoft.com/office/drawing/2014/main" id="{910669AC-E08F-C975-D991-98C40EF2DEA6}"/>
              </a:ext>
            </a:extLst>
          </p:cNvPr>
          <p:cNvSpPr txBox="1"/>
          <p:nvPr userDrawn="1"/>
        </p:nvSpPr>
        <p:spPr>
          <a:xfrm>
            <a:off x="12872184" y="123648"/>
            <a:ext cx="1503035" cy="307777"/>
          </a:xfrm>
          <a:prstGeom prst="rect">
            <a:avLst/>
          </a:prstGeom>
          <a:noFill/>
        </p:spPr>
        <p:txBody>
          <a:bodyPr wrap="square" lIns="0" tIns="0" rIns="0" bIns="0" rtlCol="0">
            <a:spAutoFit/>
          </a:bodyPr>
          <a:lstStyle/>
          <a:p>
            <a:r>
              <a:rPr lang="en-GB" sz="1400" b="1" dirty="0">
                <a:solidFill>
                  <a:schemeClr val="bg1"/>
                </a:solidFill>
              </a:rPr>
              <a:t>Quick Tips</a:t>
            </a:r>
          </a:p>
          <a:p>
            <a:r>
              <a:rPr lang="en-GB" sz="600" b="0" dirty="0">
                <a:solidFill>
                  <a:schemeClr val="bg1"/>
                </a:solidFill>
              </a:rPr>
              <a:t>The box is not visible in presentation mode</a:t>
            </a:r>
          </a:p>
        </p:txBody>
      </p:sp>
      <p:pic>
        <p:nvPicPr>
          <p:cNvPr id="15" name="Picture 14">
            <a:extLst>
              <a:ext uri="{FF2B5EF4-FFF2-40B4-BE49-F238E27FC236}">
                <a16:creationId xmlns:a16="http://schemas.microsoft.com/office/drawing/2014/main" id="{AAB5D5C0-68CE-C043-35B0-1CBE3D220F95}"/>
              </a:ext>
            </a:extLst>
          </p:cNvPr>
          <p:cNvPicPr>
            <a:picLocks noChangeAspect="1"/>
          </p:cNvPicPr>
          <p:nvPr userDrawn="1"/>
        </p:nvPicPr>
        <p:blipFill>
          <a:blip r:embed="rId6"/>
          <a:srcRect/>
          <a:stretch/>
        </p:blipFill>
        <p:spPr>
          <a:xfrm>
            <a:off x="12629327" y="1403733"/>
            <a:ext cx="1365529" cy="1929947"/>
          </a:xfrm>
          <a:prstGeom prst="rect">
            <a:avLst/>
          </a:prstGeom>
        </p:spPr>
      </p:pic>
      <p:sp>
        <p:nvSpPr>
          <p:cNvPr id="16" name="TextBox 15">
            <a:extLst>
              <a:ext uri="{FF2B5EF4-FFF2-40B4-BE49-F238E27FC236}">
                <a16:creationId xmlns:a16="http://schemas.microsoft.com/office/drawing/2014/main" id="{7DFA07BF-62BF-7D1F-1CE0-4AD11A453B5C}"/>
              </a:ext>
            </a:extLst>
          </p:cNvPr>
          <p:cNvSpPr txBox="1"/>
          <p:nvPr userDrawn="1"/>
        </p:nvSpPr>
        <p:spPr>
          <a:xfrm>
            <a:off x="12411009" y="3424836"/>
            <a:ext cx="1964210" cy="984885"/>
          </a:xfrm>
          <a:prstGeom prst="rect">
            <a:avLst/>
          </a:prstGeom>
          <a:noFill/>
        </p:spPr>
        <p:txBody>
          <a:bodyPr wrap="square" lIns="0" tIns="0" rIns="0" bIns="0" rtlCol="0">
            <a:spAutoFit/>
          </a:bodyPr>
          <a:lstStyle/>
          <a:p>
            <a:pPr marL="228600" indent="-228600">
              <a:buFont typeface="+mj-lt"/>
              <a:buAutoNum type="arabicPeriod" startAt="3"/>
            </a:pPr>
            <a:r>
              <a:rPr lang="en-GB" sz="800" dirty="0">
                <a:solidFill>
                  <a:schemeClr val="bg1"/>
                </a:solidFill>
              </a:rPr>
              <a:t>Click the paint bucket icon (which shows the current colour) to bring up the ‘Theme Colours’ box and select either dark grey, red, dark blue, turquoise light blue*, dark red or light grey* from the top line.</a:t>
            </a:r>
            <a:br>
              <a:rPr lang="en-GB" sz="800" dirty="0">
                <a:solidFill>
                  <a:schemeClr val="bg1"/>
                </a:solidFill>
              </a:rPr>
            </a:br>
            <a:r>
              <a:rPr lang="en-GB" sz="800" dirty="0">
                <a:solidFill>
                  <a:schemeClr val="bg1"/>
                </a:solidFill>
              </a:rPr>
              <a:t>* Refer to User Guides if selecting these colours</a:t>
            </a:r>
          </a:p>
        </p:txBody>
      </p:sp>
      <p:pic>
        <p:nvPicPr>
          <p:cNvPr id="17" name="Picture 16">
            <a:extLst>
              <a:ext uri="{FF2B5EF4-FFF2-40B4-BE49-F238E27FC236}">
                <a16:creationId xmlns:a16="http://schemas.microsoft.com/office/drawing/2014/main" id="{0263384C-006B-4D79-6C5C-032FC671966A}"/>
              </a:ext>
            </a:extLst>
          </p:cNvPr>
          <p:cNvPicPr>
            <a:picLocks noChangeAspect="1"/>
          </p:cNvPicPr>
          <p:nvPr userDrawn="1"/>
        </p:nvPicPr>
        <p:blipFill>
          <a:blip r:embed="rId7"/>
          <a:srcRect/>
          <a:stretch/>
        </p:blipFill>
        <p:spPr>
          <a:xfrm>
            <a:off x="12629327" y="4550488"/>
            <a:ext cx="1365529" cy="1639777"/>
          </a:xfrm>
          <a:prstGeom prst="rect">
            <a:avLst/>
          </a:prstGeom>
        </p:spPr>
      </p:pic>
      <p:sp>
        <p:nvSpPr>
          <p:cNvPr id="18" name="TextBox 17">
            <a:extLst>
              <a:ext uri="{FF2B5EF4-FFF2-40B4-BE49-F238E27FC236}">
                <a16:creationId xmlns:a16="http://schemas.microsoft.com/office/drawing/2014/main" id="{9AA3F45D-8557-3667-1782-EA0D8E842DD7}"/>
              </a:ext>
            </a:extLst>
          </p:cNvPr>
          <p:cNvSpPr txBox="1"/>
          <p:nvPr userDrawn="1"/>
        </p:nvSpPr>
        <p:spPr>
          <a:xfrm>
            <a:off x="12411008" y="6363574"/>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bg1"/>
                </a:solidFill>
              </a:rPr>
              <a:t>Get the most out of this template. Full usage guidelines can be found here: </a:t>
            </a:r>
            <a:r>
              <a:rPr lang="en-GB" sz="800" b="1" dirty="0">
                <a:solidFill>
                  <a:schemeClr val="bg1"/>
                </a:solidFill>
              </a:rPr>
              <a:t>Public Drive (P Drive) &gt; Marketing and Brand Library &gt; SE PPT &gt; User Guides for Mac and PC</a:t>
            </a:r>
          </a:p>
        </p:txBody>
      </p:sp>
      <p:sp>
        <p:nvSpPr>
          <p:cNvPr id="19" name="TextBox 18">
            <a:extLst>
              <a:ext uri="{FF2B5EF4-FFF2-40B4-BE49-F238E27FC236}">
                <a16:creationId xmlns:a16="http://schemas.microsoft.com/office/drawing/2014/main" id="{777A02C6-3EEC-8CB8-988E-0F288F966485}"/>
              </a:ext>
            </a:extLst>
          </p:cNvPr>
          <p:cNvSpPr txBox="1"/>
          <p:nvPr userDrawn="1"/>
        </p:nvSpPr>
        <p:spPr>
          <a:xfrm>
            <a:off x="12411009" y="629674"/>
            <a:ext cx="1964210" cy="646331"/>
          </a:xfrm>
          <a:prstGeom prst="rect">
            <a:avLst/>
          </a:prstGeom>
          <a:noFill/>
        </p:spPr>
        <p:txBody>
          <a:bodyPr wrap="square" lIns="0" tIns="0" rIns="0" bIns="0" rtlCol="0">
            <a:spAutoFit/>
          </a:bodyPr>
          <a:lstStyle/>
          <a:p>
            <a:r>
              <a:rPr lang="en-GB" sz="1000" b="1" dirty="0">
                <a:solidFill>
                  <a:schemeClr val="bg1"/>
                </a:solidFill>
              </a:rPr>
              <a:t>Change colour of box</a:t>
            </a:r>
          </a:p>
          <a:p>
            <a:endParaRPr lang="en-GB" sz="800" dirty="0">
              <a:solidFill>
                <a:schemeClr val="bg1"/>
              </a:solidFill>
            </a:endParaRPr>
          </a:p>
          <a:p>
            <a:pPr marL="228600" indent="-228600">
              <a:buFont typeface="+mj-lt"/>
              <a:buAutoNum type="arabicPeriod"/>
            </a:pPr>
            <a:r>
              <a:rPr lang="en-GB" sz="800" dirty="0">
                <a:solidFill>
                  <a:schemeClr val="bg1"/>
                </a:solidFill>
              </a:rPr>
              <a:t>Right-click in the box and scroll down to ‘Shape Format’ (or ‘Format Shape…’ on PC version).</a:t>
            </a:r>
          </a:p>
        </p:txBody>
      </p:sp>
    </p:spTree>
    <p:extLst>
      <p:ext uri="{BB962C8B-B14F-4D97-AF65-F5344CB8AC3E}">
        <p14:creationId xmlns:p14="http://schemas.microsoft.com/office/powerpoint/2010/main" val="22202511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imple Conten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B9499A61-22B8-CEB1-9712-0C73D3A09CA0}"/>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142"/>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C83A7117-AFD3-6A43-29C4-834C60F80586}"/>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35613EBE-32B4-E463-B51C-748BACBE7C35}"/>
              </a:ext>
            </a:extLst>
          </p:cNvPr>
          <p:cNvSpPr>
            <a:spLocks noGrp="1"/>
          </p:cNvSpPr>
          <p:nvPr>
            <p:ph type="dt" sz="half" idx="10"/>
          </p:nvPr>
        </p:nvSpPr>
        <p:spPr>
          <a:xfrm>
            <a:off x="8958263" y="6573600"/>
            <a:ext cx="2743200" cy="142651"/>
          </a:xfrm>
        </p:spPr>
        <p:txBody>
          <a:bodyPr/>
          <a:lstStyle>
            <a:lvl1pPr>
              <a:defRPr>
                <a:solidFill>
                  <a:schemeClr val="bg1"/>
                </a:solidFill>
              </a:defRPr>
            </a:lvl1pPr>
          </a:lstStyle>
          <a:p>
            <a:fld id="{5E4C8F7C-9BD2-4F0E-B2DD-F9430C7B71A4}" type="datetime2">
              <a:rPr lang="en-GB" smtClean="0"/>
              <a:t>Thursday, 24 August 2023</a:t>
            </a:fld>
            <a:endParaRPr lang="en-GB" dirty="0"/>
          </a:p>
        </p:txBody>
      </p:sp>
      <p:sp>
        <p:nvSpPr>
          <p:cNvPr id="5" name="Slide Number Placeholder 4">
            <a:extLst>
              <a:ext uri="{FF2B5EF4-FFF2-40B4-BE49-F238E27FC236}">
                <a16:creationId xmlns:a16="http://schemas.microsoft.com/office/drawing/2014/main" id="{C7BA7C7C-167A-867A-F73C-BD84D1090AF1}"/>
              </a:ext>
            </a:extLst>
          </p:cNvPr>
          <p:cNvSpPr>
            <a:spLocks noGrp="1"/>
          </p:cNvSpPr>
          <p:nvPr>
            <p:ph type="sldNum" sz="quarter" idx="12"/>
          </p:nvPr>
        </p:nvSpPr>
        <p:spPr>
          <a:xfrm>
            <a:off x="11701463" y="6573600"/>
            <a:ext cx="215899" cy="142651"/>
          </a:xfrm>
        </p:spPr>
        <p:txBody>
          <a:bodyPr/>
          <a:lstStyle/>
          <a:p>
            <a:fld id="{D396FEAD-8A25-914B-BA16-EEF988A0D975}" type="slidenum">
              <a:rPr lang="en-GB" smtClean="0"/>
              <a:pPr/>
              <a:t>‹#›</a:t>
            </a:fld>
            <a:endParaRPr lang="en-GB"/>
          </a:p>
        </p:txBody>
      </p:sp>
      <p:pic>
        <p:nvPicPr>
          <p:cNvPr id="7" name="Graphic 6">
            <a:extLst>
              <a:ext uri="{FF2B5EF4-FFF2-40B4-BE49-F238E27FC236}">
                <a16:creationId xmlns:a16="http://schemas.microsoft.com/office/drawing/2014/main" id="{A22FF662-81B4-400B-8CEE-10CD7BD5211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EEDA0B1E-FD7C-A13A-9561-411BC9673F53}"/>
              </a:ext>
            </a:extLst>
          </p:cNvPr>
          <p:cNvSpPr>
            <a:spLocks noGrp="1"/>
          </p:cNvSpPr>
          <p:nvPr>
            <p:ph type="ftr" sz="quarter" idx="11"/>
          </p:nvPr>
        </p:nvSpPr>
        <p:spPr>
          <a:xfrm>
            <a:off x="1536700" y="396000"/>
            <a:ext cx="6443999" cy="142651"/>
          </a:xfrm>
        </p:spPr>
        <p:txBody>
          <a:bodyPr/>
          <a:lstStyle/>
          <a:p>
            <a:r>
              <a:rPr lang="en-GB"/>
              <a:t>Water Wellbeing Accreditation</a:t>
            </a:r>
            <a:endParaRPr lang="en-GB" dirty="0"/>
          </a:p>
        </p:txBody>
      </p:sp>
      <p:cxnSp>
        <p:nvCxnSpPr>
          <p:cNvPr id="8" name="Straight Connector 7">
            <a:extLst>
              <a:ext uri="{FF2B5EF4-FFF2-40B4-BE49-F238E27FC236}">
                <a16:creationId xmlns:a16="http://schemas.microsoft.com/office/drawing/2014/main" id="{028F98C1-F2C6-E48A-F554-930D750B9FEF}"/>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9" name="Title 1">
            <a:extLst>
              <a:ext uri="{FF2B5EF4-FFF2-40B4-BE49-F238E27FC236}">
                <a16:creationId xmlns:a16="http://schemas.microsoft.com/office/drawing/2014/main" id="{85A4F536-736A-25D9-B81F-81430D6CA392}"/>
              </a:ext>
            </a:extLst>
          </p:cNvPr>
          <p:cNvSpPr>
            <a:spLocks noGrp="1"/>
          </p:cNvSpPr>
          <p:nvPr>
            <p:ph type="title"/>
          </p:nvPr>
        </p:nvSpPr>
        <p:spPr>
          <a:xfrm>
            <a:off x="1536699" y="1191722"/>
            <a:ext cx="9115200" cy="759942"/>
          </a:xfrm>
        </p:spPr>
        <p:txBody>
          <a:bodyPr/>
          <a:lstStyle>
            <a:lvl1pPr algn="ctr">
              <a:defRPr sz="2400" b="1">
                <a:solidFill>
                  <a:schemeClr val="tx1"/>
                </a:solidFill>
              </a:defRPr>
            </a:lvl1pPr>
          </a:lstStyle>
          <a:p>
            <a:r>
              <a:rPr lang="en-US"/>
              <a:t>Click to edit Master title style</a:t>
            </a:r>
            <a:endParaRPr lang="en-GB" dirty="0"/>
          </a:p>
        </p:txBody>
      </p:sp>
      <p:sp>
        <p:nvSpPr>
          <p:cNvPr id="10" name="Content Placeholder 10">
            <a:extLst>
              <a:ext uri="{FF2B5EF4-FFF2-40B4-BE49-F238E27FC236}">
                <a16:creationId xmlns:a16="http://schemas.microsoft.com/office/drawing/2014/main" id="{C70E4E79-24D7-F45C-6595-24E61BEB3621}"/>
              </a:ext>
            </a:extLst>
          </p:cNvPr>
          <p:cNvSpPr>
            <a:spLocks noGrp="1"/>
          </p:cNvSpPr>
          <p:nvPr>
            <p:ph sz="quarter" idx="13" hasCustomPrompt="1"/>
          </p:nvPr>
        </p:nvSpPr>
        <p:spPr>
          <a:xfrm>
            <a:off x="479425" y="2457450"/>
            <a:ext cx="11222038" cy="3900488"/>
          </a:xfrm>
        </p:spPr>
        <p:txBody>
          <a:bodyPr/>
          <a:lstStyle>
            <a:lvl1pPr marL="0" indent="0" algn="ctr">
              <a:buNone/>
              <a:defRPr sz="1800"/>
            </a:lvl1pPr>
          </a:lstStyle>
          <a:p>
            <a:pPr lvl="0"/>
            <a:r>
              <a:rPr lang="en-GB" dirty="0"/>
              <a:t>Content placeholder – click an icon to add content or click to edit Master text styles</a:t>
            </a:r>
          </a:p>
        </p:txBody>
      </p:sp>
      <p:sp>
        <p:nvSpPr>
          <p:cNvPr id="19" name="Rounded Rectangle 18">
            <a:extLst>
              <a:ext uri="{FF2B5EF4-FFF2-40B4-BE49-F238E27FC236}">
                <a16:creationId xmlns:a16="http://schemas.microsoft.com/office/drawing/2014/main" id="{6AE67AE4-1E8B-CFB2-ED99-5871FDFF7228}"/>
              </a:ext>
            </a:extLst>
          </p:cNvPr>
          <p:cNvSpPr/>
          <p:nvPr userDrawn="1"/>
        </p:nvSpPr>
        <p:spPr>
          <a:xfrm>
            <a:off x="12291461" y="-6627"/>
            <a:ext cx="2179452" cy="700931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20" name="Graphic 19">
            <a:extLst>
              <a:ext uri="{FF2B5EF4-FFF2-40B4-BE49-F238E27FC236}">
                <a16:creationId xmlns:a16="http://schemas.microsoft.com/office/drawing/2014/main" id="{98E69FF5-92E6-12F7-1FF8-ECBE7FE7FF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1" name="TextBox 20">
            <a:extLst>
              <a:ext uri="{FF2B5EF4-FFF2-40B4-BE49-F238E27FC236}">
                <a16:creationId xmlns:a16="http://schemas.microsoft.com/office/drawing/2014/main" id="{FA3F8E77-7B08-7FA0-4029-21F252358510}"/>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t>Quick Tips</a:t>
            </a:r>
          </a:p>
          <a:p>
            <a:r>
              <a:rPr lang="en-GB" sz="600" b="0" dirty="0"/>
              <a:t>The box is not visible in presentation mode</a:t>
            </a:r>
          </a:p>
        </p:txBody>
      </p:sp>
      <p:sp>
        <p:nvSpPr>
          <p:cNvPr id="22" name="TextBox 21">
            <a:extLst>
              <a:ext uri="{FF2B5EF4-FFF2-40B4-BE49-F238E27FC236}">
                <a16:creationId xmlns:a16="http://schemas.microsoft.com/office/drawing/2014/main" id="{B7FC7878-82D2-DB7C-1E1D-4003F0DAAC1B}"/>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t>Change background colour</a:t>
            </a:r>
          </a:p>
          <a:p>
            <a:endParaRPr lang="en-GB" sz="800" dirty="0"/>
          </a:p>
          <a:p>
            <a:pPr marL="228600" indent="-228600">
              <a:buFont typeface="+mj-lt"/>
              <a:buAutoNum type="arabicPeriod"/>
            </a:pPr>
            <a:r>
              <a:rPr lang="en-GB" sz="800" dirty="0"/>
              <a:t>Under the ‘Design’ tab in the ribbon, select ‘Format Background’ to reveal the dialogue box below (or right-click on the background and scroll down to ‘Format Background’).</a:t>
            </a:r>
          </a:p>
        </p:txBody>
      </p:sp>
      <p:pic>
        <p:nvPicPr>
          <p:cNvPr id="23" name="Picture 22">
            <a:extLst>
              <a:ext uri="{FF2B5EF4-FFF2-40B4-BE49-F238E27FC236}">
                <a16:creationId xmlns:a16="http://schemas.microsoft.com/office/drawing/2014/main" id="{301FD95C-FD50-D5CF-5EF0-7702EBB2C332}"/>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4" name="TextBox 23">
            <a:extLst>
              <a:ext uri="{FF2B5EF4-FFF2-40B4-BE49-F238E27FC236}">
                <a16:creationId xmlns:a16="http://schemas.microsoft.com/office/drawing/2014/main" id="{84A3169D-349C-4B55-7EFA-68A1FFF9643E}"/>
              </a:ext>
            </a:extLst>
          </p:cNvPr>
          <p:cNvSpPr txBox="1"/>
          <p:nvPr userDrawn="1"/>
        </p:nvSpPr>
        <p:spPr>
          <a:xfrm>
            <a:off x="12411009" y="3266234"/>
            <a:ext cx="1989192"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t>Click the paint bucket icon (which shows the current colour) to bring up the ‘Theme Colours’ box and select either dark grey, red, dark blue, light blue*, dark red or light grey* from the top line.</a:t>
            </a:r>
            <a:br>
              <a:rPr lang="en-GB" sz="800" dirty="0"/>
            </a:br>
            <a:r>
              <a:rPr lang="en-GB" sz="800" dirty="0"/>
              <a:t>* Refer to User Guides if selecting these colours</a:t>
            </a:r>
          </a:p>
        </p:txBody>
      </p:sp>
      <p:pic>
        <p:nvPicPr>
          <p:cNvPr id="25" name="Picture 24">
            <a:extLst>
              <a:ext uri="{FF2B5EF4-FFF2-40B4-BE49-F238E27FC236}">
                <a16:creationId xmlns:a16="http://schemas.microsoft.com/office/drawing/2014/main" id="{9887B1EE-916C-F00E-89EE-0DE7E7DAFD6D}"/>
              </a:ext>
            </a:extLst>
          </p:cNvPr>
          <p:cNvPicPr>
            <a:picLocks noChangeAspect="1"/>
          </p:cNvPicPr>
          <p:nvPr userDrawn="1"/>
        </p:nvPicPr>
        <p:blipFill>
          <a:blip r:embed="rId7"/>
          <a:srcRect/>
          <a:stretch/>
        </p:blipFill>
        <p:spPr>
          <a:xfrm>
            <a:off x="12629327" y="4358197"/>
            <a:ext cx="1365529" cy="1639777"/>
          </a:xfrm>
          <a:prstGeom prst="rect">
            <a:avLst/>
          </a:prstGeom>
        </p:spPr>
      </p:pic>
      <p:sp>
        <p:nvSpPr>
          <p:cNvPr id="26" name="TextBox 25">
            <a:extLst>
              <a:ext uri="{FF2B5EF4-FFF2-40B4-BE49-F238E27FC236}">
                <a16:creationId xmlns:a16="http://schemas.microsoft.com/office/drawing/2014/main" id="{BE2D8C9B-9DE1-4E5D-61E2-7C47EF8DE916}"/>
              </a:ext>
            </a:extLst>
          </p:cNvPr>
          <p:cNvSpPr txBox="1"/>
          <p:nvPr userDrawn="1"/>
        </p:nvSpPr>
        <p:spPr>
          <a:xfrm>
            <a:off x="12411009" y="6233001"/>
            <a:ext cx="1940258" cy="615553"/>
          </a:xfrm>
          <a:prstGeom prst="rect">
            <a:avLst/>
          </a:prstGeom>
          <a:noFill/>
        </p:spPr>
        <p:txBody>
          <a:bodyPr wrap="square" lIns="0" tIns="0" rIns="0" bIns="0" rtlCol="0">
            <a:spAutoFit/>
          </a:bodyPr>
          <a:lstStyle/>
          <a:p>
            <a:pPr marL="0" indent="0">
              <a:buFont typeface="+mj-lt"/>
              <a:buNone/>
            </a:pPr>
            <a:r>
              <a:rPr lang="en-GB" sz="800" dirty="0">
                <a:solidFill>
                  <a:schemeClr val="tx1"/>
                </a:solidFill>
              </a:rPr>
              <a:t>Get the most out of this template. Full usage guidelines can be found here: </a:t>
            </a:r>
            <a:r>
              <a:rPr lang="en-GB" sz="800" b="1" dirty="0"/>
              <a:t>Public Drive (P Drive) &gt; Marketing and Brand Library &gt; SE PPT &gt; User Guides for Mac and PC</a:t>
            </a:r>
            <a:endParaRPr lang="en-GB" sz="800" b="1" dirty="0">
              <a:solidFill>
                <a:schemeClr val="tx1"/>
              </a:solidFill>
            </a:endParaRPr>
          </a:p>
        </p:txBody>
      </p:sp>
    </p:spTree>
    <p:extLst>
      <p:ext uri="{BB962C8B-B14F-4D97-AF65-F5344CB8AC3E}">
        <p14:creationId xmlns:p14="http://schemas.microsoft.com/office/powerpoint/2010/main" val="95549598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968" userDrawn="1">
          <p15:clr>
            <a:srgbClr val="FBAE4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Simple Content 2">
    <p:bg>
      <p:bgPr>
        <a:solidFill>
          <a:schemeClr val="accent4">
            <a:alpha val="1000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352B963-4A66-8991-A091-ACE1AA590A0F}"/>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CB391E6D-D1C1-8D30-2C3D-8365F709A66B}"/>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859F1F6D-99F4-5312-D12D-D4734B11584F}"/>
              </a:ext>
            </a:extLst>
          </p:cNvPr>
          <p:cNvSpPr>
            <a:spLocks noGrp="1"/>
          </p:cNvSpPr>
          <p:nvPr>
            <p:ph type="dt" sz="half" idx="10"/>
          </p:nvPr>
        </p:nvSpPr>
        <p:spPr/>
        <p:txBody>
          <a:bodyPr/>
          <a:lstStyle/>
          <a:p>
            <a:fld id="{34951529-BAA2-48D0-B85F-68E58C7A6AB5}" type="datetime2">
              <a:rPr lang="en-GB" smtClean="0"/>
              <a:t>Thursday, 24 August 2023</a:t>
            </a:fld>
            <a:endParaRPr lang="en-GB" dirty="0"/>
          </a:p>
        </p:txBody>
      </p:sp>
      <p:sp>
        <p:nvSpPr>
          <p:cNvPr id="5" name="Slide Number Placeholder 4">
            <a:extLst>
              <a:ext uri="{FF2B5EF4-FFF2-40B4-BE49-F238E27FC236}">
                <a16:creationId xmlns:a16="http://schemas.microsoft.com/office/drawing/2014/main" id="{F5262236-4435-C54F-706B-53EA426A8E18}"/>
              </a:ext>
            </a:extLst>
          </p:cNvPr>
          <p:cNvSpPr>
            <a:spLocks noGrp="1"/>
          </p:cNvSpPr>
          <p:nvPr>
            <p:ph type="sldNum" sz="quarter" idx="12"/>
          </p:nvPr>
        </p:nvSpPr>
        <p:spPr/>
        <p:txBody>
          <a:bodyPr/>
          <a:lstStyle/>
          <a:p>
            <a:fld id="{D396FEAD-8A25-914B-BA16-EEF988A0D975}" type="slidenum">
              <a:rPr lang="en-GB" smtClean="0"/>
              <a:pPr/>
              <a:t>‹#›</a:t>
            </a:fld>
            <a:endParaRPr lang="en-GB"/>
          </a:p>
        </p:txBody>
      </p:sp>
      <p:pic>
        <p:nvPicPr>
          <p:cNvPr id="8" name="Graphic 7">
            <a:extLst>
              <a:ext uri="{FF2B5EF4-FFF2-40B4-BE49-F238E27FC236}">
                <a16:creationId xmlns:a16="http://schemas.microsoft.com/office/drawing/2014/main" id="{93D6EB81-BBFF-2B8C-6269-11F8C5937AF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B4F4BBA1-48B6-4D56-52D3-50070F5969CC}"/>
              </a:ext>
            </a:extLst>
          </p:cNvPr>
          <p:cNvSpPr>
            <a:spLocks noGrp="1"/>
          </p:cNvSpPr>
          <p:nvPr>
            <p:ph type="ftr" sz="quarter" idx="11"/>
          </p:nvPr>
        </p:nvSpPr>
        <p:spPr>
          <a:xfrm>
            <a:off x="1536700" y="396000"/>
            <a:ext cx="6443999" cy="142651"/>
          </a:xfrm>
        </p:spPr>
        <p:txBody>
          <a:body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A9B372FC-6126-A848-7611-CFD6B0E01F88}"/>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6741C018-C813-6BA9-B354-DBD0F0A29C56}"/>
              </a:ext>
            </a:extLst>
          </p:cNvPr>
          <p:cNvSpPr>
            <a:spLocks noGrp="1"/>
          </p:cNvSpPr>
          <p:nvPr>
            <p:ph type="title"/>
          </p:nvPr>
        </p:nvSpPr>
        <p:spPr>
          <a:xfrm>
            <a:off x="1942691" y="1053469"/>
            <a:ext cx="8310494" cy="935669"/>
          </a:xfrm>
        </p:spPr>
        <p:txBody>
          <a:bodyPr/>
          <a:lstStyle>
            <a:lvl1pPr algn="ctr">
              <a:defRPr/>
            </a:lvl1pPr>
          </a:lstStyle>
          <a:p>
            <a:r>
              <a:rPr lang="en-US"/>
              <a:t>Click to edit Master title style</a:t>
            </a:r>
            <a:endParaRPr lang="en-GB" dirty="0"/>
          </a:p>
        </p:txBody>
      </p:sp>
      <p:sp>
        <p:nvSpPr>
          <p:cNvPr id="11" name="Text Placeholder 10">
            <a:extLst>
              <a:ext uri="{FF2B5EF4-FFF2-40B4-BE49-F238E27FC236}">
                <a16:creationId xmlns:a16="http://schemas.microsoft.com/office/drawing/2014/main" id="{B98B0FF6-0067-5580-DCFD-1A0A064BFBE7}"/>
              </a:ext>
            </a:extLst>
          </p:cNvPr>
          <p:cNvSpPr>
            <a:spLocks noGrp="1"/>
          </p:cNvSpPr>
          <p:nvPr>
            <p:ph type="body" sz="quarter" idx="13"/>
          </p:nvPr>
        </p:nvSpPr>
        <p:spPr>
          <a:xfrm>
            <a:off x="3287713" y="2457450"/>
            <a:ext cx="5616575" cy="971550"/>
          </a:xfrm>
        </p:spPr>
        <p:txBody>
          <a:bodyPr/>
          <a:lstStyle>
            <a:lvl1pPr marL="0" indent="0" algn="ctr">
              <a:buNone/>
              <a:defRPr>
                <a:solidFill>
                  <a:schemeClr val="accent3"/>
                </a:solidFill>
              </a:defRPr>
            </a:lvl1pPr>
            <a:lvl2pPr marL="313200" indent="0" algn="ctr">
              <a:buNone/>
              <a:defRPr/>
            </a:lvl2pPr>
            <a:lvl3pPr marL="518400" indent="0" algn="ctr">
              <a:buNone/>
              <a:defRPr/>
            </a:lvl3pPr>
            <a:lvl4pPr marL="759600" indent="0" algn="ctr">
              <a:buNone/>
              <a:defRPr/>
            </a:lvl4pPr>
            <a:lvl5pPr marL="1000800" indent="0" algn="ctr">
              <a:buNone/>
              <a:defRPr/>
            </a:lvl5pPr>
          </a:lstStyle>
          <a:p>
            <a:pPr lvl="0"/>
            <a:r>
              <a:rPr lang="en-US"/>
              <a:t>Click to edit Master text styles</a:t>
            </a:r>
          </a:p>
        </p:txBody>
      </p:sp>
      <p:sp>
        <p:nvSpPr>
          <p:cNvPr id="14" name="Content Placeholder 13">
            <a:extLst>
              <a:ext uri="{FF2B5EF4-FFF2-40B4-BE49-F238E27FC236}">
                <a16:creationId xmlns:a16="http://schemas.microsoft.com/office/drawing/2014/main" id="{7A26DEAE-8E5F-34FC-DE8F-523D201CC39B}"/>
              </a:ext>
            </a:extLst>
          </p:cNvPr>
          <p:cNvSpPr>
            <a:spLocks noGrp="1"/>
          </p:cNvSpPr>
          <p:nvPr>
            <p:ph sz="quarter" idx="14" hasCustomPrompt="1"/>
          </p:nvPr>
        </p:nvSpPr>
        <p:spPr>
          <a:xfrm>
            <a:off x="1544196" y="3657600"/>
            <a:ext cx="9098820" cy="2700338"/>
          </a:xfrm>
        </p:spPr>
        <p:txBody>
          <a:bodyPr/>
          <a:lstStyle>
            <a:lvl1pPr marL="0" indent="0" algn="ctr">
              <a:buNone/>
              <a:defRPr sz="1600"/>
            </a:lvl1pPr>
            <a:lvl2pPr marL="313200" indent="0" algn="ctr">
              <a:buNone/>
              <a:defRPr/>
            </a:lvl2pPr>
            <a:lvl3pPr marL="518400" indent="0" algn="ctr">
              <a:buNone/>
              <a:defRPr/>
            </a:lvl3pPr>
            <a:lvl4pPr marL="759600" indent="0" algn="ctr">
              <a:buNone/>
              <a:defRPr/>
            </a:lvl4pPr>
            <a:lvl5pPr marL="1000800" indent="0" algn="ctr">
              <a:buNone/>
              <a:defRPr/>
            </a:lvl5pPr>
          </a:lstStyle>
          <a:p>
            <a:pPr lvl="0"/>
            <a:r>
              <a:rPr lang="en-GB" dirty="0"/>
              <a:t>Content placeholder – click an icon to add content or click to edit Master text styles</a:t>
            </a:r>
          </a:p>
        </p:txBody>
      </p:sp>
    </p:spTree>
    <p:extLst>
      <p:ext uri="{BB962C8B-B14F-4D97-AF65-F5344CB8AC3E}">
        <p14:creationId xmlns:p14="http://schemas.microsoft.com/office/powerpoint/2010/main" val="9353603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Simple Content 2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352B963-4A66-8991-A091-ACE1AA590A0F}"/>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174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CB391E6D-D1C1-8D30-2C3D-8365F709A66B}"/>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859F1F6D-99F4-5312-D12D-D4734B11584F}"/>
              </a:ext>
            </a:extLst>
          </p:cNvPr>
          <p:cNvSpPr>
            <a:spLocks noGrp="1"/>
          </p:cNvSpPr>
          <p:nvPr>
            <p:ph type="dt" sz="half" idx="10"/>
          </p:nvPr>
        </p:nvSpPr>
        <p:spPr/>
        <p:txBody>
          <a:bodyPr/>
          <a:lstStyle>
            <a:lvl1pPr>
              <a:defRPr>
                <a:solidFill>
                  <a:schemeClr val="bg1"/>
                </a:solidFill>
              </a:defRPr>
            </a:lvl1pPr>
          </a:lstStyle>
          <a:p>
            <a:fld id="{26B8D40D-4F28-4086-B3D4-8A1297B83D1B}" type="datetime2">
              <a:rPr lang="en-GB" smtClean="0"/>
              <a:t>Thursday, 24 August 2023</a:t>
            </a:fld>
            <a:endParaRPr lang="en-GB" dirty="0"/>
          </a:p>
        </p:txBody>
      </p:sp>
      <p:sp>
        <p:nvSpPr>
          <p:cNvPr id="5" name="Slide Number Placeholder 4">
            <a:extLst>
              <a:ext uri="{FF2B5EF4-FFF2-40B4-BE49-F238E27FC236}">
                <a16:creationId xmlns:a16="http://schemas.microsoft.com/office/drawing/2014/main" id="{F5262236-4435-C54F-706B-53EA426A8E18}"/>
              </a:ext>
            </a:extLst>
          </p:cNvPr>
          <p:cNvSpPr>
            <a:spLocks noGrp="1"/>
          </p:cNvSpPr>
          <p:nvPr>
            <p:ph type="sldNum" sz="quarter" idx="12"/>
          </p:nvPr>
        </p:nvSpPr>
        <p:spPr/>
        <p:txBody>
          <a:bodyPr/>
          <a:lstStyle/>
          <a:p>
            <a:fld id="{D396FEAD-8A25-914B-BA16-EEF988A0D975}" type="slidenum">
              <a:rPr lang="en-GB" smtClean="0"/>
              <a:pPr/>
              <a:t>‹#›</a:t>
            </a:fld>
            <a:endParaRPr lang="en-GB"/>
          </a:p>
        </p:txBody>
      </p:sp>
      <p:pic>
        <p:nvPicPr>
          <p:cNvPr id="10" name="Graphic 9">
            <a:extLst>
              <a:ext uri="{FF2B5EF4-FFF2-40B4-BE49-F238E27FC236}">
                <a16:creationId xmlns:a16="http://schemas.microsoft.com/office/drawing/2014/main" id="{8E4BF911-6164-E224-E806-32CDEE196E3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B4F4BBA1-48B6-4D56-52D3-50070F5969CC}"/>
              </a:ext>
            </a:extLst>
          </p:cNvPr>
          <p:cNvSpPr>
            <a:spLocks noGrp="1"/>
          </p:cNvSpPr>
          <p:nvPr>
            <p:ph type="ftr" sz="quarter" idx="11"/>
          </p:nvPr>
        </p:nvSpPr>
        <p:spPr>
          <a:xfrm>
            <a:off x="1536700" y="396000"/>
            <a:ext cx="6443999" cy="142651"/>
          </a:xfrm>
        </p:spPr>
        <p:txBody>
          <a:body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A9B372FC-6126-A848-7611-CFD6B0E01F88}"/>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6741C018-C813-6BA9-B354-DBD0F0A29C56}"/>
              </a:ext>
            </a:extLst>
          </p:cNvPr>
          <p:cNvSpPr>
            <a:spLocks noGrp="1"/>
          </p:cNvSpPr>
          <p:nvPr>
            <p:ph type="title"/>
          </p:nvPr>
        </p:nvSpPr>
        <p:spPr>
          <a:xfrm>
            <a:off x="1942691" y="1053469"/>
            <a:ext cx="8310494" cy="935669"/>
          </a:xfrm>
        </p:spPr>
        <p:txBody>
          <a:bodyPr/>
          <a:lstStyle>
            <a:lvl1pPr algn="ctr">
              <a:defRPr>
                <a:solidFill>
                  <a:schemeClr val="tx1"/>
                </a:solidFill>
              </a:defRPr>
            </a:lvl1pPr>
          </a:lstStyle>
          <a:p>
            <a:r>
              <a:rPr lang="en-US"/>
              <a:t>Click to edit Master title style</a:t>
            </a:r>
            <a:endParaRPr lang="en-GB"/>
          </a:p>
        </p:txBody>
      </p:sp>
      <p:sp>
        <p:nvSpPr>
          <p:cNvPr id="11" name="Text Placeholder 10">
            <a:extLst>
              <a:ext uri="{FF2B5EF4-FFF2-40B4-BE49-F238E27FC236}">
                <a16:creationId xmlns:a16="http://schemas.microsoft.com/office/drawing/2014/main" id="{B98B0FF6-0067-5580-DCFD-1A0A064BFBE7}"/>
              </a:ext>
            </a:extLst>
          </p:cNvPr>
          <p:cNvSpPr>
            <a:spLocks noGrp="1"/>
          </p:cNvSpPr>
          <p:nvPr>
            <p:ph type="body" sz="quarter" idx="13"/>
          </p:nvPr>
        </p:nvSpPr>
        <p:spPr>
          <a:xfrm>
            <a:off x="3287713" y="2457450"/>
            <a:ext cx="5616575" cy="971550"/>
          </a:xfrm>
        </p:spPr>
        <p:txBody>
          <a:bodyPr/>
          <a:lstStyle>
            <a:lvl1pPr marL="0" indent="0" algn="ctr">
              <a:buNone/>
              <a:defRPr/>
            </a:lvl1pPr>
            <a:lvl2pPr marL="313200" indent="0" algn="ctr">
              <a:buNone/>
              <a:defRPr/>
            </a:lvl2pPr>
            <a:lvl3pPr marL="518400" indent="0" algn="ctr">
              <a:buNone/>
              <a:defRPr/>
            </a:lvl3pPr>
            <a:lvl4pPr marL="759600" indent="0" algn="ctr">
              <a:buNone/>
              <a:defRPr/>
            </a:lvl4pPr>
            <a:lvl5pPr marL="1000800" indent="0" algn="ctr">
              <a:buNone/>
              <a:defRPr/>
            </a:lvl5pPr>
          </a:lstStyle>
          <a:p>
            <a:pPr lvl="0"/>
            <a:r>
              <a:rPr lang="en-US"/>
              <a:t>Click to edit Master text styles</a:t>
            </a:r>
          </a:p>
        </p:txBody>
      </p:sp>
      <p:sp>
        <p:nvSpPr>
          <p:cNvPr id="14" name="Content Placeholder 13">
            <a:extLst>
              <a:ext uri="{FF2B5EF4-FFF2-40B4-BE49-F238E27FC236}">
                <a16:creationId xmlns:a16="http://schemas.microsoft.com/office/drawing/2014/main" id="{7A26DEAE-8E5F-34FC-DE8F-523D201CC39B}"/>
              </a:ext>
            </a:extLst>
          </p:cNvPr>
          <p:cNvSpPr>
            <a:spLocks noGrp="1"/>
          </p:cNvSpPr>
          <p:nvPr>
            <p:ph sz="quarter" idx="14" hasCustomPrompt="1"/>
          </p:nvPr>
        </p:nvSpPr>
        <p:spPr>
          <a:xfrm>
            <a:off x="1544196" y="3657600"/>
            <a:ext cx="9098820" cy="2700338"/>
          </a:xfrm>
        </p:spPr>
        <p:txBody>
          <a:bodyPr/>
          <a:lstStyle>
            <a:lvl1pPr marL="0" indent="0" algn="ctr">
              <a:buNone/>
              <a:defRPr sz="1600"/>
            </a:lvl1pPr>
            <a:lvl2pPr marL="313200" indent="0" algn="ctr">
              <a:buNone/>
              <a:defRPr/>
            </a:lvl2pPr>
            <a:lvl3pPr marL="518400" indent="0" algn="ctr">
              <a:buNone/>
              <a:defRPr/>
            </a:lvl3pPr>
            <a:lvl4pPr marL="759600" indent="0" algn="ctr">
              <a:buNone/>
              <a:defRPr/>
            </a:lvl4pPr>
            <a:lvl5pPr marL="1000800" indent="0" algn="ctr">
              <a:buNone/>
              <a:defRPr/>
            </a:lvl5pPr>
          </a:lstStyle>
          <a:p>
            <a:pPr lvl="0"/>
            <a:r>
              <a:rPr lang="en-GB" dirty="0"/>
              <a:t>Content placeholder – click an icon to add content or click to edit Master text styles</a:t>
            </a:r>
          </a:p>
        </p:txBody>
      </p:sp>
      <p:sp>
        <p:nvSpPr>
          <p:cNvPr id="20" name="Rounded Rectangle 19">
            <a:extLst>
              <a:ext uri="{FF2B5EF4-FFF2-40B4-BE49-F238E27FC236}">
                <a16:creationId xmlns:a16="http://schemas.microsoft.com/office/drawing/2014/main" id="{3798898E-F9A8-E581-1065-72DFDD648F54}"/>
              </a:ext>
            </a:extLst>
          </p:cNvPr>
          <p:cNvSpPr/>
          <p:nvPr userDrawn="1"/>
        </p:nvSpPr>
        <p:spPr>
          <a:xfrm>
            <a:off x="12291461" y="-6627"/>
            <a:ext cx="2179452" cy="6974586"/>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21" name="Graphic 20">
            <a:extLst>
              <a:ext uri="{FF2B5EF4-FFF2-40B4-BE49-F238E27FC236}">
                <a16:creationId xmlns:a16="http://schemas.microsoft.com/office/drawing/2014/main" id="{0C52FF88-5AE2-6DFA-4F67-1D65DBE511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2" name="TextBox 21">
            <a:extLst>
              <a:ext uri="{FF2B5EF4-FFF2-40B4-BE49-F238E27FC236}">
                <a16:creationId xmlns:a16="http://schemas.microsoft.com/office/drawing/2014/main" id="{6A2CBC4D-D103-55C7-C078-FAF383612998}"/>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t>Quick Tips</a:t>
            </a:r>
          </a:p>
          <a:p>
            <a:r>
              <a:rPr lang="en-GB" sz="600" b="0" dirty="0"/>
              <a:t>The box is not visible in presentation mode</a:t>
            </a:r>
          </a:p>
        </p:txBody>
      </p:sp>
      <p:sp>
        <p:nvSpPr>
          <p:cNvPr id="23" name="TextBox 22">
            <a:extLst>
              <a:ext uri="{FF2B5EF4-FFF2-40B4-BE49-F238E27FC236}">
                <a16:creationId xmlns:a16="http://schemas.microsoft.com/office/drawing/2014/main" id="{0EAB738B-C031-B95B-6521-B71111423B4B}"/>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t>Change background colour</a:t>
            </a:r>
          </a:p>
          <a:p>
            <a:endParaRPr lang="en-GB" sz="800" dirty="0"/>
          </a:p>
          <a:p>
            <a:pPr marL="228600" indent="-228600">
              <a:buFont typeface="+mj-lt"/>
              <a:buAutoNum type="arabicPeriod"/>
            </a:pPr>
            <a:r>
              <a:rPr lang="en-GB" sz="800" dirty="0"/>
              <a:t>Under the ‘Design’ tab in the ribbon, select ‘Format Background’ to reveal the dialogue box below (or right-click on the background and scroll down to ‘Format Background’).</a:t>
            </a:r>
          </a:p>
        </p:txBody>
      </p:sp>
      <p:pic>
        <p:nvPicPr>
          <p:cNvPr id="24" name="Picture 23">
            <a:extLst>
              <a:ext uri="{FF2B5EF4-FFF2-40B4-BE49-F238E27FC236}">
                <a16:creationId xmlns:a16="http://schemas.microsoft.com/office/drawing/2014/main" id="{5BA7689C-F93C-B59A-72A8-949488FD427C}"/>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5" name="TextBox 24">
            <a:extLst>
              <a:ext uri="{FF2B5EF4-FFF2-40B4-BE49-F238E27FC236}">
                <a16:creationId xmlns:a16="http://schemas.microsoft.com/office/drawing/2014/main" id="{3E35EA09-05B3-0389-BAAF-7BF5C0CA9DE2}"/>
              </a:ext>
            </a:extLst>
          </p:cNvPr>
          <p:cNvSpPr txBox="1"/>
          <p:nvPr userDrawn="1"/>
        </p:nvSpPr>
        <p:spPr>
          <a:xfrm>
            <a:off x="12411009" y="3266234"/>
            <a:ext cx="1989192"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t>Click the paint bucket icon (which shows the current colour) to bring up the ‘Theme Colours’ box and select either dark grey, red, dark blue, turquoise light blue*, dark red or light grey* from the top line.</a:t>
            </a:r>
            <a:br>
              <a:rPr lang="en-GB" sz="800" dirty="0"/>
            </a:br>
            <a:r>
              <a:rPr lang="en-GB" sz="800" dirty="0"/>
              <a:t>* Refer to User Guides if selecting these colours</a:t>
            </a:r>
          </a:p>
        </p:txBody>
      </p:sp>
      <p:pic>
        <p:nvPicPr>
          <p:cNvPr id="26" name="Picture 25">
            <a:extLst>
              <a:ext uri="{FF2B5EF4-FFF2-40B4-BE49-F238E27FC236}">
                <a16:creationId xmlns:a16="http://schemas.microsoft.com/office/drawing/2014/main" id="{7105E863-2937-54E2-B02B-B6BE70E2577B}"/>
              </a:ext>
            </a:extLst>
          </p:cNvPr>
          <p:cNvPicPr>
            <a:picLocks noChangeAspect="1"/>
          </p:cNvPicPr>
          <p:nvPr userDrawn="1"/>
        </p:nvPicPr>
        <p:blipFill>
          <a:blip r:embed="rId7"/>
          <a:srcRect/>
          <a:stretch/>
        </p:blipFill>
        <p:spPr>
          <a:xfrm>
            <a:off x="12629327" y="4358197"/>
            <a:ext cx="1365529" cy="1639777"/>
          </a:xfrm>
          <a:prstGeom prst="rect">
            <a:avLst/>
          </a:prstGeom>
        </p:spPr>
      </p:pic>
      <p:sp>
        <p:nvSpPr>
          <p:cNvPr id="27" name="TextBox 26">
            <a:extLst>
              <a:ext uri="{FF2B5EF4-FFF2-40B4-BE49-F238E27FC236}">
                <a16:creationId xmlns:a16="http://schemas.microsoft.com/office/drawing/2014/main" id="{80859331-04A8-FF46-9E76-1B5A7B0BC2AC}"/>
              </a:ext>
            </a:extLst>
          </p:cNvPr>
          <p:cNvSpPr txBox="1"/>
          <p:nvPr userDrawn="1"/>
        </p:nvSpPr>
        <p:spPr>
          <a:xfrm>
            <a:off x="12411009" y="6233001"/>
            <a:ext cx="1940258" cy="615553"/>
          </a:xfrm>
          <a:prstGeom prst="rect">
            <a:avLst/>
          </a:prstGeom>
          <a:noFill/>
        </p:spPr>
        <p:txBody>
          <a:bodyPr wrap="square" lIns="0" tIns="0" rIns="0" bIns="0" rtlCol="0">
            <a:spAutoFit/>
          </a:bodyPr>
          <a:lstStyle/>
          <a:p>
            <a:pPr marL="0" indent="0">
              <a:buFont typeface="+mj-lt"/>
              <a:buNone/>
            </a:pPr>
            <a:r>
              <a:rPr lang="en-GB" sz="800" dirty="0">
                <a:solidFill>
                  <a:schemeClr val="tx1"/>
                </a:solidFill>
              </a:rPr>
              <a:t>Get the most out of this template. Full usage guidelines can be found here: </a:t>
            </a:r>
            <a:r>
              <a:rPr lang="en-GB" sz="800" b="1" dirty="0"/>
              <a:t>Public Drive (P Drive) &gt; Marketing and Brand Library &gt; SE PPT &gt; User Guides for Mac and PC</a:t>
            </a:r>
            <a:endParaRPr lang="en-GB" sz="800" b="1" dirty="0">
              <a:solidFill>
                <a:schemeClr val="tx1"/>
              </a:solidFill>
            </a:endParaRPr>
          </a:p>
        </p:txBody>
      </p:sp>
    </p:spTree>
    <p:extLst>
      <p:ext uri="{BB962C8B-B14F-4D97-AF65-F5344CB8AC3E}">
        <p14:creationId xmlns:p14="http://schemas.microsoft.com/office/powerpoint/2010/main" val="508223112"/>
      </p:ext>
    </p:extLst>
  </p:cSld>
  <p:clrMapOvr>
    <a:overrideClrMapping bg1="dk1" tx1="lt1" bg2="dk2" tx2="lt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accent4">
            <a:alpha val="10057"/>
          </a:schemeClr>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4271FF1-9C40-98A0-7D1A-6138A3507E1A}"/>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2834BAFD-3F1B-FB5B-F568-EC5FF6DCB555}"/>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4">
            <a:extLst>
              <a:ext uri="{FF2B5EF4-FFF2-40B4-BE49-F238E27FC236}">
                <a16:creationId xmlns:a16="http://schemas.microsoft.com/office/drawing/2014/main" id="{AD56DC27-9C88-4955-AF80-D047B7577C74}"/>
              </a:ext>
            </a:extLst>
          </p:cNvPr>
          <p:cNvSpPr>
            <a:spLocks noGrp="1"/>
          </p:cNvSpPr>
          <p:nvPr>
            <p:ph type="dt" sz="half" idx="10"/>
          </p:nvPr>
        </p:nvSpPr>
        <p:spPr/>
        <p:txBody>
          <a:bodyPr/>
          <a:lstStyle/>
          <a:p>
            <a:fld id="{F4458136-9F61-4780-BF12-5B84D2049AAC}" type="datetime2">
              <a:rPr lang="en-GB" smtClean="0"/>
              <a:t>Thursday, 24 August 2023</a:t>
            </a:fld>
            <a:endParaRPr lang="en-GB"/>
          </a:p>
        </p:txBody>
      </p:sp>
      <p:sp>
        <p:nvSpPr>
          <p:cNvPr id="7" name="Slide Number Placeholder 6">
            <a:extLst>
              <a:ext uri="{FF2B5EF4-FFF2-40B4-BE49-F238E27FC236}">
                <a16:creationId xmlns:a16="http://schemas.microsoft.com/office/drawing/2014/main" id="{2746DC09-C787-770E-192B-E6799535C133}"/>
              </a:ext>
            </a:extLst>
          </p:cNvPr>
          <p:cNvSpPr>
            <a:spLocks noGrp="1"/>
          </p:cNvSpPr>
          <p:nvPr>
            <p:ph type="sldNum" sz="quarter" idx="12"/>
          </p:nvPr>
        </p:nvSpPr>
        <p:spPr/>
        <p:txBody>
          <a:bodyPr/>
          <a:lstStyle/>
          <a:p>
            <a:fld id="{D396FEAD-8A25-914B-BA16-EEF988A0D975}" type="slidenum">
              <a:rPr lang="en-GB" smtClean="0"/>
              <a:t>‹#›</a:t>
            </a:fld>
            <a:endParaRPr lang="en-GB"/>
          </a:p>
        </p:txBody>
      </p:sp>
      <p:pic>
        <p:nvPicPr>
          <p:cNvPr id="10" name="Graphic 9">
            <a:extLst>
              <a:ext uri="{FF2B5EF4-FFF2-40B4-BE49-F238E27FC236}">
                <a16:creationId xmlns:a16="http://schemas.microsoft.com/office/drawing/2014/main" id="{CFF571C2-1E00-C489-7255-B1970A6658A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6" name="Footer Placeholder 5">
            <a:extLst>
              <a:ext uri="{FF2B5EF4-FFF2-40B4-BE49-F238E27FC236}">
                <a16:creationId xmlns:a16="http://schemas.microsoft.com/office/drawing/2014/main" id="{EDDCBCAE-3D78-6A84-98D1-8080C20BC86B}"/>
              </a:ext>
            </a:extLst>
          </p:cNvPr>
          <p:cNvSpPr>
            <a:spLocks noGrp="1"/>
          </p:cNvSpPr>
          <p:nvPr>
            <p:ph type="ftr" sz="quarter" idx="11"/>
          </p:nvPr>
        </p:nvSpPr>
        <p:spPr>
          <a:xfrm>
            <a:off x="1536701" y="396000"/>
            <a:ext cx="6443999" cy="142651"/>
          </a:xfrm>
        </p:spPr>
        <p:txBody>
          <a:bodyPr/>
          <a:lstStyle/>
          <a:p>
            <a:r>
              <a:rPr lang="en-GB"/>
              <a:t>Water Wellbeing Accreditation</a:t>
            </a:r>
            <a:endParaRPr lang="en-GB" dirty="0"/>
          </a:p>
        </p:txBody>
      </p:sp>
      <p:cxnSp>
        <p:nvCxnSpPr>
          <p:cNvPr id="11" name="Straight Connector 10">
            <a:extLst>
              <a:ext uri="{FF2B5EF4-FFF2-40B4-BE49-F238E27FC236}">
                <a16:creationId xmlns:a16="http://schemas.microsoft.com/office/drawing/2014/main" id="{BA0409D0-15F9-79DA-975D-CC5713462657}"/>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1A04759D-9D06-F899-E126-8A5FFCC651E1}"/>
              </a:ext>
            </a:extLst>
          </p:cNvPr>
          <p:cNvSpPr>
            <a:spLocks noGrp="1"/>
          </p:cNvSpPr>
          <p:nvPr>
            <p:ph type="title"/>
          </p:nvPr>
        </p:nvSpPr>
        <p:spPr>
          <a:xfrm>
            <a:off x="486000" y="1134142"/>
            <a:ext cx="3932237" cy="848017"/>
          </a:xfrm>
        </p:spPr>
        <p:txBody>
          <a:bodyPr anchor="b"/>
          <a:lstStyle>
            <a:lvl1pPr>
              <a:defRPr sz="3200"/>
            </a:lvl1p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4BDA9852-6CD4-96A9-588D-2EAC3595F43E}"/>
              </a:ext>
            </a:extLst>
          </p:cNvPr>
          <p:cNvSpPr>
            <a:spLocks noGrp="1"/>
          </p:cNvSpPr>
          <p:nvPr>
            <p:ph type="body" sz="half" idx="2"/>
          </p:nvPr>
        </p:nvSpPr>
        <p:spPr>
          <a:xfrm>
            <a:off x="486000" y="2254102"/>
            <a:ext cx="3932237" cy="4103836"/>
          </a:xfrm>
        </p:spPr>
        <p:txBody>
          <a:bodyPr/>
          <a:lstStyle>
            <a:lvl1pPr marL="0" indent="0">
              <a:buNone/>
              <a:defRPr sz="16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C33C4493-E58A-7663-74A3-EC7743BABF62}"/>
              </a:ext>
            </a:extLst>
          </p:cNvPr>
          <p:cNvSpPr>
            <a:spLocks noGrp="1"/>
          </p:cNvSpPr>
          <p:nvPr>
            <p:ph idx="1" hasCustomPrompt="1"/>
          </p:nvPr>
        </p:nvSpPr>
        <p:spPr>
          <a:xfrm>
            <a:off x="5183188" y="1134142"/>
            <a:ext cx="6518274" cy="5223795"/>
          </a:xfrm>
        </p:spPr>
        <p:txBody>
          <a:bodyPr/>
          <a:lstStyle>
            <a:lvl1pPr marL="0" indent="0">
              <a:buNone/>
              <a:defRPr sz="20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GB" dirty="0"/>
              <a:t>Content placeholder – click an icon to add content or click to edit Master text styles</a:t>
            </a:r>
            <a:br>
              <a:rPr lang="en-GB" dirty="0"/>
            </a:br>
            <a:br>
              <a:rPr lang="en-GB" dirty="0"/>
            </a:br>
            <a:r>
              <a:rPr lang="en-GB" dirty="0"/>
              <a:t>Box may need resizing to fit content other than an image or text onto slide</a:t>
            </a:r>
          </a:p>
        </p:txBody>
      </p:sp>
      <p:sp>
        <p:nvSpPr>
          <p:cNvPr id="12" name="Rounded Rectangle 11">
            <a:extLst>
              <a:ext uri="{FF2B5EF4-FFF2-40B4-BE49-F238E27FC236}">
                <a16:creationId xmlns:a16="http://schemas.microsoft.com/office/drawing/2014/main" id="{80D1844B-2C39-7D15-B1AB-500AB32FE9B4}"/>
              </a:ext>
            </a:extLst>
          </p:cNvPr>
          <p:cNvSpPr/>
          <p:nvPr userDrawn="1"/>
        </p:nvSpPr>
        <p:spPr>
          <a:xfrm>
            <a:off x="12291461" y="-6630"/>
            <a:ext cx="2178000" cy="7865840"/>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728E88CB-FDBC-E3C2-193C-71C6B65DBFD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48"/>
            <a:ext cx="347311" cy="343176"/>
          </a:xfrm>
          <a:prstGeom prst="rect">
            <a:avLst/>
          </a:prstGeom>
        </p:spPr>
      </p:pic>
      <p:sp>
        <p:nvSpPr>
          <p:cNvPr id="14" name="TextBox 13">
            <a:extLst>
              <a:ext uri="{FF2B5EF4-FFF2-40B4-BE49-F238E27FC236}">
                <a16:creationId xmlns:a16="http://schemas.microsoft.com/office/drawing/2014/main" id="{49C7D6DE-4100-F6D9-734E-7CE079AD32EF}"/>
              </a:ext>
            </a:extLst>
          </p:cNvPr>
          <p:cNvSpPr txBox="1"/>
          <p:nvPr userDrawn="1"/>
        </p:nvSpPr>
        <p:spPr>
          <a:xfrm>
            <a:off x="12872184" y="123648"/>
            <a:ext cx="1503035" cy="307777"/>
          </a:xfrm>
          <a:prstGeom prst="rect">
            <a:avLst/>
          </a:prstGeom>
          <a:noFill/>
        </p:spPr>
        <p:txBody>
          <a:bodyPr wrap="square" lIns="0" tIns="0" rIns="0" bIns="0" rtlCol="0">
            <a:spAutoFit/>
          </a:bodyPr>
          <a:lstStyle/>
          <a:p>
            <a:r>
              <a:rPr lang="en-GB" sz="1400" b="1" dirty="0">
                <a:solidFill>
                  <a:schemeClr val="bg1"/>
                </a:solidFill>
              </a:rPr>
              <a:t>Quick Tips</a:t>
            </a:r>
          </a:p>
          <a:p>
            <a:r>
              <a:rPr lang="en-GB" sz="600" b="0" dirty="0">
                <a:solidFill>
                  <a:schemeClr val="bg1"/>
                </a:solidFill>
              </a:rPr>
              <a:t>The box is not visible in presentation mode</a:t>
            </a:r>
          </a:p>
        </p:txBody>
      </p:sp>
      <p:pic>
        <p:nvPicPr>
          <p:cNvPr id="15" name="Picture 14">
            <a:extLst>
              <a:ext uri="{FF2B5EF4-FFF2-40B4-BE49-F238E27FC236}">
                <a16:creationId xmlns:a16="http://schemas.microsoft.com/office/drawing/2014/main" id="{06840F3F-DEA3-BD1E-A36A-F1F852474707}"/>
              </a:ext>
            </a:extLst>
          </p:cNvPr>
          <p:cNvPicPr>
            <a:picLocks noChangeAspect="1"/>
          </p:cNvPicPr>
          <p:nvPr userDrawn="1"/>
        </p:nvPicPr>
        <p:blipFill>
          <a:blip r:embed="rId6"/>
          <a:srcRect/>
          <a:stretch/>
        </p:blipFill>
        <p:spPr>
          <a:xfrm>
            <a:off x="12629327" y="1838383"/>
            <a:ext cx="1365529" cy="1929947"/>
          </a:xfrm>
          <a:prstGeom prst="rect">
            <a:avLst/>
          </a:prstGeom>
        </p:spPr>
      </p:pic>
      <p:sp>
        <p:nvSpPr>
          <p:cNvPr id="16" name="TextBox 15">
            <a:extLst>
              <a:ext uri="{FF2B5EF4-FFF2-40B4-BE49-F238E27FC236}">
                <a16:creationId xmlns:a16="http://schemas.microsoft.com/office/drawing/2014/main" id="{3C35BA97-66A4-05FC-5290-71C4F8DE0E7B}"/>
              </a:ext>
            </a:extLst>
          </p:cNvPr>
          <p:cNvSpPr txBox="1"/>
          <p:nvPr userDrawn="1"/>
        </p:nvSpPr>
        <p:spPr>
          <a:xfrm>
            <a:off x="12411009" y="3859486"/>
            <a:ext cx="1964210" cy="1231106"/>
          </a:xfrm>
          <a:prstGeom prst="rect">
            <a:avLst/>
          </a:prstGeom>
          <a:noFill/>
        </p:spPr>
        <p:txBody>
          <a:bodyPr wrap="square" lIns="0" tIns="0" rIns="0" bIns="0" rtlCol="0">
            <a:spAutoFit/>
          </a:bodyPr>
          <a:lstStyle/>
          <a:p>
            <a:pPr marL="228600" indent="-228600">
              <a:buFont typeface="+mj-lt"/>
              <a:buAutoNum type="arabicPeriod" startAt="3"/>
            </a:pPr>
            <a:r>
              <a:rPr lang="en-GB" sz="800" dirty="0">
                <a:solidFill>
                  <a:schemeClr val="bg1"/>
                </a:solidFill>
              </a:rPr>
              <a:t>Click the paint bucket icon (which shows the current colour) to bring up the ‘Theme Colours’ box and select either red, dark blue, turquoise light blue*, dark red or light grey* from the top line.</a:t>
            </a:r>
            <a:br>
              <a:rPr lang="en-GB" sz="800" dirty="0">
                <a:solidFill>
                  <a:schemeClr val="bg1"/>
                </a:solidFill>
              </a:rPr>
            </a:br>
            <a:r>
              <a:rPr lang="en-GB" sz="800" dirty="0">
                <a:solidFill>
                  <a:schemeClr val="bg1"/>
                </a:solidFill>
              </a:rPr>
              <a:t>* Refer to User Guides if selecting these colours</a:t>
            </a:r>
          </a:p>
          <a:p>
            <a:pPr marL="228600" indent="-228600">
              <a:buFont typeface="+mj-lt"/>
              <a:buAutoNum type="arabicPeriod" startAt="3"/>
            </a:pPr>
            <a:r>
              <a:rPr lang="en-GB" sz="800" dirty="0">
                <a:solidFill>
                  <a:schemeClr val="bg1"/>
                </a:solidFill>
              </a:rPr>
              <a:t>For a transparent background, select ‘No fill’.</a:t>
            </a:r>
          </a:p>
        </p:txBody>
      </p:sp>
      <p:pic>
        <p:nvPicPr>
          <p:cNvPr id="17" name="Picture 16">
            <a:extLst>
              <a:ext uri="{FF2B5EF4-FFF2-40B4-BE49-F238E27FC236}">
                <a16:creationId xmlns:a16="http://schemas.microsoft.com/office/drawing/2014/main" id="{DE04D1B3-1510-5106-926E-124B5A9CCA0A}"/>
              </a:ext>
            </a:extLst>
          </p:cNvPr>
          <p:cNvPicPr>
            <a:picLocks noChangeAspect="1"/>
          </p:cNvPicPr>
          <p:nvPr userDrawn="1"/>
        </p:nvPicPr>
        <p:blipFill>
          <a:blip r:embed="rId7"/>
          <a:srcRect/>
          <a:stretch/>
        </p:blipFill>
        <p:spPr>
          <a:xfrm>
            <a:off x="12629327" y="5194388"/>
            <a:ext cx="1365529" cy="1639777"/>
          </a:xfrm>
          <a:prstGeom prst="rect">
            <a:avLst/>
          </a:prstGeom>
        </p:spPr>
      </p:pic>
      <p:sp>
        <p:nvSpPr>
          <p:cNvPr id="18" name="TextBox 17">
            <a:extLst>
              <a:ext uri="{FF2B5EF4-FFF2-40B4-BE49-F238E27FC236}">
                <a16:creationId xmlns:a16="http://schemas.microsoft.com/office/drawing/2014/main" id="{ECD986D0-53C9-4A65-B170-65F924B30050}"/>
              </a:ext>
            </a:extLst>
          </p:cNvPr>
          <p:cNvSpPr txBox="1"/>
          <p:nvPr userDrawn="1"/>
        </p:nvSpPr>
        <p:spPr>
          <a:xfrm>
            <a:off x="12411008" y="7096254"/>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bg1"/>
                </a:solidFill>
              </a:rPr>
              <a:t>Get the most out of this template. Full usage guidelines can be found here: </a:t>
            </a:r>
            <a:r>
              <a:rPr lang="en-GB" sz="800" b="1" dirty="0">
                <a:solidFill>
                  <a:schemeClr val="bg1"/>
                </a:solidFill>
              </a:rPr>
              <a:t>Public Drive (P Drive) &gt; Marketing and Brand Library &gt; SE PPT &gt; User Guides for Mac and PC</a:t>
            </a:r>
          </a:p>
        </p:txBody>
      </p:sp>
      <p:sp>
        <p:nvSpPr>
          <p:cNvPr id="19" name="TextBox 18">
            <a:extLst>
              <a:ext uri="{FF2B5EF4-FFF2-40B4-BE49-F238E27FC236}">
                <a16:creationId xmlns:a16="http://schemas.microsoft.com/office/drawing/2014/main" id="{8D312703-78C8-4B34-A0E1-930EFCC023E6}"/>
              </a:ext>
            </a:extLst>
          </p:cNvPr>
          <p:cNvSpPr txBox="1"/>
          <p:nvPr userDrawn="1"/>
        </p:nvSpPr>
        <p:spPr>
          <a:xfrm>
            <a:off x="12411009" y="629674"/>
            <a:ext cx="1964210" cy="1138773"/>
          </a:xfrm>
          <a:prstGeom prst="rect">
            <a:avLst/>
          </a:prstGeom>
          <a:noFill/>
        </p:spPr>
        <p:txBody>
          <a:bodyPr wrap="square" lIns="0" tIns="0" rIns="0" bIns="0" rtlCol="0">
            <a:spAutoFit/>
          </a:bodyPr>
          <a:lstStyle/>
          <a:p>
            <a:r>
              <a:rPr lang="en-GB" sz="1000" b="1" dirty="0">
                <a:solidFill>
                  <a:schemeClr val="bg1"/>
                </a:solidFill>
              </a:rPr>
              <a:t>Change colour of content box</a:t>
            </a:r>
          </a:p>
          <a:p>
            <a:endParaRPr lang="en-GB" sz="800" dirty="0">
              <a:solidFill>
                <a:schemeClr val="bg1"/>
              </a:solidFill>
            </a:endParaRPr>
          </a:p>
          <a:p>
            <a:pPr marL="228600" indent="-228600">
              <a:buFont typeface="+mj-lt"/>
              <a:buAutoNum type="arabicPeriod"/>
            </a:pPr>
            <a:r>
              <a:rPr lang="en-GB" sz="800" dirty="0">
                <a:solidFill>
                  <a:schemeClr val="bg1"/>
                </a:solidFill>
              </a:rPr>
              <a:t>Click in the box to select it.</a:t>
            </a:r>
          </a:p>
          <a:p>
            <a:pPr marL="228600" indent="-228600">
              <a:buFont typeface="+mj-lt"/>
              <a:buAutoNum type="arabicPeriod"/>
            </a:pPr>
            <a:r>
              <a:rPr lang="en-GB" sz="800" dirty="0">
                <a:solidFill>
                  <a:schemeClr val="bg1"/>
                </a:solidFill>
              </a:rPr>
              <a:t>Click the ‘Shape Format’ tab in the ribbon (or ‘Format tab’ for PC users) to reveal the dialogue box below.</a:t>
            </a:r>
            <a:br>
              <a:rPr lang="en-GB" sz="800" dirty="0">
                <a:solidFill>
                  <a:schemeClr val="bg1"/>
                </a:solidFill>
              </a:rPr>
            </a:br>
            <a:r>
              <a:rPr lang="en-GB" sz="800" dirty="0">
                <a:solidFill>
                  <a:schemeClr val="bg1"/>
                </a:solidFill>
              </a:rPr>
              <a:t>(Alternatively, right-click in the box and scroll down to ‘Shape Format’ – PC users ‘Format Shape…).</a:t>
            </a:r>
          </a:p>
        </p:txBody>
      </p:sp>
    </p:spTree>
    <p:extLst>
      <p:ext uri="{BB962C8B-B14F-4D97-AF65-F5344CB8AC3E}">
        <p14:creationId xmlns:p14="http://schemas.microsoft.com/office/powerpoint/2010/main" val="1483130407"/>
      </p:ext>
    </p:extLst>
  </p:cSld>
  <p:clrMapOvr>
    <a:masterClrMapping/>
  </p:clrMapOvr>
  <p:extLst>
    <p:ext uri="{DCECCB84-F9BA-43D5-87BE-67443E8EF086}">
      <p15:sldGuideLst xmlns:p15="http://schemas.microsoft.com/office/powerpoint/2012/main">
        <p15:guide id="1" pos="968" userDrawn="1">
          <p15:clr>
            <a:srgbClr val="FBAE40"/>
          </p15:clr>
        </p15:guide>
        <p15:guide id="2" orient="horz" pos="913" userDrawn="1">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PHOTO OR CONTENT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27F7ED3D-2448-4A42-9AE9-94723FFCDCF4}" type="datetime2">
              <a:rPr lang="en-GB" smtClean="0"/>
              <a:t>Thursday, 24 August 2023</a:t>
            </a:fld>
            <a:endParaRPr lang="en-GB" dirty="0"/>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r>
              <a:rPr lang="en-GB"/>
              <a:t>Water Wellbeing Accreditation</a:t>
            </a:r>
            <a:endParaRPr lang="en-GB" dirty="0"/>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pPr/>
              <a:t>‹#›</a:t>
            </a:fld>
            <a:endParaRPr lang="en-GB"/>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1905506"/>
            <a:ext cx="9850582" cy="3046988"/>
          </a:xfrm>
          <a:prstGeom prst="rect">
            <a:avLst/>
          </a:prstGeom>
          <a:noFill/>
        </p:spPr>
        <p:txBody>
          <a:bodyPr wrap="square" rtlCol="0">
            <a:spAutoFit/>
          </a:bodyPr>
          <a:lstStyle/>
          <a:p>
            <a:pPr algn="ctr"/>
            <a:r>
              <a:rPr lang="en-GB" sz="9600" b="1" dirty="0">
                <a:solidFill>
                  <a:schemeClr val="bg1"/>
                </a:solidFill>
              </a:rPr>
              <a:t>PICTURE AND TEXT LAYOUTS</a:t>
            </a:r>
          </a:p>
        </p:txBody>
      </p:sp>
    </p:spTree>
    <p:extLst>
      <p:ext uri="{BB962C8B-B14F-4D97-AF65-F5344CB8AC3E}">
        <p14:creationId xmlns:p14="http://schemas.microsoft.com/office/powerpoint/2010/main" val="5581404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38891-4450-437E-99D7-BEDDB5EED8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08914F4-74E5-4404-8B11-42D10D60E6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9E4B381-8B31-419A-8ACC-536448D671E1}"/>
              </a:ext>
            </a:extLst>
          </p:cNvPr>
          <p:cNvSpPr>
            <a:spLocks noGrp="1"/>
          </p:cNvSpPr>
          <p:nvPr>
            <p:ph type="dt" sz="half" idx="10"/>
          </p:nvPr>
        </p:nvSpPr>
        <p:spPr/>
        <p:txBody>
          <a:bodyPr/>
          <a:lstStyle/>
          <a:p>
            <a:fld id="{A18F61C5-A3B4-4316-A906-70470B231177}" type="datetimeFigureOut">
              <a:rPr lang="en-GB" smtClean="0"/>
              <a:t>24/08/2023</a:t>
            </a:fld>
            <a:endParaRPr lang="en-GB"/>
          </a:p>
        </p:txBody>
      </p:sp>
      <p:sp>
        <p:nvSpPr>
          <p:cNvPr id="5" name="Footer Placeholder 4">
            <a:extLst>
              <a:ext uri="{FF2B5EF4-FFF2-40B4-BE49-F238E27FC236}">
                <a16:creationId xmlns:a16="http://schemas.microsoft.com/office/drawing/2014/main" id="{EDE29914-6954-43CF-BDB8-30C01C7822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40F725-6498-4406-AFF7-2AF36617DF81}"/>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412753870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wo Thirds Pic Righ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948A9A6C-9555-4545-A456-CE59EBD71F02}" type="datetime2">
              <a:rPr lang="en-GB" smtClean="0"/>
              <a:t>Thursday, 24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2195513" cy="242312"/>
          </a:xfrm>
        </p:spPr>
        <p:txBody>
          <a:body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5" y="702569"/>
            <a:ext cx="3240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5" y="1108800"/>
            <a:ext cx="3240000" cy="935669"/>
          </a:xfrm>
        </p:spPr>
        <p:txBody>
          <a:bodyPr/>
          <a:lstStyle>
            <a:lvl1pPr>
              <a:defRPr sz="3200"/>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5999" y="2457450"/>
            <a:ext cx="3240000"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Picture Placeholder 10">
            <a:extLst>
              <a:ext uri="{FF2B5EF4-FFF2-40B4-BE49-F238E27FC236}">
                <a16:creationId xmlns:a16="http://schemas.microsoft.com/office/drawing/2014/main" id="{76EE8C42-51C4-5C91-F310-A5E98518314A}"/>
              </a:ext>
            </a:extLst>
          </p:cNvPr>
          <p:cNvSpPr>
            <a:spLocks noGrp="1"/>
          </p:cNvSpPr>
          <p:nvPr>
            <p:ph type="pic" sz="quarter" idx="15"/>
          </p:nvPr>
        </p:nvSpPr>
        <p:spPr>
          <a:xfrm>
            <a:off x="4224338" y="-6350"/>
            <a:ext cx="7967662" cy="6480302"/>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Tree>
    <p:extLst>
      <p:ext uri="{BB962C8B-B14F-4D97-AF65-F5344CB8AC3E}">
        <p14:creationId xmlns:p14="http://schemas.microsoft.com/office/powerpoint/2010/main" val="2641140510"/>
      </p:ext>
    </p:extLst>
  </p:cSld>
  <p:clrMapOvr>
    <a:masterClrMapping/>
  </p:clrMapOvr>
  <p:extLst>
    <p:ext uri="{DCECCB84-F9BA-43D5-87BE-67443E8EF086}">
      <p15:sldGuideLst xmlns:p15="http://schemas.microsoft.com/office/powerpoint/2012/main">
        <p15:guide id="1" pos="2351" userDrawn="1">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wo Thirds Pic Righ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5EC34F3A-62AC-496F-A770-8D810656844D}" type="datetime2">
              <a:rPr lang="en-GB" smtClean="0"/>
              <a:t>Thursday, 24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pic>
        <p:nvPicPr>
          <p:cNvPr id="14" name="Graphic 13">
            <a:extLst>
              <a:ext uri="{FF2B5EF4-FFF2-40B4-BE49-F238E27FC236}">
                <a16:creationId xmlns:a16="http://schemas.microsoft.com/office/drawing/2014/main" id="{72E2857D-6101-98F5-369F-420B915074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1" y="266946"/>
            <a:ext cx="2189299" cy="271705"/>
          </a:xfrm>
        </p:spPr>
        <p:txBody>
          <a:bodyPr/>
          <a:lstStyle>
            <a:lvl1pPr>
              <a:defRPr>
                <a:solidFill>
                  <a:schemeClr val="tx1"/>
                </a:solidFill>
              </a:defRPr>
            </a:lvl1p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6" y="702569"/>
            <a:ext cx="3240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6" y="1108800"/>
            <a:ext cx="3240000" cy="935669"/>
          </a:xfrm>
        </p:spPr>
        <p:txBody>
          <a:bodyPr/>
          <a:lstStyle>
            <a:lvl1pPr>
              <a:defRPr sz="3200">
                <a:solidFill>
                  <a:schemeClr val="tx1"/>
                </a:solidFill>
              </a:defRPr>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6000" y="2457450"/>
            <a:ext cx="3240000" cy="3900488"/>
          </a:xfrm>
        </p:spPr>
        <p:txBody>
          <a:bodyPr/>
          <a:lstStyle>
            <a:lvl1pPr>
              <a:buClrTx/>
              <a:defRPr sz="1800">
                <a:solidFill>
                  <a:schemeClr val="tx1"/>
                </a:solidFill>
              </a:defRPr>
            </a:lvl1pPr>
            <a:lvl2pPr>
              <a:buClrTx/>
              <a:defRPr sz="1600">
                <a:solidFill>
                  <a:schemeClr val="tx1"/>
                </a:solidFill>
              </a:defRPr>
            </a:lvl2pPr>
            <a:lvl3pPr>
              <a:buClrTx/>
              <a:defRPr sz="1400">
                <a:solidFill>
                  <a:schemeClr val="tx1"/>
                </a:solidFill>
              </a:defRPr>
            </a:lvl3pPr>
            <a:lvl4pPr>
              <a:buClrTx/>
              <a:defRPr sz="1200">
                <a:solidFill>
                  <a:schemeClr val="tx1"/>
                </a:solidFill>
              </a:defRPr>
            </a:lvl4pPr>
            <a:lvl5pPr>
              <a:buClrTx/>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Picture Placeholder 10">
            <a:extLst>
              <a:ext uri="{FF2B5EF4-FFF2-40B4-BE49-F238E27FC236}">
                <a16:creationId xmlns:a16="http://schemas.microsoft.com/office/drawing/2014/main" id="{94B81EA7-CC69-1EF2-0A00-FBB11CE45EFE}"/>
              </a:ext>
            </a:extLst>
          </p:cNvPr>
          <p:cNvSpPr>
            <a:spLocks noGrp="1"/>
          </p:cNvSpPr>
          <p:nvPr>
            <p:ph type="pic" sz="quarter" idx="15"/>
          </p:nvPr>
        </p:nvSpPr>
        <p:spPr>
          <a:xfrm>
            <a:off x="4224338" y="-6350"/>
            <a:ext cx="7967662" cy="6480302"/>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sp>
        <p:nvSpPr>
          <p:cNvPr id="20" name="Rounded Rectangle 19">
            <a:extLst>
              <a:ext uri="{FF2B5EF4-FFF2-40B4-BE49-F238E27FC236}">
                <a16:creationId xmlns:a16="http://schemas.microsoft.com/office/drawing/2014/main" id="{8A62993D-668D-3693-696D-F8E32B8C29BF}"/>
              </a:ext>
            </a:extLst>
          </p:cNvPr>
          <p:cNvSpPr/>
          <p:nvPr userDrawn="1"/>
        </p:nvSpPr>
        <p:spPr>
          <a:xfrm>
            <a:off x="12291461" y="-6627"/>
            <a:ext cx="2179452" cy="698616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21" name="Graphic 20">
            <a:extLst>
              <a:ext uri="{FF2B5EF4-FFF2-40B4-BE49-F238E27FC236}">
                <a16:creationId xmlns:a16="http://schemas.microsoft.com/office/drawing/2014/main" id="{EEF49D9D-82F7-3350-C244-EB3AA2A521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2" name="TextBox 21">
            <a:extLst>
              <a:ext uri="{FF2B5EF4-FFF2-40B4-BE49-F238E27FC236}">
                <a16:creationId xmlns:a16="http://schemas.microsoft.com/office/drawing/2014/main" id="{62327BB8-4CA0-1F19-C50B-8A58811996BE}"/>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t>Quick Tips</a:t>
            </a:r>
          </a:p>
          <a:p>
            <a:r>
              <a:rPr lang="en-GB" sz="600" b="0" dirty="0"/>
              <a:t>The box is not visible in presentation mode</a:t>
            </a:r>
          </a:p>
        </p:txBody>
      </p:sp>
      <p:sp>
        <p:nvSpPr>
          <p:cNvPr id="23" name="TextBox 22">
            <a:extLst>
              <a:ext uri="{FF2B5EF4-FFF2-40B4-BE49-F238E27FC236}">
                <a16:creationId xmlns:a16="http://schemas.microsoft.com/office/drawing/2014/main" id="{AF100335-3461-B462-676F-D4BDCB10A331}"/>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t>Change background colour</a:t>
            </a:r>
          </a:p>
          <a:p>
            <a:endParaRPr lang="en-GB" sz="800" dirty="0"/>
          </a:p>
          <a:p>
            <a:pPr marL="228600" indent="-228600">
              <a:buFont typeface="+mj-lt"/>
              <a:buAutoNum type="arabicPeriod"/>
            </a:pPr>
            <a:r>
              <a:rPr lang="en-GB" sz="800" dirty="0"/>
              <a:t>Under the ‘Design’ tab in the ribbon, select ‘Format Background’ to reveal the dialogue box below (or right-click on the background and scroll down to ‘Format Background’).</a:t>
            </a:r>
          </a:p>
        </p:txBody>
      </p:sp>
      <p:pic>
        <p:nvPicPr>
          <p:cNvPr id="24" name="Picture 23">
            <a:extLst>
              <a:ext uri="{FF2B5EF4-FFF2-40B4-BE49-F238E27FC236}">
                <a16:creationId xmlns:a16="http://schemas.microsoft.com/office/drawing/2014/main" id="{2D231ECC-3272-FA9F-06F1-C6F4717C1F2D}"/>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5" name="TextBox 24">
            <a:extLst>
              <a:ext uri="{FF2B5EF4-FFF2-40B4-BE49-F238E27FC236}">
                <a16:creationId xmlns:a16="http://schemas.microsoft.com/office/drawing/2014/main" id="{2FA7F4B2-BF72-1B71-1589-65E3AB33AC10}"/>
              </a:ext>
            </a:extLst>
          </p:cNvPr>
          <p:cNvSpPr txBox="1"/>
          <p:nvPr userDrawn="1"/>
        </p:nvSpPr>
        <p:spPr>
          <a:xfrm>
            <a:off x="12411009" y="3266234"/>
            <a:ext cx="1989192"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t>Click the paint bucket icon (which shows the current colour) to bring up the ‘Theme Colours’ box and select either dark grey, red, dark blue, turquoise light blue*, dark red or light grey* from the top line.</a:t>
            </a:r>
            <a:br>
              <a:rPr lang="en-GB" sz="800" dirty="0"/>
            </a:br>
            <a:r>
              <a:rPr lang="en-GB" sz="800" dirty="0"/>
              <a:t>* Refer to User Guides if selecting these colours</a:t>
            </a:r>
          </a:p>
        </p:txBody>
      </p:sp>
      <p:pic>
        <p:nvPicPr>
          <p:cNvPr id="26" name="Picture 25">
            <a:extLst>
              <a:ext uri="{FF2B5EF4-FFF2-40B4-BE49-F238E27FC236}">
                <a16:creationId xmlns:a16="http://schemas.microsoft.com/office/drawing/2014/main" id="{C7A3A898-07BD-B8BC-8664-78208C772765}"/>
              </a:ext>
            </a:extLst>
          </p:cNvPr>
          <p:cNvPicPr>
            <a:picLocks noChangeAspect="1"/>
          </p:cNvPicPr>
          <p:nvPr userDrawn="1"/>
        </p:nvPicPr>
        <p:blipFill>
          <a:blip r:embed="rId7"/>
          <a:srcRect/>
          <a:stretch/>
        </p:blipFill>
        <p:spPr>
          <a:xfrm>
            <a:off x="12629327" y="4349242"/>
            <a:ext cx="1365529" cy="1639777"/>
          </a:xfrm>
          <a:prstGeom prst="rect">
            <a:avLst/>
          </a:prstGeom>
        </p:spPr>
      </p:pic>
      <p:sp>
        <p:nvSpPr>
          <p:cNvPr id="27" name="TextBox 26">
            <a:extLst>
              <a:ext uri="{FF2B5EF4-FFF2-40B4-BE49-F238E27FC236}">
                <a16:creationId xmlns:a16="http://schemas.microsoft.com/office/drawing/2014/main" id="{E03259BA-2DBD-2BC9-0BCB-8889A14C6727}"/>
              </a:ext>
            </a:extLst>
          </p:cNvPr>
          <p:cNvSpPr txBox="1"/>
          <p:nvPr userDrawn="1"/>
        </p:nvSpPr>
        <p:spPr>
          <a:xfrm>
            <a:off x="12411009" y="6224046"/>
            <a:ext cx="1940258" cy="615553"/>
          </a:xfrm>
          <a:prstGeom prst="rect">
            <a:avLst/>
          </a:prstGeom>
          <a:noFill/>
        </p:spPr>
        <p:txBody>
          <a:bodyPr wrap="square" lIns="0" tIns="0" rIns="0" bIns="0" rtlCol="0">
            <a:spAutoFit/>
          </a:bodyPr>
          <a:lstStyle/>
          <a:p>
            <a:pPr marL="0" indent="0">
              <a:buFont typeface="+mj-lt"/>
              <a:buNone/>
            </a:pPr>
            <a:r>
              <a:rPr lang="en-GB" sz="800" dirty="0">
                <a:solidFill>
                  <a:schemeClr val="tx1"/>
                </a:solidFill>
              </a:rPr>
              <a:t>Get the most out of this template. Full usage guidelines can be found here: </a:t>
            </a:r>
            <a:r>
              <a:rPr lang="en-GB" sz="800" b="1" dirty="0"/>
              <a:t>Public Drive (P Drive) &gt; Marketing and Brand Library &gt; SE PPT &gt; User Guides for Mac and PC</a:t>
            </a:r>
            <a:endParaRPr lang="en-GB" sz="800" b="1" dirty="0">
              <a:solidFill>
                <a:schemeClr val="tx1"/>
              </a:solidFill>
            </a:endParaRPr>
          </a:p>
        </p:txBody>
      </p:sp>
    </p:spTree>
    <p:extLst>
      <p:ext uri="{BB962C8B-B14F-4D97-AF65-F5344CB8AC3E}">
        <p14:creationId xmlns:p14="http://schemas.microsoft.com/office/powerpoint/2010/main" val="246013219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536">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Half Pic Righ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5E0C3D06-B7C6-4F10-85F5-5C62876BD656}" type="datetime2">
              <a:rPr lang="en-GB" smtClean="0"/>
              <a:t>Thursday, 24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4069125" cy="242312"/>
          </a:xfrm>
        </p:spPr>
        <p:txBody>
          <a:body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5"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5" y="1108800"/>
            <a:ext cx="5126400" cy="935669"/>
          </a:xfrm>
        </p:spPr>
        <p:txBody>
          <a:bodyPr/>
          <a:lstStyle>
            <a:lvl1pPr>
              <a:defRPr sz="3600"/>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5999" y="2457450"/>
            <a:ext cx="5126400"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Picture Placeholder 10">
            <a:extLst>
              <a:ext uri="{FF2B5EF4-FFF2-40B4-BE49-F238E27FC236}">
                <a16:creationId xmlns:a16="http://schemas.microsoft.com/office/drawing/2014/main" id="{0C81A7F2-6C69-BE07-0228-B182D84BC04C}"/>
              </a:ext>
            </a:extLst>
          </p:cNvPr>
          <p:cNvSpPr>
            <a:spLocks noGrp="1"/>
          </p:cNvSpPr>
          <p:nvPr>
            <p:ph type="pic" sz="quarter" idx="15"/>
          </p:nvPr>
        </p:nvSpPr>
        <p:spPr>
          <a:xfrm>
            <a:off x="6098398" y="-6350"/>
            <a:ext cx="6093602" cy="6480302"/>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Tree>
    <p:extLst>
      <p:ext uri="{BB962C8B-B14F-4D97-AF65-F5344CB8AC3E}">
        <p14:creationId xmlns:p14="http://schemas.microsoft.com/office/powerpoint/2010/main" val="393341261"/>
      </p:ext>
    </p:extLst>
  </p:cSld>
  <p:clrMapOvr>
    <a:masterClrMapping/>
  </p:clrMapOvr>
  <p:extLst>
    <p:ext uri="{DCECCB84-F9BA-43D5-87BE-67443E8EF086}">
      <p15:sldGuideLst xmlns:p15="http://schemas.microsoft.com/office/powerpoint/2012/main">
        <p15:guide id="1" pos="2351">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Half Pic Righ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4BB20F33-1ABF-41B4-BBA7-0CC0E747CF38}" type="datetime2">
              <a:rPr lang="en-GB" smtClean="0"/>
              <a:t>Thursday, 24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pic>
        <p:nvPicPr>
          <p:cNvPr id="14" name="Graphic 13">
            <a:extLst>
              <a:ext uri="{FF2B5EF4-FFF2-40B4-BE49-F238E27FC236}">
                <a16:creationId xmlns:a16="http://schemas.microsoft.com/office/drawing/2014/main" id="{72E2857D-6101-98F5-369F-420B915074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1" y="266946"/>
            <a:ext cx="4076700" cy="271705"/>
          </a:xfrm>
        </p:spPr>
        <p:txBody>
          <a:bodyPr/>
          <a:lstStyle>
            <a:lvl1pPr>
              <a:defRPr>
                <a:solidFill>
                  <a:schemeClr val="tx1"/>
                </a:solidFill>
              </a:defRPr>
            </a:lvl1p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6"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6" y="1108800"/>
            <a:ext cx="5125884" cy="935669"/>
          </a:xfrm>
        </p:spPr>
        <p:txBody>
          <a:bodyPr/>
          <a:lstStyle>
            <a:lvl1pPr>
              <a:defRPr>
                <a:solidFill>
                  <a:schemeClr val="tx1"/>
                </a:solidFill>
              </a:defRPr>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6000" y="2457450"/>
            <a:ext cx="5125884" cy="3900488"/>
          </a:xfrm>
        </p:spPr>
        <p:txBody>
          <a:bodyPr/>
          <a:lstStyle>
            <a:lvl1pPr>
              <a:buClrTx/>
              <a:defRPr sz="1800">
                <a:solidFill>
                  <a:schemeClr val="tx1"/>
                </a:solidFill>
              </a:defRPr>
            </a:lvl1pPr>
            <a:lvl2pPr>
              <a:buClrTx/>
              <a:defRPr sz="1600">
                <a:solidFill>
                  <a:schemeClr val="tx1"/>
                </a:solidFill>
              </a:defRPr>
            </a:lvl2pPr>
            <a:lvl3pPr>
              <a:buClrTx/>
              <a:defRPr sz="1400">
                <a:solidFill>
                  <a:schemeClr val="tx1"/>
                </a:solidFill>
              </a:defRPr>
            </a:lvl3pPr>
            <a:lvl4pPr>
              <a:buClrTx/>
              <a:defRPr sz="1200">
                <a:solidFill>
                  <a:schemeClr val="tx1"/>
                </a:solidFill>
              </a:defRPr>
            </a:lvl4pPr>
            <a:lvl5pPr>
              <a:buClrTx/>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Picture Placeholder 10">
            <a:extLst>
              <a:ext uri="{FF2B5EF4-FFF2-40B4-BE49-F238E27FC236}">
                <a16:creationId xmlns:a16="http://schemas.microsoft.com/office/drawing/2014/main" id="{9E05F276-A4B8-CBA7-94C9-B54FCE55E71D}"/>
              </a:ext>
            </a:extLst>
          </p:cNvPr>
          <p:cNvSpPr>
            <a:spLocks noGrp="1"/>
          </p:cNvSpPr>
          <p:nvPr>
            <p:ph type="pic" sz="quarter" idx="15"/>
          </p:nvPr>
        </p:nvSpPr>
        <p:spPr>
          <a:xfrm>
            <a:off x="6098398" y="-6350"/>
            <a:ext cx="6093602" cy="6480302"/>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sp>
        <p:nvSpPr>
          <p:cNvPr id="20" name="Rounded Rectangle 19">
            <a:extLst>
              <a:ext uri="{FF2B5EF4-FFF2-40B4-BE49-F238E27FC236}">
                <a16:creationId xmlns:a16="http://schemas.microsoft.com/office/drawing/2014/main" id="{6CA0BF04-79AD-9267-092A-EEBC38162167}"/>
              </a:ext>
            </a:extLst>
          </p:cNvPr>
          <p:cNvSpPr/>
          <p:nvPr userDrawn="1"/>
        </p:nvSpPr>
        <p:spPr>
          <a:xfrm>
            <a:off x="12291461" y="-6627"/>
            <a:ext cx="2179452" cy="6997736"/>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21" name="Graphic 20">
            <a:extLst>
              <a:ext uri="{FF2B5EF4-FFF2-40B4-BE49-F238E27FC236}">
                <a16:creationId xmlns:a16="http://schemas.microsoft.com/office/drawing/2014/main" id="{EB227205-947B-B79D-F744-F4A013C592E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2" name="TextBox 21">
            <a:extLst>
              <a:ext uri="{FF2B5EF4-FFF2-40B4-BE49-F238E27FC236}">
                <a16:creationId xmlns:a16="http://schemas.microsoft.com/office/drawing/2014/main" id="{720E68F9-18ED-6A5C-9EFB-9C8B67B50668}"/>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t>Quick Tips</a:t>
            </a:r>
          </a:p>
          <a:p>
            <a:r>
              <a:rPr lang="en-GB" sz="600" b="0" dirty="0"/>
              <a:t>The box is not visible in presentation mode</a:t>
            </a:r>
          </a:p>
        </p:txBody>
      </p:sp>
      <p:sp>
        <p:nvSpPr>
          <p:cNvPr id="23" name="TextBox 22">
            <a:extLst>
              <a:ext uri="{FF2B5EF4-FFF2-40B4-BE49-F238E27FC236}">
                <a16:creationId xmlns:a16="http://schemas.microsoft.com/office/drawing/2014/main" id="{FC87B9CD-29FF-7695-A65D-51836CF47324}"/>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t>Change background colour</a:t>
            </a:r>
          </a:p>
          <a:p>
            <a:endParaRPr lang="en-GB" sz="800" dirty="0"/>
          </a:p>
          <a:p>
            <a:pPr marL="228600" indent="-228600">
              <a:buFont typeface="+mj-lt"/>
              <a:buAutoNum type="arabicPeriod"/>
            </a:pPr>
            <a:r>
              <a:rPr lang="en-GB" sz="800" dirty="0"/>
              <a:t>Under the ‘Design’ tab in the ribbon, select ‘Format Background’ to reveal the dialogue box below (or right-click on the background and scroll down to ‘Format Background’).</a:t>
            </a:r>
          </a:p>
        </p:txBody>
      </p:sp>
      <p:pic>
        <p:nvPicPr>
          <p:cNvPr id="24" name="Picture 23">
            <a:extLst>
              <a:ext uri="{FF2B5EF4-FFF2-40B4-BE49-F238E27FC236}">
                <a16:creationId xmlns:a16="http://schemas.microsoft.com/office/drawing/2014/main" id="{B4C6ABFA-E5BA-CE68-0027-FBDCF7A00B21}"/>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5" name="TextBox 24">
            <a:extLst>
              <a:ext uri="{FF2B5EF4-FFF2-40B4-BE49-F238E27FC236}">
                <a16:creationId xmlns:a16="http://schemas.microsoft.com/office/drawing/2014/main" id="{EF20DE8F-6B94-6179-B0B7-D1361EAF0104}"/>
              </a:ext>
            </a:extLst>
          </p:cNvPr>
          <p:cNvSpPr txBox="1"/>
          <p:nvPr userDrawn="1"/>
        </p:nvSpPr>
        <p:spPr>
          <a:xfrm>
            <a:off x="12411008" y="3266234"/>
            <a:ext cx="1995587"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t>Click the paint bucket icon (which shows the current colour) to bring up the ‘Theme Colours’ box and select either dark grey, red, dark blue, turquoise light blue*, dark red or light grey* from the top line.</a:t>
            </a:r>
            <a:br>
              <a:rPr lang="en-GB" sz="800" dirty="0"/>
            </a:br>
            <a:r>
              <a:rPr lang="en-GB" sz="800" dirty="0"/>
              <a:t>* Refer to User Guides if selecting these colours</a:t>
            </a:r>
          </a:p>
        </p:txBody>
      </p:sp>
      <p:pic>
        <p:nvPicPr>
          <p:cNvPr id="26" name="Picture 25">
            <a:extLst>
              <a:ext uri="{FF2B5EF4-FFF2-40B4-BE49-F238E27FC236}">
                <a16:creationId xmlns:a16="http://schemas.microsoft.com/office/drawing/2014/main" id="{DE1B40F6-23E0-7ECB-C261-92111BAAA1ED}"/>
              </a:ext>
            </a:extLst>
          </p:cNvPr>
          <p:cNvPicPr>
            <a:picLocks noChangeAspect="1"/>
          </p:cNvPicPr>
          <p:nvPr userDrawn="1"/>
        </p:nvPicPr>
        <p:blipFill>
          <a:blip r:embed="rId7"/>
          <a:srcRect/>
          <a:stretch/>
        </p:blipFill>
        <p:spPr>
          <a:xfrm>
            <a:off x="12629327" y="4349242"/>
            <a:ext cx="1365529" cy="1639777"/>
          </a:xfrm>
          <a:prstGeom prst="rect">
            <a:avLst/>
          </a:prstGeom>
        </p:spPr>
      </p:pic>
      <p:sp>
        <p:nvSpPr>
          <p:cNvPr id="27" name="TextBox 26">
            <a:extLst>
              <a:ext uri="{FF2B5EF4-FFF2-40B4-BE49-F238E27FC236}">
                <a16:creationId xmlns:a16="http://schemas.microsoft.com/office/drawing/2014/main" id="{9F69CF01-81E9-C589-96FA-CE79C057CC7E}"/>
              </a:ext>
            </a:extLst>
          </p:cNvPr>
          <p:cNvSpPr txBox="1"/>
          <p:nvPr userDrawn="1"/>
        </p:nvSpPr>
        <p:spPr>
          <a:xfrm>
            <a:off x="12411009" y="6224046"/>
            <a:ext cx="1940258" cy="615553"/>
          </a:xfrm>
          <a:prstGeom prst="rect">
            <a:avLst/>
          </a:prstGeom>
          <a:noFill/>
        </p:spPr>
        <p:txBody>
          <a:bodyPr wrap="square" lIns="0" tIns="0" rIns="0" bIns="0" rtlCol="0">
            <a:spAutoFit/>
          </a:bodyPr>
          <a:lstStyle/>
          <a:p>
            <a:pPr marL="0" indent="0">
              <a:buFont typeface="+mj-lt"/>
              <a:buNone/>
            </a:pPr>
            <a:r>
              <a:rPr lang="en-GB" sz="800" dirty="0">
                <a:solidFill>
                  <a:schemeClr val="tx1"/>
                </a:solidFill>
              </a:rPr>
              <a:t>Get the most out of this template. Full usage guidelines can be found here: </a:t>
            </a:r>
            <a:r>
              <a:rPr lang="en-GB" sz="800" b="1" dirty="0"/>
              <a:t>Public Drive (P Drive) &gt; Marketing and Brand Library &gt; SE PPT &gt; User Guides for Mac and PC</a:t>
            </a:r>
            <a:endParaRPr lang="en-GB" sz="800" b="1" dirty="0">
              <a:solidFill>
                <a:schemeClr val="tx1"/>
              </a:solidFill>
            </a:endParaRPr>
          </a:p>
        </p:txBody>
      </p:sp>
    </p:spTree>
    <p:extLst>
      <p:ext uri="{BB962C8B-B14F-4D97-AF65-F5344CB8AC3E}">
        <p14:creationId xmlns:p14="http://schemas.microsoft.com/office/powerpoint/2010/main" val="61754451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userDrawn="1">
          <p15:clr>
            <a:srgbClr val="FBAE40"/>
          </p15:clr>
        </p15:guide>
        <p15:guide id="2" pos="3536" userDrawn="1">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One Third Pic Righ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BCAEFEA6-7B8C-440A-A50E-62073D1DA50A}" type="datetime2">
              <a:rPr lang="en-GB" smtClean="0"/>
              <a:t>Thursday, 24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5951537" cy="242312"/>
          </a:xfrm>
        </p:spPr>
        <p:txBody>
          <a:body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5" y="702569"/>
            <a:ext cx="7002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4" y="1108800"/>
            <a:ext cx="7000723" cy="935669"/>
          </a:xfrm>
        </p:spPr>
        <p:txBody>
          <a:body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5998" y="2457450"/>
            <a:ext cx="7008813"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Picture Placeholder 10">
            <a:extLst>
              <a:ext uri="{FF2B5EF4-FFF2-40B4-BE49-F238E27FC236}">
                <a16:creationId xmlns:a16="http://schemas.microsoft.com/office/drawing/2014/main" id="{9175BEEE-32E1-E610-CFAA-8B6CA544EE8C}"/>
              </a:ext>
            </a:extLst>
          </p:cNvPr>
          <p:cNvSpPr>
            <a:spLocks noGrp="1"/>
          </p:cNvSpPr>
          <p:nvPr>
            <p:ph type="pic" sz="quarter" idx="15"/>
          </p:nvPr>
        </p:nvSpPr>
        <p:spPr>
          <a:xfrm>
            <a:off x="7975750" y="-6350"/>
            <a:ext cx="4216249" cy="6480302"/>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10" name="Rounded Rectangle 9">
            <a:extLst>
              <a:ext uri="{FF2B5EF4-FFF2-40B4-BE49-F238E27FC236}">
                <a16:creationId xmlns:a16="http://schemas.microsoft.com/office/drawing/2014/main" id="{2267DA26-1270-AEB5-914C-4814D07E8D3A}"/>
              </a:ext>
            </a:extLst>
          </p:cNvPr>
          <p:cNvSpPr/>
          <p:nvPr userDrawn="1"/>
        </p:nvSpPr>
        <p:spPr>
          <a:xfrm>
            <a:off x="12291461" y="-6630"/>
            <a:ext cx="2178000" cy="7865839"/>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1" name="Graphic 10">
            <a:extLst>
              <a:ext uri="{FF2B5EF4-FFF2-40B4-BE49-F238E27FC236}">
                <a16:creationId xmlns:a16="http://schemas.microsoft.com/office/drawing/2014/main" id="{B230B4D7-0A18-F856-9618-92AE972B6DC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48"/>
            <a:ext cx="347311" cy="343176"/>
          </a:xfrm>
          <a:prstGeom prst="rect">
            <a:avLst/>
          </a:prstGeom>
        </p:spPr>
      </p:pic>
      <p:sp>
        <p:nvSpPr>
          <p:cNvPr id="12" name="TextBox 11">
            <a:extLst>
              <a:ext uri="{FF2B5EF4-FFF2-40B4-BE49-F238E27FC236}">
                <a16:creationId xmlns:a16="http://schemas.microsoft.com/office/drawing/2014/main" id="{6BE36137-B21A-E829-E3E7-63C723DBB24B}"/>
              </a:ext>
            </a:extLst>
          </p:cNvPr>
          <p:cNvSpPr txBox="1"/>
          <p:nvPr userDrawn="1"/>
        </p:nvSpPr>
        <p:spPr>
          <a:xfrm>
            <a:off x="12872184" y="123648"/>
            <a:ext cx="1503035" cy="307777"/>
          </a:xfrm>
          <a:prstGeom prst="rect">
            <a:avLst/>
          </a:prstGeom>
          <a:noFill/>
        </p:spPr>
        <p:txBody>
          <a:bodyPr wrap="square" lIns="0" tIns="0" rIns="0" bIns="0" rtlCol="0">
            <a:spAutoFit/>
          </a:bodyPr>
          <a:lstStyle/>
          <a:p>
            <a:r>
              <a:rPr lang="en-GB" sz="1400" b="1" dirty="0">
                <a:solidFill>
                  <a:schemeClr val="bg1"/>
                </a:solidFill>
              </a:rPr>
              <a:t>Quick Tips</a:t>
            </a:r>
          </a:p>
          <a:p>
            <a:r>
              <a:rPr lang="en-GB" sz="600" b="0" dirty="0">
                <a:solidFill>
                  <a:schemeClr val="bg1"/>
                </a:solidFill>
              </a:rPr>
              <a:t>The box is not visible in presentation mode</a:t>
            </a:r>
          </a:p>
        </p:txBody>
      </p:sp>
      <p:pic>
        <p:nvPicPr>
          <p:cNvPr id="14" name="Picture 13">
            <a:extLst>
              <a:ext uri="{FF2B5EF4-FFF2-40B4-BE49-F238E27FC236}">
                <a16:creationId xmlns:a16="http://schemas.microsoft.com/office/drawing/2014/main" id="{E63CA507-A394-F0FE-BBE0-654C414EC779}"/>
              </a:ext>
            </a:extLst>
          </p:cNvPr>
          <p:cNvPicPr>
            <a:picLocks noChangeAspect="1"/>
          </p:cNvPicPr>
          <p:nvPr userDrawn="1"/>
        </p:nvPicPr>
        <p:blipFill>
          <a:blip r:embed="rId6"/>
          <a:srcRect/>
          <a:stretch/>
        </p:blipFill>
        <p:spPr>
          <a:xfrm>
            <a:off x="12629327" y="1990161"/>
            <a:ext cx="1365529" cy="1929947"/>
          </a:xfrm>
          <a:prstGeom prst="rect">
            <a:avLst/>
          </a:prstGeom>
        </p:spPr>
      </p:pic>
      <p:sp>
        <p:nvSpPr>
          <p:cNvPr id="16" name="TextBox 15">
            <a:extLst>
              <a:ext uri="{FF2B5EF4-FFF2-40B4-BE49-F238E27FC236}">
                <a16:creationId xmlns:a16="http://schemas.microsoft.com/office/drawing/2014/main" id="{DE3A8A42-3C26-B3BF-5DDC-9E6897DD450F}"/>
              </a:ext>
            </a:extLst>
          </p:cNvPr>
          <p:cNvSpPr txBox="1"/>
          <p:nvPr userDrawn="1"/>
        </p:nvSpPr>
        <p:spPr>
          <a:xfrm>
            <a:off x="12411009" y="4011264"/>
            <a:ext cx="1964210" cy="1231106"/>
          </a:xfrm>
          <a:prstGeom prst="rect">
            <a:avLst/>
          </a:prstGeom>
          <a:noFill/>
        </p:spPr>
        <p:txBody>
          <a:bodyPr wrap="square" lIns="0" tIns="0" rIns="0" bIns="0" rtlCol="0">
            <a:spAutoFit/>
          </a:bodyPr>
          <a:lstStyle/>
          <a:p>
            <a:pPr marL="228600" indent="-228600">
              <a:buFont typeface="+mj-lt"/>
              <a:buAutoNum type="arabicPeriod" startAt="3"/>
            </a:pPr>
            <a:r>
              <a:rPr lang="en-GB" sz="800" dirty="0">
                <a:solidFill>
                  <a:schemeClr val="bg1"/>
                </a:solidFill>
              </a:rPr>
              <a:t>Click the paint bucket icon (which shows the current colour) to bring up the ‘Theme Colours’ box and select either red, dark blue, turquoise light blue*, dark red or light grey* from the top line.</a:t>
            </a:r>
            <a:br>
              <a:rPr lang="en-GB" sz="800" dirty="0">
                <a:solidFill>
                  <a:schemeClr val="bg1"/>
                </a:solidFill>
              </a:rPr>
            </a:br>
            <a:r>
              <a:rPr lang="en-GB" sz="800" dirty="0">
                <a:solidFill>
                  <a:schemeClr val="bg1"/>
                </a:solidFill>
              </a:rPr>
              <a:t>* Refer to User Guides if selecting these colours</a:t>
            </a:r>
          </a:p>
          <a:p>
            <a:pPr marL="228600" indent="-228600">
              <a:buFont typeface="+mj-lt"/>
              <a:buAutoNum type="arabicPeriod" startAt="3"/>
            </a:pPr>
            <a:r>
              <a:rPr lang="en-GB" sz="800" dirty="0">
                <a:solidFill>
                  <a:schemeClr val="bg1"/>
                </a:solidFill>
              </a:rPr>
              <a:t>For a transparent background, select ‘No fill’.</a:t>
            </a:r>
          </a:p>
        </p:txBody>
      </p:sp>
      <p:pic>
        <p:nvPicPr>
          <p:cNvPr id="17" name="Picture 16">
            <a:extLst>
              <a:ext uri="{FF2B5EF4-FFF2-40B4-BE49-F238E27FC236}">
                <a16:creationId xmlns:a16="http://schemas.microsoft.com/office/drawing/2014/main" id="{FBCA9790-EFD6-14F8-727B-BDD2CE9181B3}"/>
              </a:ext>
            </a:extLst>
          </p:cNvPr>
          <p:cNvPicPr>
            <a:picLocks noChangeAspect="1"/>
          </p:cNvPicPr>
          <p:nvPr userDrawn="1"/>
        </p:nvPicPr>
        <p:blipFill>
          <a:blip r:embed="rId7"/>
          <a:srcRect/>
          <a:stretch/>
        </p:blipFill>
        <p:spPr>
          <a:xfrm>
            <a:off x="12629327" y="5307071"/>
            <a:ext cx="1365529" cy="1639777"/>
          </a:xfrm>
          <a:prstGeom prst="rect">
            <a:avLst/>
          </a:prstGeom>
        </p:spPr>
      </p:pic>
      <p:sp>
        <p:nvSpPr>
          <p:cNvPr id="18" name="TextBox 17">
            <a:extLst>
              <a:ext uri="{FF2B5EF4-FFF2-40B4-BE49-F238E27FC236}">
                <a16:creationId xmlns:a16="http://schemas.microsoft.com/office/drawing/2014/main" id="{08661CA1-73FD-F6F0-DF35-6FC3CD753D2B}"/>
              </a:ext>
            </a:extLst>
          </p:cNvPr>
          <p:cNvSpPr txBox="1"/>
          <p:nvPr userDrawn="1"/>
        </p:nvSpPr>
        <p:spPr>
          <a:xfrm>
            <a:off x="12411008" y="7081612"/>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bg1"/>
                </a:solidFill>
              </a:rPr>
              <a:t>Get the most out of this template. Full usage guidelines can be found here: </a:t>
            </a:r>
            <a:r>
              <a:rPr lang="en-GB" sz="800" b="1" dirty="0">
                <a:solidFill>
                  <a:schemeClr val="bg1"/>
                </a:solidFill>
              </a:rPr>
              <a:t>Public Drive (P Drive) &gt; Marketing and Brand Library &gt; SE PPT &gt; User Guides for Mac and PC</a:t>
            </a:r>
          </a:p>
        </p:txBody>
      </p:sp>
      <p:sp>
        <p:nvSpPr>
          <p:cNvPr id="19" name="TextBox 18">
            <a:extLst>
              <a:ext uri="{FF2B5EF4-FFF2-40B4-BE49-F238E27FC236}">
                <a16:creationId xmlns:a16="http://schemas.microsoft.com/office/drawing/2014/main" id="{00D01B05-A85A-8EF5-D951-CC8E5F0FA0FC}"/>
              </a:ext>
            </a:extLst>
          </p:cNvPr>
          <p:cNvSpPr txBox="1"/>
          <p:nvPr userDrawn="1"/>
        </p:nvSpPr>
        <p:spPr>
          <a:xfrm>
            <a:off x="12411009" y="629674"/>
            <a:ext cx="1964210" cy="1261884"/>
          </a:xfrm>
          <a:prstGeom prst="rect">
            <a:avLst/>
          </a:prstGeom>
          <a:noFill/>
        </p:spPr>
        <p:txBody>
          <a:bodyPr wrap="square" lIns="0" tIns="0" rIns="0" bIns="0" rtlCol="0">
            <a:spAutoFit/>
          </a:bodyPr>
          <a:lstStyle/>
          <a:p>
            <a:r>
              <a:rPr lang="en-GB" sz="1000" b="1" dirty="0">
                <a:solidFill>
                  <a:schemeClr val="bg1"/>
                </a:solidFill>
              </a:rPr>
              <a:t>Change colour of content box</a:t>
            </a:r>
          </a:p>
          <a:p>
            <a:endParaRPr lang="en-GB" sz="800" dirty="0">
              <a:solidFill>
                <a:schemeClr val="bg1"/>
              </a:solidFill>
            </a:endParaRPr>
          </a:p>
          <a:p>
            <a:pPr marL="228600" indent="-228600">
              <a:buFont typeface="+mj-lt"/>
              <a:buAutoNum type="arabicPeriod"/>
            </a:pPr>
            <a:r>
              <a:rPr lang="en-GB" sz="800" dirty="0">
                <a:solidFill>
                  <a:schemeClr val="bg1"/>
                </a:solidFill>
              </a:rPr>
              <a:t>Click in the box to select it.</a:t>
            </a:r>
          </a:p>
          <a:p>
            <a:pPr marL="228600" indent="-228600">
              <a:buFont typeface="+mj-lt"/>
              <a:buAutoNum type="arabicPeriod"/>
            </a:pPr>
            <a:r>
              <a:rPr lang="en-GB" sz="800" dirty="0">
                <a:solidFill>
                  <a:schemeClr val="bg1"/>
                </a:solidFill>
              </a:rPr>
              <a:t>Click the ‘Shape Format’ tab (or ‘Format tab’ for PC users) in the ribbon to reveal the dialogue box below.</a:t>
            </a:r>
            <a:br>
              <a:rPr lang="en-GB" sz="800" dirty="0">
                <a:solidFill>
                  <a:schemeClr val="bg1"/>
                </a:solidFill>
              </a:rPr>
            </a:br>
            <a:r>
              <a:rPr lang="en-GB" sz="800" dirty="0">
                <a:solidFill>
                  <a:schemeClr val="bg1"/>
                </a:solidFill>
              </a:rPr>
              <a:t>(Alternatively, right-click in the box and scroll down to ‘Shape Format’ – PC users ‘Format Shape…’).</a:t>
            </a:r>
          </a:p>
        </p:txBody>
      </p:sp>
    </p:spTree>
    <p:extLst>
      <p:ext uri="{BB962C8B-B14F-4D97-AF65-F5344CB8AC3E}">
        <p14:creationId xmlns:p14="http://schemas.microsoft.com/office/powerpoint/2010/main" val="1868182016"/>
      </p:ext>
    </p:extLst>
  </p:cSld>
  <p:clrMapOvr>
    <a:masterClrMapping/>
  </p:clrMapOvr>
  <p:extLst>
    <p:ext uri="{DCECCB84-F9BA-43D5-87BE-67443E8EF086}">
      <p15:sldGuideLst xmlns:p15="http://schemas.microsoft.com/office/powerpoint/2012/main">
        <p15:guide id="1" pos="4717" userDrawn="1">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One Third Pic Righ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33F898D1-7610-4B68-B5C0-B961E9BB7AA7}" type="datetime2">
              <a:rPr lang="en-GB" smtClean="0"/>
              <a:t>Thursday, 24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pic>
        <p:nvPicPr>
          <p:cNvPr id="14" name="Graphic 13">
            <a:extLst>
              <a:ext uri="{FF2B5EF4-FFF2-40B4-BE49-F238E27FC236}">
                <a16:creationId xmlns:a16="http://schemas.microsoft.com/office/drawing/2014/main" id="{72E2857D-6101-98F5-369F-420B915074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66946"/>
            <a:ext cx="5943600" cy="271705"/>
          </a:xfrm>
        </p:spPr>
        <p:txBody>
          <a:bodyPr/>
          <a:lstStyle>
            <a:lvl1pPr>
              <a:defRPr>
                <a:solidFill>
                  <a:schemeClr val="tx1"/>
                </a:solidFill>
              </a:defRPr>
            </a:lvl1p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6" y="702569"/>
            <a:ext cx="7002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4" y="1108800"/>
            <a:ext cx="7002000" cy="935669"/>
          </a:xfrm>
        </p:spPr>
        <p:txBody>
          <a:bodyPr/>
          <a:lstStyle>
            <a:lvl1pPr>
              <a:defRPr>
                <a:solidFill>
                  <a:schemeClr val="tx1"/>
                </a:solidFill>
              </a:defRPr>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6000" y="2457450"/>
            <a:ext cx="7002000" cy="3900488"/>
          </a:xfrm>
        </p:spPr>
        <p:txBody>
          <a:bodyPr/>
          <a:lstStyle>
            <a:lvl1pPr>
              <a:buClrTx/>
              <a:defRPr sz="1800">
                <a:solidFill>
                  <a:schemeClr val="tx1"/>
                </a:solidFill>
              </a:defRPr>
            </a:lvl1pPr>
            <a:lvl2pPr>
              <a:buClrTx/>
              <a:defRPr sz="1600">
                <a:solidFill>
                  <a:schemeClr val="tx1"/>
                </a:solidFill>
              </a:defRPr>
            </a:lvl2pPr>
            <a:lvl3pPr>
              <a:buClrTx/>
              <a:defRPr sz="1400">
                <a:solidFill>
                  <a:schemeClr val="tx1"/>
                </a:solidFill>
              </a:defRPr>
            </a:lvl3pPr>
            <a:lvl4pPr>
              <a:buClrTx/>
              <a:defRPr sz="1200">
                <a:solidFill>
                  <a:schemeClr val="tx1"/>
                </a:solidFill>
              </a:defRPr>
            </a:lvl4pPr>
            <a:lvl5pPr>
              <a:buClrTx/>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Picture Placeholder 10">
            <a:extLst>
              <a:ext uri="{FF2B5EF4-FFF2-40B4-BE49-F238E27FC236}">
                <a16:creationId xmlns:a16="http://schemas.microsoft.com/office/drawing/2014/main" id="{02F5EABA-6761-FE02-8212-0A48EBDD99E8}"/>
              </a:ext>
            </a:extLst>
          </p:cNvPr>
          <p:cNvSpPr>
            <a:spLocks noGrp="1"/>
          </p:cNvSpPr>
          <p:nvPr>
            <p:ph type="pic" sz="quarter" idx="15"/>
          </p:nvPr>
        </p:nvSpPr>
        <p:spPr>
          <a:xfrm>
            <a:off x="7975750" y="-6350"/>
            <a:ext cx="4216249" cy="6480302"/>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sp>
        <p:nvSpPr>
          <p:cNvPr id="20" name="Rounded Rectangle 19">
            <a:extLst>
              <a:ext uri="{FF2B5EF4-FFF2-40B4-BE49-F238E27FC236}">
                <a16:creationId xmlns:a16="http://schemas.microsoft.com/office/drawing/2014/main" id="{EC775862-20AB-67B5-77BA-5ECA0DE1D90E}"/>
              </a:ext>
            </a:extLst>
          </p:cNvPr>
          <p:cNvSpPr/>
          <p:nvPr userDrawn="1"/>
        </p:nvSpPr>
        <p:spPr>
          <a:xfrm>
            <a:off x="12291461" y="-6627"/>
            <a:ext cx="2179452" cy="698616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21" name="Graphic 20">
            <a:extLst>
              <a:ext uri="{FF2B5EF4-FFF2-40B4-BE49-F238E27FC236}">
                <a16:creationId xmlns:a16="http://schemas.microsoft.com/office/drawing/2014/main" id="{01340D37-493F-77C8-0667-795A57334ED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2" name="TextBox 21">
            <a:extLst>
              <a:ext uri="{FF2B5EF4-FFF2-40B4-BE49-F238E27FC236}">
                <a16:creationId xmlns:a16="http://schemas.microsoft.com/office/drawing/2014/main" id="{E4F3E444-9636-A803-5AED-3677283B7755}"/>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t>Quick Tips</a:t>
            </a:r>
          </a:p>
          <a:p>
            <a:r>
              <a:rPr lang="en-GB" sz="600" b="0" dirty="0"/>
              <a:t>The box is not visible in presentation mode</a:t>
            </a:r>
          </a:p>
        </p:txBody>
      </p:sp>
      <p:sp>
        <p:nvSpPr>
          <p:cNvPr id="23" name="TextBox 22">
            <a:extLst>
              <a:ext uri="{FF2B5EF4-FFF2-40B4-BE49-F238E27FC236}">
                <a16:creationId xmlns:a16="http://schemas.microsoft.com/office/drawing/2014/main" id="{A5FCAD85-EA2B-9FC0-2070-45DB6E5268BB}"/>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t>Change background colour</a:t>
            </a:r>
          </a:p>
          <a:p>
            <a:endParaRPr lang="en-GB" sz="800" dirty="0"/>
          </a:p>
          <a:p>
            <a:pPr marL="228600" indent="-228600">
              <a:buFont typeface="+mj-lt"/>
              <a:buAutoNum type="arabicPeriod"/>
            </a:pPr>
            <a:r>
              <a:rPr lang="en-GB" sz="800" dirty="0"/>
              <a:t>Under the ‘Design’ tab in the ribbon, select ‘Format Background’ to reveal the dialogue box below (or right-click on the background and scroll down to ‘Format Background’).</a:t>
            </a:r>
          </a:p>
        </p:txBody>
      </p:sp>
      <p:pic>
        <p:nvPicPr>
          <p:cNvPr id="24" name="Picture 23">
            <a:extLst>
              <a:ext uri="{FF2B5EF4-FFF2-40B4-BE49-F238E27FC236}">
                <a16:creationId xmlns:a16="http://schemas.microsoft.com/office/drawing/2014/main" id="{9CD512C9-4615-EC7E-3468-4AF2344F46AE}"/>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5" name="TextBox 24">
            <a:extLst>
              <a:ext uri="{FF2B5EF4-FFF2-40B4-BE49-F238E27FC236}">
                <a16:creationId xmlns:a16="http://schemas.microsoft.com/office/drawing/2014/main" id="{26E398B7-B84F-45D6-D94F-23842E1CB711}"/>
              </a:ext>
            </a:extLst>
          </p:cNvPr>
          <p:cNvSpPr txBox="1"/>
          <p:nvPr userDrawn="1"/>
        </p:nvSpPr>
        <p:spPr>
          <a:xfrm>
            <a:off x="12411008" y="3266234"/>
            <a:ext cx="1995587"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t>Click the paint bucket icon (which shows the current colour) to bring up the ‘Theme Colours’ box and select either dark grey, red, dark blue, turquoise light blue*, dark red or light grey* from the top line.</a:t>
            </a:r>
            <a:br>
              <a:rPr lang="en-GB" sz="800" dirty="0"/>
            </a:br>
            <a:r>
              <a:rPr lang="en-GB" sz="800" dirty="0"/>
              <a:t>* Refer to User Guides if selecting these colours.</a:t>
            </a:r>
          </a:p>
        </p:txBody>
      </p:sp>
      <p:pic>
        <p:nvPicPr>
          <p:cNvPr id="26" name="Picture 25">
            <a:extLst>
              <a:ext uri="{FF2B5EF4-FFF2-40B4-BE49-F238E27FC236}">
                <a16:creationId xmlns:a16="http://schemas.microsoft.com/office/drawing/2014/main" id="{A8571C00-FA64-D85C-3E98-CA8891FA396A}"/>
              </a:ext>
            </a:extLst>
          </p:cNvPr>
          <p:cNvPicPr>
            <a:picLocks noChangeAspect="1"/>
          </p:cNvPicPr>
          <p:nvPr userDrawn="1"/>
        </p:nvPicPr>
        <p:blipFill>
          <a:blip r:embed="rId7"/>
          <a:srcRect/>
          <a:stretch/>
        </p:blipFill>
        <p:spPr>
          <a:xfrm>
            <a:off x="12629327" y="4367103"/>
            <a:ext cx="1365529" cy="1639777"/>
          </a:xfrm>
          <a:prstGeom prst="rect">
            <a:avLst/>
          </a:prstGeom>
        </p:spPr>
      </p:pic>
      <p:sp>
        <p:nvSpPr>
          <p:cNvPr id="27" name="TextBox 26">
            <a:extLst>
              <a:ext uri="{FF2B5EF4-FFF2-40B4-BE49-F238E27FC236}">
                <a16:creationId xmlns:a16="http://schemas.microsoft.com/office/drawing/2014/main" id="{58AC5D4C-0DD2-C61A-B4DA-C4E25290CA4F}"/>
              </a:ext>
            </a:extLst>
          </p:cNvPr>
          <p:cNvSpPr txBox="1"/>
          <p:nvPr userDrawn="1"/>
        </p:nvSpPr>
        <p:spPr>
          <a:xfrm>
            <a:off x="12411009" y="6241907"/>
            <a:ext cx="1940258" cy="615553"/>
          </a:xfrm>
          <a:prstGeom prst="rect">
            <a:avLst/>
          </a:prstGeom>
          <a:noFill/>
        </p:spPr>
        <p:txBody>
          <a:bodyPr wrap="square" lIns="0" tIns="0" rIns="0" bIns="0" rtlCol="0">
            <a:spAutoFit/>
          </a:bodyPr>
          <a:lstStyle/>
          <a:p>
            <a:pPr marL="0" indent="0">
              <a:buFont typeface="+mj-lt"/>
              <a:buNone/>
            </a:pPr>
            <a:r>
              <a:rPr lang="en-GB" sz="800" dirty="0">
                <a:solidFill>
                  <a:schemeClr val="tx1"/>
                </a:solidFill>
              </a:rPr>
              <a:t>Get the most out of this template. Full usage guidelines can be found here: </a:t>
            </a:r>
            <a:r>
              <a:rPr lang="en-GB" sz="800" b="1" dirty="0">
                <a:solidFill>
                  <a:schemeClr val="tx1"/>
                </a:solidFill>
              </a:rPr>
              <a:t>Public Drive (P Drive) &gt; Marketing and Brand Library &gt; SE PPT &gt; User Guides for Mac and PC</a:t>
            </a:r>
          </a:p>
        </p:txBody>
      </p:sp>
    </p:spTree>
    <p:extLst>
      <p:ext uri="{BB962C8B-B14F-4D97-AF65-F5344CB8AC3E}">
        <p14:creationId xmlns:p14="http://schemas.microsoft.com/office/powerpoint/2010/main" val="361654721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536">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wo Thirds Pic Lef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80EAD10D-A90C-4954-A15B-17700C7FE650}" type="datetime2">
              <a:rPr lang="en-GB" smtClean="0"/>
              <a:t>Thursday, 24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sp>
        <p:nvSpPr>
          <p:cNvPr id="10" name="Picture Placeholder 10">
            <a:extLst>
              <a:ext uri="{FF2B5EF4-FFF2-40B4-BE49-F238E27FC236}">
                <a16:creationId xmlns:a16="http://schemas.microsoft.com/office/drawing/2014/main" id="{64F5D349-7FAB-50CE-A935-5658A5B32657}"/>
              </a:ext>
            </a:extLst>
          </p:cNvPr>
          <p:cNvSpPr>
            <a:spLocks noGrp="1"/>
          </p:cNvSpPr>
          <p:nvPr>
            <p:ph type="pic" sz="quarter" idx="15"/>
          </p:nvPr>
        </p:nvSpPr>
        <p:spPr>
          <a:xfrm>
            <a:off x="-9164" y="-6350"/>
            <a:ext cx="7967662" cy="6480302"/>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844867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9505950" y="296340"/>
            <a:ext cx="2195513" cy="242312"/>
          </a:xfrm>
        </p:spPr>
        <p:txBody>
          <a:body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8448675" y="702569"/>
            <a:ext cx="3240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8456765" y="1108800"/>
            <a:ext cx="3240000" cy="935669"/>
          </a:xfrm>
        </p:spPr>
        <p:txBody>
          <a:bodyPr/>
          <a:lstStyle>
            <a:lvl1pPr>
              <a:defRPr sz="3200"/>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8455249" y="2457450"/>
            <a:ext cx="3240000"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456146496"/>
      </p:ext>
    </p:extLst>
  </p:cSld>
  <p:clrMapOvr>
    <a:masterClrMapping/>
  </p:clrMapOvr>
  <p:extLst>
    <p:ext uri="{DCECCB84-F9BA-43D5-87BE-67443E8EF086}">
      <p15:sldGuideLst xmlns:p15="http://schemas.microsoft.com/office/powerpoint/2012/main">
        <p15:guide id="1" pos="2351">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wo Thirds Pic Lef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97AA3628-440F-44B0-A9DB-0359C3FB52F8}" type="datetime2">
              <a:rPr lang="en-GB" smtClean="0"/>
              <a:t>Thursday, 24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sp>
        <p:nvSpPr>
          <p:cNvPr id="8" name="Picture Placeholder 10">
            <a:extLst>
              <a:ext uri="{FF2B5EF4-FFF2-40B4-BE49-F238E27FC236}">
                <a16:creationId xmlns:a16="http://schemas.microsoft.com/office/drawing/2014/main" id="{E0672C6F-2A34-ED27-DED7-5950BE332DE3}"/>
              </a:ext>
            </a:extLst>
          </p:cNvPr>
          <p:cNvSpPr>
            <a:spLocks noGrp="1"/>
          </p:cNvSpPr>
          <p:nvPr>
            <p:ph type="pic" sz="quarter" idx="15"/>
          </p:nvPr>
        </p:nvSpPr>
        <p:spPr>
          <a:xfrm>
            <a:off x="-9164" y="-6350"/>
            <a:ext cx="7967662" cy="6480302"/>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pic>
        <p:nvPicPr>
          <p:cNvPr id="14" name="Graphic 13">
            <a:extLst>
              <a:ext uri="{FF2B5EF4-FFF2-40B4-BE49-F238E27FC236}">
                <a16:creationId xmlns:a16="http://schemas.microsoft.com/office/drawing/2014/main" id="{72E2857D-6101-98F5-369F-420B915074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8447089"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9504364" y="266946"/>
            <a:ext cx="2189299" cy="271705"/>
          </a:xfrm>
        </p:spPr>
        <p:txBody>
          <a:bodyPr/>
          <a:lstStyle>
            <a:lvl1pPr>
              <a:defRPr>
                <a:solidFill>
                  <a:schemeClr val="tx1"/>
                </a:solidFill>
              </a:defRPr>
            </a:lvl1p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8447089" y="702569"/>
            <a:ext cx="3240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8455179" y="1108800"/>
            <a:ext cx="3240000" cy="935669"/>
          </a:xfrm>
        </p:spPr>
        <p:txBody>
          <a:bodyPr/>
          <a:lstStyle>
            <a:lvl1pPr>
              <a:defRPr sz="3200">
                <a:solidFill>
                  <a:schemeClr val="tx1"/>
                </a:solidFill>
              </a:defRPr>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8453663" y="2457450"/>
            <a:ext cx="3240000" cy="3900488"/>
          </a:xfrm>
        </p:spPr>
        <p:txBody>
          <a:bodyPr/>
          <a:lstStyle>
            <a:lvl1pPr>
              <a:buClrTx/>
              <a:defRPr sz="1800">
                <a:solidFill>
                  <a:schemeClr val="tx1"/>
                </a:solidFill>
              </a:defRPr>
            </a:lvl1pPr>
            <a:lvl2pPr>
              <a:buClrTx/>
              <a:defRPr sz="1600">
                <a:solidFill>
                  <a:schemeClr val="tx1"/>
                </a:solidFill>
              </a:defRPr>
            </a:lvl2pPr>
            <a:lvl3pPr>
              <a:buClrTx/>
              <a:defRPr sz="1400">
                <a:solidFill>
                  <a:schemeClr val="tx1"/>
                </a:solidFill>
              </a:defRPr>
            </a:lvl3pPr>
            <a:lvl4pPr>
              <a:buClrTx/>
              <a:defRPr sz="1200">
                <a:solidFill>
                  <a:schemeClr val="tx1"/>
                </a:solidFill>
              </a:defRPr>
            </a:lvl4pPr>
            <a:lvl5pPr>
              <a:buClrTx/>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Rounded Rectangle 27">
            <a:extLst>
              <a:ext uri="{FF2B5EF4-FFF2-40B4-BE49-F238E27FC236}">
                <a16:creationId xmlns:a16="http://schemas.microsoft.com/office/drawing/2014/main" id="{C4B0BD1C-1CB9-3051-C6A9-37E6E46F0404}"/>
              </a:ext>
            </a:extLst>
          </p:cNvPr>
          <p:cNvSpPr/>
          <p:nvPr userDrawn="1"/>
        </p:nvSpPr>
        <p:spPr>
          <a:xfrm>
            <a:off x="12291461" y="-6627"/>
            <a:ext cx="2179452" cy="700931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29" name="Graphic 28">
            <a:extLst>
              <a:ext uri="{FF2B5EF4-FFF2-40B4-BE49-F238E27FC236}">
                <a16:creationId xmlns:a16="http://schemas.microsoft.com/office/drawing/2014/main" id="{E473D1E2-C89B-6951-8501-A9AB3A55132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30" name="TextBox 29">
            <a:extLst>
              <a:ext uri="{FF2B5EF4-FFF2-40B4-BE49-F238E27FC236}">
                <a16:creationId xmlns:a16="http://schemas.microsoft.com/office/drawing/2014/main" id="{74190338-0908-2352-E2A3-F0A625E711B6}"/>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t>Quick Tips</a:t>
            </a:r>
          </a:p>
          <a:p>
            <a:r>
              <a:rPr lang="en-GB" sz="600" b="0" dirty="0"/>
              <a:t>The box is not visible in presentation mode</a:t>
            </a:r>
          </a:p>
        </p:txBody>
      </p:sp>
      <p:sp>
        <p:nvSpPr>
          <p:cNvPr id="31" name="TextBox 30">
            <a:extLst>
              <a:ext uri="{FF2B5EF4-FFF2-40B4-BE49-F238E27FC236}">
                <a16:creationId xmlns:a16="http://schemas.microsoft.com/office/drawing/2014/main" id="{B83B78DE-BD21-FE4F-769D-A71F9C95CB3A}"/>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t>Change background colour</a:t>
            </a:r>
          </a:p>
          <a:p>
            <a:endParaRPr lang="en-GB" sz="800" dirty="0"/>
          </a:p>
          <a:p>
            <a:pPr marL="228600" indent="-228600">
              <a:buFont typeface="+mj-lt"/>
              <a:buAutoNum type="arabicPeriod"/>
            </a:pPr>
            <a:r>
              <a:rPr lang="en-GB" sz="800" dirty="0"/>
              <a:t>Under the ‘Design’ tab in the ribbon, select ‘Format Background’ to reveal the dialogue box below (or right-click on the background and scroll down to ‘Format Background’).</a:t>
            </a:r>
          </a:p>
        </p:txBody>
      </p:sp>
      <p:pic>
        <p:nvPicPr>
          <p:cNvPr id="32" name="Picture 31">
            <a:extLst>
              <a:ext uri="{FF2B5EF4-FFF2-40B4-BE49-F238E27FC236}">
                <a16:creationId xmlns:a16="http://schemas.microsoft.com/office/drawing/2014/main" id="{CFBB9FE6-F4BA-9BCF-0F6A-86742F63D44D}"/>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33" name="TextBox 32">
            <a:extLst>
              <a:ext uri="{FF2B5EF4-FFF2-40B4-BE49-F238E27FC236}">
                <a16:creationId xmlns:a16="http://schemas.microsoft.com/office/drawing/2014/main" id="{CE18DF5E-E84F-A23A-0547-C9750BD6E80C}"/>
              </a:ext>
            </a:extLst>
          </p:cNvPr>
          <p:cNvSpPr txBox="1"/>
          <p:nvPr userDrawn="1"/>
        </p:nvSpPr>
        <p:spPr>
          <a:xfrm>
            <a:off x="12411009" y="3266234"/>
            <a:ext cx="1989192"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t>Click the paint bucket icon (which shows the current colour) to bring up the ‘Theme Colours’ box and select either dark grey, red, dark blue, turquoise light blue*, dark red or light grey* from the top line.</a:t>
            </a:r>
            <a:br>
              <a:rPr lang="en-GB" sz="800" dirty="0"/>
            </a:br>
            <a:r>
              <a:rPr lang="en-GB" sz="800" dirty="0"/>
              <a:t>* Refer to User Guides if selecting these colours</a:t>
            </a:r>
          </a:p>
        </p:txBody>
      </p:sp>
      <p:pic>
        <p:nvPicPr>
          <p:cNvPr id="34" name="Picture 33">
            <a:extLst>
              <a:ext uri="{FF2B5EF4-FFF2-40B4-BE49-F238E27FC236}">
                <a16:creationId xmlns:a16="http://schemas.microsoft.com/office/drawing/2014/main" id="{25A7A98A-7440-82A5-FD35-7C7842818361}"/>
              </a:ext>
            </a:extLst>
          </p:cNvPr>
          <p:cNvPicPr>
            <a:picLocks noChangeAspect="1"/>
          </p:cNvPicPr>
          <p:nvPr userDrawn="1"/>
        </p:nvPicPr>
        <p:blipFill>
          <a:blip r:embed="rId7"/>
          <a:srcRect/>
          <a:stretch/>
        </p:blipFill>
        <p:spPr>
          <a:xfrm>
            <a:off x="12629327" y="4367103"/>
            <a:ext cx="1365529" cy="1639777"/>
          </a:xfrm>
          <a:prstGeom prst="rect">
            <a:avLst/>
          </a:prstGeom>
        </p:spPr>
      </p:pic>
      <p:sp>
        <p:nvSpPr>
          <p:cNvPr id="35" name="TextBox 34">
            <a:extLst>
              <a:ext uri="{FF2B5EF4-FFF2-40B4-BE49-F238E27FC236}">
                <a16:creationId xmlns:a16="http://schemas.microsoft.com/office/drawing/2014/main" id="{C5F396DF-2993-4EDE-6C4A-C01D87E12A5E}"/>
              </a:ext>
            </a:extLst>
          </p:cNvPr>
          <p:cNvSpPr txBox="1"/>
          <p:nvPr userDrawn="1"/>
        </p:nvSpPr>
        <p:spPr>
          <a:xfrm>
            <a:off x="12411009" y="6241907"/>
            <a:ext cx="1940258" cy="615553"/>
          </a:xfrm>
          <a:prstGeom prst="rect">
            <a:avLst/>
          </a:prstGeom>
          <a:noFill/>
        </p:spPr>
        <p:txBody>
          <a:bodyPr wrap="square" lIns="0" tIns="0" rIns="0" bIns="0" rtlCol="0">
            <a:spAutoFit/>
          </a:bodyPr>
          <a:lstStyle/>
          <a:p>
            <a:pPr marL="0" indent="0">
              <a:buFont typeface="+mj-lt"/>
              <a:buNone/>
            </a:pPr>
            <a:r>
              <a:rPr lang="en-GB" sz="800" dirty="0">
                <a:solidFill>
                  <a:schemeClr val="tx1"/>
                </a:solidFill>
              </a:rPr>
              <a:t>Get the most out of this template. Full usage guidelines can be found here: </a:t>
            </a:r>
            <a:r>
              <a:rPr lang="en-GB" sz="800" b="1" dirty="0">
                <a:solidFill>
                  <a:schemeClr val="tx1"/>
                </a:solidFill>
              </a:rPr>
              <a:t>Public Drive (P Drive) &gt; Marketing and Brand Library &gt; SE PPT &gt; User Guides for Mac and PC</a:t>
            </a:r>
          </a:p>
        </p:txBody>
      </p:sp>
    </p:spTree>
    <p:extLst>
      <p:ext uri="{BB962C8B-B14F-4D97-AF65-F5344CB8AC3E}">
        <p14:creationId xmlns:p14="http://schemas.microsoft.com/office/powerpoint/2010/main" val="119668844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536">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Half Pic Lef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2FB299FB-F500-4748-9FB9-53459E88F4AD}" type="datetime2">
              <a:rPr lang="en-GB" smtClean="0"/>
              <a:t>Thursday, 24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sp>
        <p:nvSpPr>
          <p:cNvPr id="10" name="Picture Placeholder 10">
            <a:extLst>
              <a:ext uri="{FF2B5EF4-FFF2-40B4-BE49-F238E27FC236}">
                <a16:creationId xmlns:a16="http://schemas.microsoft.com/office/drawing/2014/main" id="{FBCD8E6A-56C9-E529-C1BD-7F6A650104CD}"/>
              </a:ext>
            </a:extLst>
          </p:cNvPr>
          <p:cNvSpPr>
            <a:spLocks noGrp="1"/>
          </p:cNvSpPr>
          <p:nvPr>
            <p:ph type="pic" sz="quarter" idx="15"/>
          </p:nvPr>
        </p:nvSpPr>
        <p:spPr>
          <a:xfrm>
            <a:off x="-9164" y="-6350"/>
            <a:ext cx="6105164" cy="6480302"/>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6566974"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7624248" y="296340"/>
            <a:ext cx="4069125" cy="242312"/>
          </a:xfrm>
        </p:spPr>
        <p:txBody>
          <a:body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6566973"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6575063" y="1108800"/>
            <a:ext cx="5126400" cy="935669"/>
          </a:xfrm>
        </p:spPr>
        <p:txBody>
          <a:bodyPr/>
          <a:lstStyle>
            <a:lvl1pPr>
              <a:defRPr sz="3600"/>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6573547" y="2457450"/>
            <a:ext cx="5126400"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851730819"/>
      </p:ext>
    </p:extLst>
  </p:cSld>
  <p:clrMapOvr>
    <a:masterClrMapping/>
  </p:clrMapOvr>
  <p:extLst>
    <p:ext uri="{DCECCB84-F9BA-43D5-87BE-67443E8EF086}">
      <p15:sldGuideLst xmlns:p15="http://schemas.microsoft.com/office/powerpoint/2012/main">
        <p15:guide id="1" pos="2351">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Half Pic Lef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23B4235D-AB68-49DB-AC5E-5D0A543AC7C8}" type="datetime2">
              <a:rPr lang="en-GB" smtClean="0"/>
              <a:t>Thursday, 24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sp>
        <p:nvSpPr>
          <p:cNvPr id="8" name="Picture Placeholder 10">
            <a:extLst>
              <a:ext uri="{FF2B5EF4-FFF2-40B4-BE49-F238E27FC236}">
                <a16:creationId xmlns:a16="http://schemas.microsoft.com/office/drawing/2014/main" id="{D7C5329A-6855-9598-460D-59A2A11C1855}"/>
              </a:ext>
            </a:extLst>
          </p:cNvPr>
          <p:cNvSpPr>
            <a:spLocks noGrp="1"/>
          </p:cNvSpPr>
          <p:nvPr>
            <p:ph type="pic" sz="quarter" idx="15"/>
          </p:nvPr>
        </p:nvSpPr>
        <p:spPr>
          <a:xfrm>
            <a:off x="-9164" y="-6350"/>
            <a:ext cx="6105164" cy="6480302"/>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pic>
        <p:nvPicPr>
          <p:cNvPr id="14" name="Graphic 13">
            <a:extLst>
              <a:ext uri="{FF2B5EF4-FFF2-40B4-BE49-F238E27FC236}">
                <a16:creationId xmlns:a16="http://schemas.microsoft.com/office/drawing/2014/main" id="{72E2857D-6101-98F5-369F-420B915074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6575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7632701" y="266946"/>
            <a:ext cx="4076700" cy="271705"/>
          </a:xfrm>
        </p:spPr>
        <p:txBody>
          <a:bodyPr/>
          <a:lstStyle>
            <a:lvl1pPr>
              <a:defRPr>
                <a:solidFill>
                  <a:schemeClr val="tx1"/>
                </a:solidFill>
              </a:defRPr>
            </a:lvl1p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6575426"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6583516" y="1108800"/>
            <a:ext cx="5125884" cy="935669"/>
          </a:xfrm>
        </p:spPr>
        <p:txBody>
          <a:bodyPr/>
          <a:lstStyle>
            <a:lvl1pPr>
              <a:defRPr>
                <a:solidFill>
                  <a:schemeClr val="tx1"/>
                </a:solidFill>
              </a:defRPr>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6582000" y="2457450"/>
            <a:ext cx="5125884" cy="3900488"/>
          </a:xfrm>
        </p:spPr>
        <p:txBody>
          <a:bodyPr/>
          <a:lstStyle>
            <a:lvl1pPr>
              <a:buClrTx/>
              <a:defRPr sz="1800">
                <a:solidFill>
                  <a:schemeClr val="tx1"/>
                </a:solidFill>
              </a:defRPr>
            </a:lvl1pPr>
            <a:lvl2pPr>
              <a:buClrTx/>
              <a:defRPr sz="1600">
                <a:solidFill>
                  <a:schemeClr val="tx1"/>
                </a:solidFill>
              </a:defRPr>
            </a:lvl2pPr>
            <a:lvl3pPr>
              <a:buClrTx/>
              <a:defRPr sz="1400">
                <a:solidFill>
                  <a:schemeClr val="tx1"/>
                </a:solidFill>
              </a:defRPr>
            </a:lvl3pPr>
            <a:lvl4pPr>
              <a:buClrTx/>
              <a:defRPr sz="1200">
                <a:solidFill>
                  <a:schemeClr val="tx1"/>
                </a:solidFill>
              </a:defRPr>
            </a:lvl4pPr>
            <a:lvl5pPr>
              <a:buClrTx/>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Rounded Rectangle 27">
            <a:extLst>
              <a:ext uri="{FF2B5EF4-FFF2-40B4-BE49-F238E27FC236}">
                <a16:creationId xmlns:a16="http://schemas.microsoft.com/office/drawing/2014/main" id="{E789A5C4-1B35-6913-7EA4-870F6D5C5917}"/>
              </a:ext>
            </a:extLst>
          </p:cNvPr>
          <p:cNvSpPr/>
          <p:nvPr userDrawn="1"/>
        </p:nvSpPr>
        <p:spPr>
          <a:xfrm>
            <a:off x="12291461" y="-6627"/>
            <a:ext cx="2179452" cy="7020885"/>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29" name="Graphic 28">
            <a:extLst>
              <a:ext uri="{FF2B5EF4-FFF2-40B4-BE49-F238E27FC236}">
                <a16:creationId xmlns:a16="http://schemas.microsoft.com/office/drawing/2014/main" id="{78E1D790-3601-3CE7-24BF-42C9C089817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30" name="TextBox 29">
            <a:extLst>
              <a:ext uri="{FF2B5EF4-FFF2-40B4-BE49-F238E27FC236}">
                <a16:creationId xmlns:a16="http://schemas.microsoft.com/office/drawing/2014/main" id="{5086BDDE-3966-46E3-4881-AE70DDCCCAC1}"/>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t>Quick Tips</a:t>
            </a:r>
          </a:p>
          <a:p>
            <a:r>
              <a:rPr lang="en-GB" sz="600" b="0" dirty="0"/>
              <a:t>The box is not visible in presentation mode</a:t>
            </a:r>
          </a:p>
        </p:txBody>
      </p:sp>
      <p:sp>
        <p:nvSpPr>
          <p:cNvPr id="31" name="TextBox 30">
            <a:extLst>
              <a:ext uri="{FF2B5EF4-FFF2-40B4-BE49-F238E27FC236}">
                <a16:creationId xmlns:a16="http://schemas.microsoft.com/office/drawing/2014/main" id="{50CA11C6-7C27-891E-1A4D-973EBE4306EE}"/>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t>Change background colour</a:t>
            </a:r>
          </a:p>
          <a:p>
            <a:endParaRPr lang="en-GB" sz="800" dirty="0"/>
          </a:p>
          <a:p>
            <a:pPr marL="228600" indent="-228600">
              <a:buFont typeface="+mj-lt"/>
              <a:buAutoNum type="arabicPeriod"/>
            </a:pPr>
            <a:r>
              <a:rPr lang="en-GB" sz="800" dirty="0"/>
              <a:t>Under the ‘Design’ tab in the ribbon, select ‘Format Background’ to reveal the dialogue box below (or right-click on the background and scroll down to ‘Format Background’).</a:t>
            </a:r>
          </a:p>
        </p:txBody>
      </p:sp>
      <p:pic>
        <p:nvPicPr>
          <p:cNvPr id="32" name="Picture 31">
            <a:extLst>
              <a:ext uri="{FF2B5EF4-FFF2-40B4-BE49-F238E27FC236}">
                <a16:creationId xmlns:a16="http://schemas.microsoft.com/office/drawing/2014/main" id="{2C0E2887-BB12-A853-53C4-48DD8A51E969}"/>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33" name="TextBox 32">
            <a:extLst>
              <a:ext uri="{FF2B5EF4-FFF2-40B4-BE49-F238E27FC236}">
                <a16:creationId xmlns:a16="http://schemas.microsoft.com/office/drawing/2014/main" id="{36FD6565-F846-797D-F3C7-672E875E73BE}"/>
              </a:ext>
            </a:extLst>
          </p:cNvPr>
          <p:cNvSpPr txBox="1"/>
          <p:nvPr userDrawn="1"/>
        </p:nvSpPr>
        <p:spPr>
          <a:xfrm>
            <a:off x="12411009" y="3266234"/>
            <a:ext cx="1989192"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t>Click the paint bucket icon (which shows the current colour) to bring up the ‘Theme Colours’ box and select either dark grey, red, dark blue, turquoise light blue*, dark red or light grey* from the top line.</a:t>
            </a:r>
            <a:br>
              <a:rPr lang="en-GB" sz="800" dirty="0"/>
            </a:br>
            <a:r>
              <a:rPr lang="en-GB" sz="800" dirty="0"/>
              <a:t>* Refer to User Guides if selecting these colours</a:t>
            </a:r>
          </a:p>
        </p:txBody>
      </p:sp>
      <p:pic>
        <p:nvPicPr>
          <p:cNvPr id="34" name="Picture 33">
            <a:extLst>
              <a:ext uri="{FF2B5EF4-FFF2-40B4-BE49-F238E27FC236}">
                <a16:creationId xmlns:a16="http://schemas.microsoft.com/office/drawing/2014/main" id="{213A2EF3-7C00-EE2F-B34C-7C8AF5D53AF8}"/>
              </a:ext>
            </a:extLst>
          </p:cNvPr>
          <p:cNvPicPr>
            <a:picLocks noChangeAspect="1"/>
          </p:cNvPicPr>
          <p:nvPr userDrawn="1"/>
        </p:nvPicPr>
        <p:blipFill>
          <a:blip r:embed="rId7"/>
          <a:srcRect/>
          <a:stretch/>
        </p:blipFill>
        <p:spPr>
          <a:xfrm>
            <a:off x="12629327" y="4349242"/>
            <a:ext cx="1365529" cy="1639777"/>
          </a:xfrm>
          <a:prstGeom prst="rect">
            <a:avLst/>
          </a:prstGeom>
        </p:spPr>
      </p:pic>
      <p:sp>
        <p:nvSpPr>
          <p:cNvPr id="35" name="TextBox 34">
            <a:extLst>
              <a:ext uri="{FF2B5EF4-FFF2-40B4-BE49-F238E27FC236}">
                <a16:creationId xmlns:a16="http://schemas.microsoft.com/office/drawing/2014/main" id="{DC153961-71E4-72C3-031A-B5889FB24461}"/>
              </a:ext>
            </a:extLst>
          </p:cNvPr>
          <p:cNvSpPr txBox="1"/>
          <p:nvPr userDrawn="1"/>
        </p:nvSpPr>
        <p:spPr>
          <a:xfrm>
            <a:off x="12411009" y="6224046"/>
            <a:ext cx="1940258" cy="615553"/>
          </a:xfrm>
          <a:prstGeom prst="rect">
            <a:avLst/>
          </a:prstGeom>
          <a:noFill/>
        </p:spPr>
        <p:txBody>
          <a:bodyPr wrap="square" lIns="0" tIns="0" rIns="0" bIns="0" rtlCol="0">
            <a:spAutoFit/>
          </a:bodyPr>
          <a:lstStyle/>
          <a:p>
            <a:pPr marL="0" indent="0">
              <a:buFont typeface="+mj-lt"/>
              <a:buNone/>
            </a:pPr>
            <a:r>
              <a:rPr lang="en-GB" sz="800" dirty="0">
                <a:solidFill>
                  <a:schemeClr val="tx1"/>
                </a:solidFill>
              </a:rPr>
              <a:t>Get the most out of this template. Full usage guidelines can be found here: </a:t>
            </a:r>
            <a:r>
              <a:rPr lang="en-GB" sz="800" b="1" dirty="0">
                <a:solidFill>
                  <a:schemeClr val="tx1"/>
                </a:solidFill>
              </a:rPr>
              <a:t>Public Drive (P Drive) &gt; Marketing and Brand Library &gt; SE PPT &gt; User Guides for Mac and PC</a:t>
            </a:r>
          </a:p>
        </p:txBody>
      </p:sp>
    </p:spTree>
    <p:extLst>
      <p:ext uri="{BB962C8B-B14F-4D97-AF65-F5344CB8AC3E}">
        <p14:creationId xmlns:p14="http://schemas.microsoft.com/office/powerpoint/2010/main" val="150852128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536">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CF5FC-B89D-4D67-A5FA-4917C3FEFEE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7676724-227C-4702-9001-788D3E0F1D0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FE83C64-47FF-4B93-9A1E-DFBE1C89B4B7}"/>
              </a:ext>
            </a:extLst>
          </p:cNvPr>
          <p:cNvSpPr>
            <a:spLocks noGrp="1"/>
          </p:cNvSpPr>
          <p:nvPr>
            <p:ph type="dt" sz="half" idx="10"/>
          </p:nvPr>
        </p:nvSpPr>
        <p:spPr/>
        <p:txBody>
          <a:bodyPr/>
          <a:lstStyle/>
          <a:p>
            <a:fld id="{A18F61C5-A3B4-4316-A906-70470B231177}" type="datetimeFigureOut">
              <a:rPr lang="en-GB" smtClean="0"/>
              <a:t>24/08/2023</a:t>
            </a:fld>
            <a:endParaRPr lang="en-GB"/>
          </a:p>
        </p:txBody>
      </p:sp>
      <p:sp>
        <p:nvSpPr>
          <p:cNvPr id="5" name="Footer Placeholder 4">
            <a:extLst>
              <a:ext uri="{FF2B5EF4-FFF2-40B4-BE49-F238E27FC236}">
                <a16:creationId xmlns:a16="http://schemas.microsoft.com/office/drawing/2014/main" id="{CC3F425E-F384-41D4-86F7-4A99B77CEF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6D9477-4E12-4EE6-842E-A0003E316078}"/>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200314280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One Third Pic Lef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4D4809EE-6109-4CC2-8297-2F81E3885AF8}" type="datetime2">
              <a:rPr lang="en-GB" smtClean="0"/>
              <a:t>Thursday, 24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sp>
        <p:nvSpPr>
          <p:cNvPr id="10" name="Picture Placeholder 10">
            <a:extLst>
              <a:ext uri="{FF2B5EF4-FFF2-40B4-BE49-F238E27FC236}">
                <a16:creationId xmlns:a16="http://schemas.microsoft.com/office/drawing/2014/main" id="{0B75741C-0D08-B13E-365D-59FA39C386E6}"/>
              </a:ext>
            </a:extLst>
          </p:cNvPr>
          <p:cNvSpPr>
            <a:spLocks noGrp="1"/>
          </p:cNvSpPr>
          <p:nvPr>
            <p:ph type="pic" sz="quarter" idx="15"/>
          </p:nvPr>
        </p:nvSpPr>
        <p:spPr>
          <a:xfrm>
            <a:off x="-9164" y="-6350"/>
            <a:ext cx="4233502" cy="6480302"/>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686078"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5743352" y="296340"/>
            <a:ext cx="5951537" cy="242312"/>
          </a:xfrm>
        </p:spPr>
        <p:txBody>
          <a:body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686077" y="702569"/>
            <a:ext cx="7002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694166" y="1108800"/>
            <a:ext cx="7000723" cy="935669"/>
          </a:xfrm>
        </p:spPr>
        <p:txBody>
          <a:body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692650" y="2457450"/>
            <a:ext cx="7008813"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770784207"/>
      </p:ext>
    </p:extLst>
  </p:cSld>
  <p:clrMapOvr>
    <a:masterClrMapping/>
  </p:clrMapOvr>
  <p:extLst>
    <p:ext uri="{DCECCB84-F9BA-43D5-87BE-67443E8EF086}">
      <p15:sldGuideLst xmlns:p15="http://schemas.microsoft.com/office/powerpoint/2012/main">
        <p15:guide id="1" pos="4717">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One Third Pic Lef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ADA90224-4B46-4044-85C2-E5A75E25F19D}" type="datetime2">
              <a:rPr lang="en-GB" smtClean="0"/>
              <a:t>Thursday, 24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sp>
        <p:nvSpPr>
          <p:cNvPr id="8" name="Picture Placeholder 10">
            <a:extLst>
              <a:ext uri="{FF2B5EF4-FFF2-40B4-BE49-F238E27FC236}">
                <a16:creationId xmlns:a16="http://schemas.microsoft.com/office/drawing/2014/main" id="{572C62F9-7791-C6D3-882B-CEF206B765AD}"/>
              </a:ext>
            </a:extLst>
          </p:cNvPr>
          <p:cNvSpPr>
            <a:spLocks noGrp="1"/>
          </p:cNvSpPr>
          <p:nvPr>
            <p:ph type="pic" sz="quarter" idx="15"/>
          </p:nvPr>
        </p:nvSpPr>
        <p:spPr>
          <a:xfrm>
            <a:off x="-9164" y="-6350"/>
            <a:ext cx="4233502" cy="6480302"/>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pic>
        <p:nvPicPr>
          <p:cNvPr id="14" name="Graphic 13">
            <a:extLst>
              <a:ext uri="{FF2B5EF4-FFF2-40B4-BE49-F238E27FC236}">
                <a16:creationId xmlns:a16="http://schemas.microsoft.com/office/drawing/2014/main" id="{72E2857D-6101-98F5-369F-420B915074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03764"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5761038" y="266946"/>
            <a:ext cx="5943600" cy="271705"/>
          </a:xfrm>
        </p:spPr>
        <p:txBody>
          <a:bodyPr/>
          <a:lstStyle>
            <a:lvl1pPr>
              <a:defRPr>
                <a:solidFill>
                  <a:schemeClr val="tx1"/>
                </a:solidFill>
              </a:defRPr>
            </a:lvl1p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03764" y="702569"/>
            <a:ext cx="7002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711852" y="1108800"/>
            <a:ext cx="7002000" cy="935669"/>
          </a:xfrm>
        </p:spPr>
        <p:txBody>
          <a:bodyPr/>
          <a:lstStyle>
            <a:lvl1pPr>
              <a:defRPr>
                <a:solidFill>
                  <a:schemeClr val="tx1"/>
                </a:solidFill>
              </a:defRPr>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710338" y="2457450"/>
            <a:ext cx="7002000" cy="3900488"/>
          </a:xfrm>
        </p:spPr>
        <p:txBody>
          <a:bodyPr/>
          <a:lstStyle>
            <a:lvl1pPr>
              <a:buClrTx/>
              <a:defRPr sz="1800">
                <a:solidFill>
                  <a:schemeClr val="tx1"/>
                </a:solidFill>
              </a:defRPr>
            </a:lvl1pPr>
            <a:lvl2pPr>
              <a:buClrTx/>
              <a:defRPr sz="1600">
                <a:solidFill>
                  <a:schemeClr val="tx1"/>
                </a:solidFill>
              </a:defRPr>
            </a:lvl2pPr>
            <a:lvl3pPr>
              <a:buClrTx/>
              <a:defRPr sz="1400">
                <a:solidFill>
                  <a:schemeClr val="tx1"/>
                </a:solidFill>
              </a:defRPr>
            </a:lvl3pPr>
            <a:lvl4pPr>
              <a:buClrTx/>
              <a:defRPr sz="1200">
                <a:solidFill>
                  <a:schemeClr val="tx1"/>
                </a:solidFill>
              </a:defRPr>
            </a:lvl4pPr>
            <a:lvl5pPr>
              <a:buClrTx/>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Rounded Rectangle 19">
            <a:extLst>
              <a:ext uri="{FF2B5EF4-FFF2-40B4-BE49-F238E27FC236}">
                <a16:creationId xmlns:a16="http://schemas.microsoft.com/office/drawing/2014/main" id="{92C215D6-D6B0-E64D-3026-685E09FFF310}"/>
              </a:ext>
            </a:extLst>
          </p:cNvPr>
          <p:cNvSpPr/>
          <p:nvPr userDrawn="1"/>
        </p:nvSpPr>
        <p:spPr>
          <a:xfrm>
            <a:off x="12291461" y="-6627"/>
            <a:ext cx="2179452" cy="7032460"/>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21" name="Graphic 20">
            <a:extLst>
              <a:ext uri="{FF2B5EF4-FFF2-40B4-BE49-F238E27FC236}">
                <a16:creationId xmlns:a16="http://schemas.microsoft.com/office/drawing/2014/main" id="{38D5B81A-B2B4-F0AA-1077-F1F9FC639C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2" name="TextBox 21">
            <a:extLst>
              <a:ext uri="{FF2B5EF4-FFF2-40B4-BE49-F238E27FC236}">
                <a16:creationId xmlns:a16="http://schemas.microsoft.com/office/drawing/2014/main" id="{02FEC481-FDF0-DACD-4300-94B77129E58D}"/>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t>Quick Tips</a:t>
            </a:r>
          </a:p>
          <a:p>
            <a:r>
              <a:rPr lang="en-GB" sz="600" b="0" dirty="0"/>
              <a:t>The box is not visible in presentation mode</a:t>
            </a:r>
          </a:p>
        </p:txBody>
      </p:sp>
      <p:sp>
        <p:nvSpPr>
          <p:cNvPr id="23" name="TextBox 22">
            <a:extLst>
              <a:ext uri="{FF2B5EF4-FFF2-40B4-BE49-F238E27FC236}">
                <a16:creationId xmlns:a16="http://schemas.microsoft.com/office/drawing/2014/main" id="{6FA792D4-6832-AC64-9224-199A6A04B704}"/>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t>Change background colour</a:t>
            </a:r>
          </a:p>
          <a:p>
            <a:endParaRPr lang="en-GB" sz="800" dirty="0"/>
          </a:p>
          <a:p>
            <a:pPr marL="228600" indent="-228600">
              <a:buFont typeface="+mj-lt"/>
              <a:buAutoNum type="arabicPeriod"/>
            </a:pPr>
            <a:r>
              <a:rPr lang="en-GB" sz="800" dirty="0"/>
              <a:t>Under the ‘Design’ tab in the ribbon, select ‘Format Background’ to reveal the dialogue box below (or right-click on the background and scroll down to ‘Format Background’).</a:t>
            </a:r>
          </a:p>
        </p:txBody>
      </p:sp>
      <p:pic>
        <p:nvPicPr>
          <p:cNvPr id="24" name="Picture 23">
            <a:extLst>
              <a:ext uri="{FF2B5EF4-FFF2-40B4-BE49-F238E27FC236}">
                <a16:creationId xmlns:a16="http://schemas.microsoft.com/office/drawing/2014/main" id="{E778CC44-E42B-76B3-A5EA-F729434B487F}"/>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5" name="TextBox 24">
            <a:extLst>
              <a:ext uri="{FF2B5EF4-FFF2-40B4-BE49-F238E27FC236}">
                <a16:creationId xmlns:a16="http://schemas.microsoft.com/office/drawing/2014/main" id="{C5DDC21B-3B70-678C-2F6A-9436150B4FF8}"/>
              </a:ext>
            </a:extLst>
          </p:cNvPr>
          <p:cNvSpPr txBox="1"/>
          <p:nvPr userDrawn="1"/>
        </p:nvSpPr>
        <p:spPr>
          <a:xfrm>
            <a:off x="12411008" y="3266234"/>
            <a:ext cx="1995587"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t>Click the paint bucket icon (which shows the current colour) to bring up the ‘Theme Colours’ box and select either dark grey, red, dark blue, turquoise light blue*, dark red or light grey* from the top line.</a:t>
            </a:r>
            <a:br>
              <a:rPr lang="en-GB" sz="800" dirty="0"/>
            </a:br>
            <a:r>
              <a:rPr lang="en-GB" sz="800" dirty="0"/>
              <a:t>* Refer to User Guides if selecting these colours</a:t>
            </a:r>
          </a:p>
        </p:txBody>
      </p:sp>
      <p:pic>
        <p:nvPicPr>
          <p:cNvPr id="26" name="Picture 25">
            <a:extLst>
              <a:ext uri="{FF2B5EF4-FFF2-40B4-BE49-F238E27FC236}">
                <a16:creationId xmlns:a16="http://schemas.microsoft.com/office/drawing/2014/main" id="{0C5B0C43-C5A7-2B61-5DF1-AD1EC54C43A6}"/>
              </a:ext>
            </a:extLst>
          </p:cNvPr>
          <p:cNvPicPr>
            <a:picLocks noChangeAspect="1"/>
          </p:cNvPicPr>
          <p:nvPr userDrawn="1"/>
        </p:nvPicPr>
        <p:blipFill>
          <a:blip r:embed="rId7"/>
          <a:srcRect/>
          <a:stretch/>
        </p:blipFill>
        <p:spPr>
          <a:xfrm>
            <a:off x="12629327" y="4367103"/>
            <a:ext cx="1365529" cy="1639777"/>
          </a:xfrm>
          <a:prstGeom prst="rect">
            <a:avLst/>
          </a:prstGeom>
        </p:spPr>
      </p:pic>
      <p:sp>
        <p:nvSpPr>
          <p:cNvPr id="27" name="TextBox 26">
            <a:extLst>
              <a:ext uri="{FF2B5EF4-FFF2-40B4-BE49-F238E27FC236}">
                <a16:creationId xmlns:a16="http://schemas.microsoft.com/office/drawing/2014/main" id="{5F5BCE8D-8CD6-779E-1747-FEC1EFA3EFCF}"/>
              </a:ext>
            </a:extLst>
          </p:cNvPr>
          <p:cNvSpPr txBox="1"/>
          <p:nvPr userDrawn="1"/>
        </p:nvSpPr>
        <p:spPr>
          <a:xfrm>
            <a:off x="12411009" y="6241907"/>
            <a:ext cx="1940258" cy="615553"/>
          </a:xfrm>
          <a:prstGeom prst="rect">
            <a:avLst/>
          </a:prstGeom>
          <a:noFill/>
        </p:spPr>
        <p:txBody>
          <a:bodyPr wrap="square" lIns="0" tIns="0" rIns="0" bIns="0" rtlCol="0">
            <a:spAutoFit/>
          </a:bodyPr>
          <a:lstStyle/>
          <a:p>
            <a:pPr marL="0" indent="0">
              <a:buFont typeface="+mj-lt"/>
              <a:buNone/>
            </a:pPr>
            <a:r>
              <a:rPr lang="en-GB" sz="800" dirty="0">
                <a:solidFill>
                  <a:schemeClr val="tx1"/>
                </a:solidFill>
              </a:rPr>
              <a:t>Get the most out of this template. Full usage guidelines can be found here: </a:t>
            </a:r>
            <a:r>
              <a:rPr lang="en-GB" sz="800" b="1" dirty="0">
                <a:solidFill>
                  <a:schemeClr val="tx1"/>
                </a:solidFill>
              </a:rPr>
              <a:t>Public Drive (P Drive) &gt; Marketing and Brand Library &gt; SE PPT &gt; User Guides for Mac and PC</a:t>
            </a:r>
          </a:p>
        </p:txBody>
      </p:sp>
    </p:spTree>
    <p:extLst>
      <p:ext uri="{BB962C8B-B14F-4D97-AF65-F5344CB8AC3E}">
        <p14:creationId xmlns:p14="http://schemas.microsoft.com/office/powerpoint/2010/main" val="24064527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536">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4">
            <a:alpha val="10084"/>
          </a:schemeClr>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A6511E27-36D2-B991-058F-3B1770E79C94}"/>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8B6A5A39-E659-52C6-8A8A-A57983B12A36}"/>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Date Placeholder 4">
            <a:extLst>
              <a:ext uri="{FF2B5EF4-FFF2-40B4-BE49-F238E27FC236}">
                <a16:creationId xmlns:a16="http://schemas.microsoft.com/office/drawing/2014/main" id="{3E8D5495-A48E-81BD-49A0-467E262865EA}"/>
              </a:ext>
            </a:extLst>
          </p:cNvPr>
          <p:cNvSpPr>
            <a:spLocks noGrp="1"/>
          </p:cNvSpPr>
          <p:nvPr>
            <p:ph type="dt" sz="half" idx="10"/>
          </p:nvPr>
        </p:nvSpPr>
        <p:spPr/>
        <p:txBody>
          <a:bodyPr/>
          <a:lstStyle/>
          <a:p>
            <a:fld id="{43508C84-9D8C-4B5D-A954-790599FA8943}" type="datetime2">
              <a:rPr lang="en-GB" smtClean="0"/>
              <a:t>Thursday, 24 August 2023</a:t>
            </a:fld>
            <a:endParaRPr lang="en-GB"/>
          </a:p>
        </p:txBody>
      </p:sp>
      <p:sp>
        <p:nvSpPr>
          <p:cNvPr id="7" name="Slide Number Placeholder 6">
            <a:extLst>
              <a:ext uri="{FF2B5EF4-FFF2-40B4-BE49-F238E27FC236}">
                <a16:creationId xmlns:a16="http://schemas.microsoft.com/office/drawing/2014/main" id="{67769764-840F-97D6-9704-2A1D2E02FA0D}"/>
              </a:ext>
            </a:extLst>
          </p:cNvPr>
          <p:cNvSpPr>
            <a:spLocks noGrp="1"/>
          </p:cNvSpPr>
          <p:nvPr>
            <p:ph type="sldNum" sz="quarter" idx="12"/>
          </p:nvPr>
        </p:nvSpPr>
        <p:spPr/>
        <p:txBody>
          <a:bodyPr/>
          <a:lstStyle/>
          <a:p>
            <a:fld id="{D396FEAD-8A25-914B-BA16-EEF988A0D975}" type="slidenum">
              <a:rPr lang="en-GB" smtClean="0"/>
              <a:t>‹#›</a:t>
            </a:fld>
            <a:endParaRPr lang="en-GB"/>
          </a:p>
        </p:txBody>
      </p:sp>
      <p:pic>
        <p:nvPicPr>
          <p:cNvPr id="10" name="Graphic 9">
            <a:extLst>
              <a:ext uri="{FF2B5EF4-FFF2-40B4-BE49-F238E27FC236}">
                <a16:creationId xmlns:a16="http://schemas.microsoft.com/office/drawing/2014/main" id="{3C743F2B-BCAA-F16A-D818-9E542C660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6" name="Footer Placeholder 5">
            <a:extLst>
              <a:ext uri="{FF2B5EF4-FFF2-40B4-BE49-F238E27FC236}">
                <a16:creationId xmlns:a16="http://schemas.microsoft.com/office/drawing/2014/main" id="{6FEC8BDF-A19E-AAA1-362B-110E36D34D4E}"/>
              </a:ext>
            </a:extLst>
          </p:cNvPr>
          <p:cNvSpPr>
            <a:spLocks noGrp="1"/>
          </p:cNvSpPr>
          <p:nvPr>
            <p:ph type="ftr" sz="quarter" idx="11"/>
          </p:nvPr>
        </p:nvSpPr>
        <p:spPr>
          <a:xfrm>
            <a:off x="1536701" y="396000"/>
            <a:ext cx="6443999" cy="142651"/>
          </a:xfrm>
        </p:spPr>
        <p:txBody>
          <a:bodyPr/>
          <a:lstStyle/>
          <a:p>
            <a:r>
              <a:rPr lang="en-GB"/>
              <a:t>Water Wellbeing Accreditation</a:t>
            </a:r>
            <a:endParaRPr lang="en-GB" dirty="0"/>
          </a:p>
        </p:txBody>
      </p:sp>
      <p:cxnSp>
        <p:nvCxnSpPr>
          <p:cNvPr id="11" name="Straight Connector 10">
            <a:extLst>
              <a:ext uri="{FF2B5EF4-FFF2-40B4-BE49-F238E27FC236}">
                <a16:creationId xmlns:a16="http://schemas.microsoft.com/office/drawing/2014/main" id="{59C0C0BA-B4BA-CA29-FD51-75EC247B22DB}"/>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329F9E15-3375-C085-249E-78F5D341991D}"/>
              </a:ext>
            </a:extLst>
          </p:cNvPr>
          <p:cNvSpPr>
            <a:spLocks noGrp="1"/>
          </p:cNvSpPr>
          <p:nvPr>
            <p:ph type="title"/>
          </p:nvPr>
        </p:nvSpPr>
        <p:spPr>
          <a:xfrm>
            <a:off x="486000" y="1134000"/>
            <a:ext cx="3932237" cy="849600"/>
          </a:xfrm>
        </p:spPr>
        <p:txBody>
          <a:bodyPr anchor="b"/>
          <a:lstStyle>
            <a:lvl1pPr>
              <a:defRPr sz="3200"/>
            </a:lvl1p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6D7D8C3C-75B3-E549-46D9-9CE05E6AB937}"/>
              </a:ext>
            </a:extLst>
          </p:cNvPr>
          <p:cNvSpPr>
            <a:spLocks noGrp="1"/>
          </p:cNvSpPr>
          <p:nvPr>
            <p:ph type="body" sz="half" idx="2"/>
          </p:nvPr>
        </p:nvSpPr>
        <p:spPr>
          <a:xfrm>
            <a:off x="486000" y="2254102"/>
            <a:ext cx="3932237" cy="4110924"/>
          </a:xfrm>
        </p:spPr>
        <p:txBody>
          <a:bodyPr/>
          <a:lstStyle>
            <a:lvl1pPr marL="0" indent="0">
              <a:buNone/>
              <a:defRPr sz="16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EA165580-F382-CD55-56A9-0ACA4B1C79BD}"/>
              </a:ext>
            </a:extLst>
          </p:cNvPr>
          <p:cNvSpPr>
            <a:spLocks noGrp="1"/>
          </p:cNvSpPr>
          <p:nvPr>
            <p:ph type="pic" idx="1"/>
          </p:nvPr>
        </p:nvSpPr>
        <p:spPr>
          <a:xfrm>
            <a:off x="5183188" y="1131039"/>
            <a:ext cx="6518274" cy="5226899"/>
          </a:xfrm>
          <a:solidFill>
            <a:schemeClr val="bg1">
              <a:lumMod val="95000"/>
            </a:schemeClr>
          </a:solidFill>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12" name="Rounded Rectangle 11">
            <a:extLst>
              <a:ext uri="{FF2B5EF4-FFF2-40B4-BE49-F238E27FC236}">
                <a16:creationId xmlns:a16="http://schemas.microsoft.com/office/drawing/2014/main" id="{9F03D35F-7E53-963B-EE81-21993029761A}"/>
              </a:ext>
            </a:extLst>
          </p:cNvPr>
          <p:cNvSpPr/>
          <p:nvPr userDrawn="1"/>
        </p:nvSpPr>
        <p:spPr>
          <a:xfrm>
            <a:off x="12291461" y="-6630"/>
            <a:ext cx="2178000" cy="799316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CB679B8C-2668-F86E-6D36-21403EBE74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48"/>
            <a:ext cx="347311" cy="343176"/>
          </a:xfrm>
          <a:prstGeom prst="rect">
            <a:avLst/>
          </a:prstGeom>
        </p:spPr>
      </p:pic>
      <p:sp>
        <p:nvSpPr>
          <p:cNvPr id="14" name="TextBox 13">
            <a:extLst>
              <a:ext uri="{FF2B5EF4-FFF2-40B4-BE49-F238E27FC236}">
                <a16:creationId xmlns:a16="http://schemas.microsoft.com/office/drawing/2014/main" id="{70075C92-DCFE-A961-87FC-8F64747B174F}"/>
              </a:ext>
            </a:extLst>
          </p:cNvPr>
          <p:cNvSpPr txBox="1"/>
          <p:nvPr userDrawn="1"/>
        </p:nvSpPr>
        <p:spPr>
          <a:xfrm>
            <a:off x="12872184" y="123648"/>
            <a:ext cx="1503035" cy="307777"/>
          </a:xfrm>
          <a:prstGeom prst="rect">
            <a:avLst/>
          </a:prstGeom>
          <a:noFill/>
        </p:spPr>
        <p:txBody>
          <a:bodyPr wrap="square" lIns="0" tIns="0" rIns="0" bIns="0" rtlCol="0">
            <a:spAutoFit/>
          </a:bodyPr>
          <a:lstStyle/>
          <a:p>
            <a:r>
              <a:rPr lang="en-GB" sz="1400" b="1" dirty="0">
                <a:solidFill>
                  <a:schemeClr val="bg1"/>
                </a:solidFill>
              </a:rPr>
              <a:t>Quick Tips</a:t>
            </a:r>
          </a:p>
          <a:p>
            <a:r>
              <a:rPr lang="en-GB" sz="600" b="0" dirty="0">
                <a:solidFill>
                  <a:schemeClr val="bg1"/>
                </a:solidFill>
              </a:rPr>
              <a:t>The box is not visible in presentation mode</a:t>
            </a:r>
          </a:p>
        </p:txBody>
      </p:sp>
      <p:pic>
        <p:nvPicPr>
          <p:cNvPr id="15" name="Picture 14">
            <a:extLst>
              <a:ext uri="{FF2B5EF4-FFF2-40B4-BE49-F238E27FC236}">
                <a16:creationId xmlns:a16="http://schemas.microsoft.com/office/drawing/2014/main" id="{47A18E4A-53E1-8512-B15C-162E8CD71A17}"/>
              </a:ext>
            </a:extLst>
          </p:cNvPr>
          <p:cNvPicPr>
            <a:picLocks noChangeAspect="1"/>
          </p:cNvPicPr>
          <p:nvPr userDrawn="1"/>
        </p:nvPicPr>
        <p:blipFill>
          <a:blip r:embed="rId6"/>
          <a:srcRect/>
          <a:stretch/>
        </p:blipFill>
        <p:spPr>
          <a:xfrm>
            <a:off x="12629327" y="2004915"/>
            <a:ext cx="1365529" cy="1929947"/>
          </a:xfrm>
          <a:prstGeom prst="rect">
            <a:avLst/>
          </a:prstGeom>
        </p:spPr>
      </p:pic>
      <p:sp>
        <p:nvSpPr>
          <p:cNvPr id="16" name="TextBox 15">
            <a:extLst>
              <a:ext uri="{FF2B5EF4-FFF2-40B4-BE49-F238E27FC236}">
                <a16:creationId xmlns:a16="http://schemas.microsoft.com/office/drawing/2014/main" id="{EB5AE2A1-C7A1-E3B5-913C-36DC64FAA43A}"/>
              </a:ext>
            </a:extLst>
          </p:cNvPr>
          <p:cNvSpPr txBox="1"/>
          <p:nvPr userDrawn="1"/>
        </p:nvSpPr>
        <p:spPr>
          <a:xfrm>
            <a:off x="12411009" y="4026018"/>
            <a:ext cx="1964210" cy="1231106"/>
          </a:xfrm>
          <a:prstGeom prst="rect">
            <a:avLst/>
          </a:prstGeom>
          <a:noFill/>
        </p:spPr>
        <p:txBody>
          <a:bodyPr wrap="square" lIns="0" tIns="0" rIns="0" bIns="0" rtlCol="0">
            <a:spAutoFit/>
          </a:bodyPr>
          <a:lstStyle/>
          <a:p>
            <a:pPr marL="228600" indent="-228600">
              <a:buFont typeface="+mj-lt"/>
              <a:buAutoNum type="arabicPeriod" startAt="3"/>
            </a:pPr>
            <a:r>
              <a:rPr lang="en-GB" sz="800" dirty="0">
                <a:solidFill>
                  <a:schemeClr val="bg1"/>
                </a:solidFill>
              </a:rPr>
              <a:t>Click the paint bucket icon (which shows the current colour) to bring up the ‘Theme Colours’ box and select either red, dark blue, turquoise light blue*, dark red or light grey* from the top line.</a:t>
            </a:r>
            <a:br>
              <a:rPr lang="en-GB" sz="800" dirty="0">
                <a:solidFill>
                  <a:schemeClr val="bg1"/>
                </a:solidFill>
              </a:rPr>
            </a:br>
            <a:r>
              <a:rPr lang="en-GB" sz="800" dirty="0">
                <a:solidFill>
                  <a:schemeClr val="bg1"/>
                </a:solidFill>
              </a:rPr>
              <a:t>* Refer to User Guides if selecting these colours</a:t>
            </a:r>
          </a:p>
          <a:p>
            <a:pPr marL="228600" indent="-228600">
              <a:buFont typeface="+mj-lt"/>
              <a:buAutoNum type="arabicPeriod" startAt="3"/>
            </a:pPr>
            <a:r>
              <a:rPr lang="en-GB" sz="800" dirty="0">
                <a:solidFill>
                  <a:schemeClr val="bg1"/>
                </a:solidFill>
              </a:rPr>
              <a:t>For a transparent background, select ‘No fill’.</a:t>
            </a:r>
          </a:p>
        </p:txBody>
      </p:sp>
      <p:pic>
        <p:nvPicPr>
          <p:cNvPr id="17" name="Picture 16">
            <a:extLst>
              <a:ext uri="{FF2B5EF4-FFF2-40B4-BE49-F238E27FC236}">
                <a16:creationId xmlns:a16="http://schemas.microsoft.com/office/drawing/2014/main" id="{9D07BF8D-2EF2-1C66-9FF0-498CC57C8C90}"/>
              </a:ext>
            </a:extLst>
          </p:cNvPr>
          <p:cNvPicPr>
            <a:picLocks noChangeAspect="1"/>
          </p:cNvPicPr>
          <p:nvPr userDrawn="1"/>
        </p:nvPicPr>
        <p:blipFill>
          <a:blip r:embed="rId7"/>
          <a:srcRect/>
          <a:stretch/>
        </p:blipFill>
        <p:spPr>
          <a:xfrm>
            <a:off x="12629327" y="5344131"/>
            <a:ext cx="1365529" cy="1639777"/>
          </a:xfrm>
          <a:prstGeom prst="rect">
            <a:avLst/>
          </a:prstGeom>
        </p:spPr>
      </p:pic>
      <p:sp>
        <p:nvSpPr>
          <p:cNvPr id="18" name="TextBox 17">
            <a:extLst>
              <a:ext uri="{FF2B5EF4-FFF2-40B4-BE49-F238E27FC236}">
                <a16:creationId xmlns:a16="http://schemas.microsoft.com/office/drawing/2014/main" id="{EB907172-2013-92CD-D167-BBE2A949866F}"/>
              </a:ext>
            </a:extLst>
          </p:cNvPr>
          <p:cNvSpPr txBox="1"/>
          <p:nvPr userDrawn="1"/>
        </p:nvSpPr>
        <p:spPr>
          <a:xfrm>
            <a:off x="12411008" y="7245997"/>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bg1"/>
                </a:solidFill>
              </a:rPr>
              <a:t>Get the most out of this template. Full usage guidelines can be found here: </a:t>
            </a:r>
            <a:r>
              <a:rPr lang="en-GB" sz="800" b="1" dirty="0">
                <a:solidFill>
                  <a:schemeClr val="bg1"/>
                </a:solidFill>
              </a:rPr>
              <a:t>Public Drive (P Drive) &gt; Marketing and Brand Library &gt; SE PPT &gt; User Guides for Mac and PC</a:t>
            </a:r>
          </a:p>
        </p:txBody>
      </p:sp>
      <p:sp>
        <p:nvSpPr>
          <p:cNvPr id="19" name="TextBox 18">
            <a:extLst>
              <a:ext uri="{FF2B5EF4-FFF2-40B4-BE49-F238E27FC236}">
                <a16:creationId xmlns:a16="http://schemas.microsoft.com/office/drawing/2014/main" id="{04B6D6BC-7127-F351-3037-25AD8357C113}"/>
              </a:ext>
            </a:extLst>
          </p:cNvPr>
          <p:cNvSpPr txBox="1"/>
          <p:nvPr userDrawn="1"/>
        </p:nvSpPr>
        <p:spPr>
          <a:xfrm>
            <a:off x="12411009" y="629674"/>
            <a:ext cx="1964210" cy="1261884"/>
          </a:xfrm>
          <a:prstGeom prst="rect">
            <a:avLst/>
          </a:prstGeom>
          <a:noFill/>
        </p:spPr>
        <p:txBody>
          <a:bodyPr wrap="square" lIns="0" tIns="0" rIns="0" bIns="0" rtlCol="0">
            <a:spAutoFit/>
          </a:bodyPr>
          <a:lstStyle/>
          <a:p>
            <a:r>
              <a:rPr lang="en-GB" sz="1000" b="1" dirty="0">
                <a:solidFill>
                  <a:schemeClr val="bg1"/>
                </a:solidFill>
              </a:rPr>
              <a:t>Change colour of content box</a:t>
            </a:r>
          </a:p>
          <a:p>
            <a:endParaRPr lang="en-GB" sz="800" dirty="0">
              <a:solidFill>
                <a:schemeClr val="bg1"/>
              </a:solidFill>
            </a:endParaRPr>
          </a:p>
          <a:p>
            <a:pPr marL="228600" indent="-228600">
              <a:buFont typeface="+mj-lt"/>
              <a:buAutoNum type="arabicPeriod"/>
            </a:pPr>
            <a:r>
              <a:rPr lang="en-GB" sz="800" dirty="0">
                <a:solidFill>
                  <a:schemeClr val="bg1"/>
                </a:solidFill>
              </a:rPr>
              <a:t>Click in the box to select it.</a:t>
            </a:r>
          </a:p>
          <a:p>
            <a:pPr marL="228600" indent="-228600">
              <a:buFont typeface="+mj-lt"/>
              <a:buAutoNum type="arabicPeriod"/>
            </a:pPr>
            <a:r>
              <a:rPr lang="en-GB" sz="800" dirty="0">
                <a:solidFill>
                  <a:schemeClr val="bg1"/>
                </a:solidFill>
              </a:rPr>
              <a:t>Click the ‘Shape Format’ tab (or ‘Format tab’ for PC users) in the ribbon to reveal the dialogue box below.</a:t>
            </a:r>
            <a:br>
              <a:rPr lang="en-GB" sz="800" dirty="0">
                <a:solidFill>
                  <a:schemeClr val="bg1"/>
                </a:solidFill>
              </a:rPr>
            </a:br>
            <a:r>
              <a:rPr lang="en-GB" sz="800" dirty="0">
                <a:solidFill>
                  <a:schemeClr val="bg1"/>
                </a:solidFill>
              </a:rPr>
              <a:t>(Alternatively, right-click in the box and scroll down to ‘Shape Format’ – PC users ‘Format Shape…’).</a:t>
            </a:r>
          </a:p>
        </p:txBody>
      </p:sp>
    </p:spTree>
    <p:extLst>
      <p:ext uri="{BB962C8B-B14F-4D97-AF65-F5344CB8AC3E}">
        <p14:creationId xmlns:p14="http://schemas.microsoft.com/office/powerpoint/2010/main" val="3603975302"/>
      </p:ext>
    </p:extLst>
  </p:cSld>
  <p:clrMapOvr>
    <a:masterClrMapping/>
  </p:clrMapOvr>
  <p:extLst>
    <p:ext uri="{DCECCB84-F9BA-43D5-87BE-67443E8EF086}">
      <p15:sldGuideLst xmlns:p15="http://schemas.microsoft.com/office/powerpoint/2012/main">
        <p15:guide id="1" pos="968" userDrawn="1">
          <p15:clr>
            <a:srgbClr val="FBAE40"/>
          </p15:clr>
        </p15:guide>
        <p15:guide id="2" orient="horz" pos="913" userDrawn="1">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Multi Pics">
    <p:bg>
      <p:bgPr>
        <a:solidFill>
          <a:schemeClr val="accent4">
            <a:alpha val="10240"/>
          </a:schemeClr>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69512" y="7896353"/>
            <a:ext cx="5951537" cy="242312"/>
          </a:xfrm>
        </p:spPr>
        <p:txBody>
          <a:bodyPr/>
          <a:lstStyle/>
          <a:p>
            <a:r>
              <a:rPr lang="en-GB"/>
              <a:t>Water Wellbeing Accreditation</a:t>
            </a:r>
            <a:endParaRPr lang="en-GB" dirty="0"/>
          </a:p>
        </p:txBody>
      </p:sp>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lumMod val="95000"/>
              <a:alpha val="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1FA11523-4CF3-4E7F-AB3D-1FFE6AEF12C3}" type="datetime2">
              <a:rPr lang="en-GB" smtClean="0"/>
              <a:t>Thursday, 24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sp>
        <p:nvSpPr>
          <p:cNvPr id="20" name="Picture Placeholder 19">
            <a:extLst>
              <a:ext uri="{FF2B5EF4-FFF2-40B4-BE49-F238E27FC236}">
                <a16:creationId xmlns:a16="http://schemas.microsoft.com/office/drawing/2014/main" id="{BF5D32C7-5393-72C4-0E56-200A3E67B3A1}"/>
              </a:ext>
            </a:extLst>
          </p:cNvPr>
          <p:cNvSpPr>
            <a:spLocks noGrp="1"/>
          </p:cNvSpPr>
          <p:nvPr>
            <p:ph type="pic" sz="quarter" idx="17"/>
          </p:nvPr>
        </p:nvSpPr>
        <p:spPr>
          <a:xfrm>
            <a:off x="0" y="-6350"/>
            <a:ext cx="7488238" cy="6480175"/>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22" name="Picture Placeholder 21">
            <a:extLst>
              <a:ext uri="{FF2B5EF4-FFF2-40B4-BE49-F238E27FC236}">
                <a16:creationId xmlns:a16="http://schemas.microsoft.com/office/drawing/2014/main" id="{8E6AC564-07E5-D5DD-7723-AA7028AE0F3F}"/>
              </a:ext>
            </a:extLst>
          </p:cNvPr>
          <p:cNvSpPr>
            <a:spLocks noGrp="1"/>
          </p:cNvSpPr>
          <p:nvPr>
            <p:ph type="pic" sz="quarter" idx="18"/>
          </p:nvPr>
        </p:nvSpPr>
        <p:spPr>
          <a:xfrm>
            <a:off x="7553325" y="-6350"/>
            <a:ext cx="2295525" cy="2411413"/>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23" name="Picture Placeholder 21">
            <a:extLst>
              <a:ext uri="{FF2B5EF4-FFF2-40B4-BE49-F238E27FC236}">
                <a16:creationId xmlns:a16="http://schemas.microsoft.com/office/drawing/2014/main" id="{3C0E3485-A1ED-C264-F24F-098048B0036B}"/>
              </a:ext>
            </a:extLst>
          </p:cNvPr>
          <p:cNvSpPr>
            <a:spLocks noGrp="1"/>
          </p:cNvSpPr>
          <p:nvPr>
            <p:ph type="pic" sz="quarter" idx="19"/>
          </p:nvPr>
        </p:nvSpPr>
        <p:spPr>
          <a:xfrm>
            <a:off x="9914925" y="-6350"/>
            <a:ext cx="2295525" cy="2411413"/>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24" name="Picture Placeholder 21">
            <a:extLst>
              <a:ext uri="{FF2B5EF4-FFF2-40B4-BE49-F238E27FC236}">
                <a16:creationId xmlns:a16="http://schemas.microsoft.com/office/drawing/2014/main" id="{E9887082-73CC-7E5A-A87B-4842F83FE5AE}"/>
              </a:ext>
            </a:extLst>
          </p:cNvPr>
          <p:cNvSpPr>
            <a:spLocks noGrp="1"/>
          </p:cNvSpPr>
          <p:nvPr>
            <p:ph type="pic" sz="quarter" idx="20"/>
          </p:nvPr>
        </p:nvSpPr>
        <p:spPr>
          <a:xfrm>
            <a:off x="7553325" y="2464326"/>
            <a:ext cx="4638675" cy="4009499"/>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11" name="Rounded Rectangle 10">
            <a:extLst>
              <a:ext uri="{FF2B5EF4-FFF2-40B4-BE49-F238E27FC236}">
                <a16:creationId xmlns:a16="http://schemas.microsoft.com/office/drawing/2014/main" id="{9FBFD250-F7B3-C7D5-E7B3-AD7D361626D2}"/>
              </a:ext>
            </a:extLst>
          </p:cNvPr>
          <p:cNvSpPr/>
          <p:nvPr userDrawn="1"/>
        </p:nvSpPr>
        <p:spPr>
          <a:xfrm>
            <a:off x="12291461" y="-6630"/>
            <a:ext cx="2178000" cy="799316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3" name="Graphic 12">
            <a:extLst>
              <a:ext uri="{FF2B5EF4-FFF2-40B4-BE49-F238E27FC236}">
                <a16:creationId xmlns:a16="http://schemas.microsoft.com/office/drawing/2014/main" id="{0CCE63C5-7C3E-5CD9-A568-69FD7EEED5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25413" y="123648"/>
            <a:ext cx="347311" cy="343176"/>
          </a:xfrm>
          <a:prstGeom prst="rect">
            <a:avLst/>
          </a:prstGeom>
        </p:spPr>
      </p:pic>
      <p:sp>
        <p:nvSpPr>
          <p:cNvPr id="14" name="TextBox 13">
            <a:extLst>
              <a:ext uri="{FF2B5EF4-FFF2-40B4-BE49-F238E27FC236}">
                <a16:creationId xmlns:a16="http://schemas.microsoft.com/office/drawing/2014/main" id="{CF41D00D-FC65-E3E5-AFE5-EF869726F548}"/>
              </a:ext>
            </a:extLst>
          </p:cNvPr>
          <p:cNvSpPr txBox="1"/>
          <p:nvPr userDrawn="1"/>
        </p:nvSpPr>
        <p:spPr>
          <a:xfrm>
            <a:off x="12872184" y="123648"/>
            <a:ext cx="1503035" cy="307777"/>
          </a:xfrm>
          <a:prstGeom prst="rect">
            <a:avLst/>
          </a:prstGeom>
          <a:noFill/>
        </p:spPr>
        <p:txBody>
          <a:bodyPr wrap="square" lIns="0" tIns="0" rIns="0" bIns="0" rtlCol="0">
            <a:spAutoFit/>
          </a:bodyPr>
          <a:lstStyle/>
          <a:p>
            <a:r>
              <a:rPr lang="en-GB" sz="1400" b="1" dirty="0">
                <a:solidFill>
                  <a:schemeClr val="bg1"/>
                </a:solidFill>
              </a:rPr>
              <a:t>Quick Tips</a:t>
            </a:r>
          </a:p>
          <a:p>
            <a:r>
              <a:rPr lang="en-GB" sz="600" b="0" dirty="0">
                <a:solidFill>
                  <a:schemeClr val="bg1"/>
                </a:solidFill>
              </a:rPr>
              <a:t>The box is not visible in presentation mode</a:t>
            </a:r>
          </a:p>
        </p:txBody>
      </p:sp>
      <p:pic>
        <p:nvPicPr>
          <p:cNvPr id="16" name="Picture 15">
            <a:extLst>
              <a:ext uri="{FF2B5EF4-FFF2-40B4-BE49-F238E27FC236}">
                <a16:creationId xmlns:a16="http://schemas.microsoft.com/office/drawing/2014/main" id="{12309CDF-A9EC-470D-1DC1-20ED0E41A791}"/>
              </a:ext>
            </a:extLst>
          </p:cNvPr>
          <p:cNvPicPr>
            <a:picLocks noChangeAspect="1"/>
          </p:cNvPicPr>
          <p:nvPr userDrawn="1"/>
        </p:nvPicPr>
        <p:blipFill>
          <a:blip r:embed="rId4"/>
          <a:srcRect/>
          <a:stretch/>
        </p:blipFill>
        <p:spPr>
          <a:xfrm>
            <a:off x="12629327" y="2004915"/>
            <a:ext cx="1365529" cy="1929947"/>
          </a:xfrm>
          <a:prstGeom prst="rect">
            <a:avLst/>
          </a:prstGeom>
        </p:spPr>
      </p:pic>
      <p:sp>
        <p:nvSpPr>
          <p:cNvPr id="19" name="TextBox 18">
            <a:extLst>
              <a:ext uri="{FF2B5EF4-FFF2-40B4-BE49-F238E27FC236}">
                <a16:creationId xmlns:a16="http://schemas.microsoft.com/office/drawing/2014/main" id="{16DCF462-EF1B-D67B-010E-FDA2DD1A0AB5}"/>
              </a:ext>
            </a:extLst>
          </p:cNvPr>
          <p:cNvSpPr txBox="1"/>
          <p:nvPr userDrawn="1"/>
        </p:nvSpPr>
        <p:spPr>
          <a:xfrm>
            <a:off x="12411009" y="4026018"/>
            <a:ext cx="1964210" cy="1231106"/>
          </a:xfrm>
          <a:prstGeom prst="rect">
            <a:avLst/>
          </a:prstGeom>
          <a:noFill/>
        </p:spPr>
        <p:txBody>
          <a:bodyPr wrap="square" lIns="0" tIns="0" rIns="0" bIns="0" rtlCol="0">
            <a:spAutoFit/>
          </a:bodyPr>
          <a:lstStyle/>
          <a:p>
            <a:pPr marL="228600" indent="-228600">
              <a:buFont typeface="+mj-lt"/>
              <a:buAutoNum type="arabicPeriod" startAt="3"/>
            </a:pPr>
            <a:r>
              <a:rPr lang="en-GB" sz="800" dirty="0">
                <a:solidFill>
                  <a:schemeClr val="bg1"/>
                </a:solidFill>
              </a:rPr>
              <a:t>Click the paint bucket icon (which shows the current colour) to bring up the ‘Theme Colours’ box and select either red, dark blue, turquoise light blue*, dark red or light grey* from the top line.</a:t>
            </a:r>
            <a:br>
              <a:rPr lang="en-GB" sz="800" dirty="0">
                <a:solidFill>
                  <a:schemeClr val="bg1"/>
                </a:solidFill>
              </a:rPr>
            </a:br>
            <a:r>
              <a:rPr lang="en-GB" sz="800" dirty="0">
                <a:solidFill>
                  <a:schemeClr val="bg1"/>
                </a:solidFill>
              </a:rPr>
              <a:t>* Refer to User Guides if selecting these colours</a:t>
            </a:r>
          </a:p>
          <a:p>
            <a:pPr marL="228600" indent="-228600">
              <a:buFont typeface="+mj-lt"/>
              <a:buAutoNum type="arabicPeriod" startAt="3"/>
            </a:pPr>
            <a:r>
              <a:rPr lang="en-GB" sz="800" dirty="0">
                <a:solidFill>
                  <a:schemeClr val="bg1"/>
                </a:solidFill>
              </a:rPr>
              <a:t>For a transparent background, select ‘No fill’.</a:t>
            </a:r>
          </a:p>
        </p:txBody>
      </p:sp>
      <p:pic>
        <p:nvPicPr>
          <p:cNvPr id="21" name="Picture 20">
            <a:extLst>
              <a:ext uri="{FF2B5EF4-FFF2-40B4-BE49-F238E27FC236}">
                <a16:creationId xmlns:a16="http://schemas.microsoft.com/office/drawing/2014/main" id="{02A2E299-2D17-B959-FFAF-F4E2FBAA3DCF}"/>
              </a:ext>
            </a:extLst>
          </p:cNvPr>
          <p:cNvPicPr>
            <a:picLocks noChangeAspect="1"/>
          </p:cNvPicPr>
          <p:nvPr userDrawn="1"/>
        </p:nvPicPr>
        <p:blipFill>
          <a:blip r:embed="rId5"/>
          <a:srcRect/>
          <a:stretch/>
        </p:blipFill>
        <p:spPr>
          <a:xfrm>
            <a:off x="12629327" y="5344131"/>
            <a:ext cx="1365529" cy="1639777"/>
          </a:xfrm>
          <a:prstGeom prst="rect">
            <a:avLst/>
          </a:prstGeom>
        </p:spPr>
      </p:pic>
      <p:sp>
        <p:nvSpPr>
          <p:cNvPr id="25" name="TextBox 24">
            <a:extLst>
              <a:ext uri="{FF2B5EF4-FFF2-40B4-BE49-F238E27FC236}">
                <a16:creationId xmlns:a16="http://schemas.microsoft.com/office/drawing/2014/main" id="{DAF40ABB-4DE4-0EE6-FE06-A40E70EC11A9}"/>
              </a:ext>
            </a:extLst>
          </p:cNvPr>
          <p:cNvSpPr txBox="1"/>
          <p:nvPr userDrawn="1"/>
        </p:nvSpPr>
        <p:spPr>
          <a:xfrm>
            <a:off x="12411008" y="7245997"/>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bg1"/>
                </a:solidFill>
              </a:rPr>
              <a:t>Get the most out of this template. Full usage guidelines can be found here: </a:t>
            </a:r>
            <a:r>
              <a:rPr lang="en-GB" sz="800" b="1" dirty="0">
                <a:solidFill>
                  <a:schemeClr val="bg1"/>
                </a:solidFill>
              </a:rPr>
              <a:t>Public Drive (P Drive) &gt; Marketing and Brand Library &gt; SE PPT &gt; User Guides for Mac and PC</a:t>
            </a:r>
          </a:p>
        </p:txBody>
      </p:sp>
      <p:sp>
        <p:nvSpPr>
          <p:cNvPr id="26" name="TextBox 25">
            <a:extLst>
              <a:ext uri="{FF2B5EF4-FFF2-40B4-BE49-F238E27FC236}">
                <a16:creationId xmlns:a16="http://schemas.microsoft.com/office/drawing/2014/main" id="{F86EC261-0E11-B79B-B0A2-F54F2CB3C082}"/>
              </a:ext>
            </a:extLst>
          </p:cNvPr>
          <p:cNvSpPr txBox="1"/>
          <p:nvPr userDrawn="1"/>
        </p:nvSpPr>
        <p:spPr>
          <a:xfrm>
            <a:off x="12411009" y="629674"/>
            <a:ext cx="1964210" cy="1261884"/>
          </a:xfrm>
          <a:prstGeom prst="rect">
            <a:avLst/>
          </a:prstGeom>
          <a:noFill/>
        </p:spPr>
        <p:txBody>
          <a:bodyPr wrap="square" lIns="0" tIns="0" rIns="0" bIns="0" rtlCol="0">
            <a:spAutoFit/>
          </a:bodyPr>
          <a:lstStyle/>
          <a:p>
            <a:r>
              <a:rPr lang="en-GB" sz="1000" b="1" dirty="0">
                <a:solidFill>
                  <a:schemeClr val="bg1"/>
                </a:solidFill>
              </a:rPr>
              <a:t>Change colour of content box</a:t>
            </a:r>
          </a:p>
          <a:p>
            <a:endParaRPr lang="en-GB" sz="800" dirty="0">
              <a:solidFill>
                <a:schemeClr val="bg1"/>
              </a:solidFill>
            </a:endParaRPr>
          </a:p>
          <a:p>
            <a:pPr marL="228600" indent="-228600">
              <a:buFont typeface="+mj-lt"/>
              <a:buAutoNum type="arabicPeriod"/>
            </a:pPr>
            <a:r>
              <a:rPr lang="en-GB" sz="800" dirty="0">
                <a:solidFill>
                  <a:schemeClr val="bg1"/>
                </a:solidFill>
              </a:rPr>
              <a:t>Click in the box to select it.</a:t>
            </a:r>
          </a:p>
          <a:p>
            <a:pPr marL="228600" indent="-228600">
              <a:buFont typeface="+mj-lt"/>
              <a:buAutoNum type="arabicPeriod"/>
            </a:pPr>
            <a:r>
              <a:rPr lang="en-GB" sz="800" dirty="0">
                <a:solidFill>
                  <a:schemeClr val="bg1"/>
                </a:solidFill>
              </a:rPr>
              <a:t>Click the ‘Shape Format’ tab (or ‘Format tab’ for PC users) in the ribbon to reveal the dialogue box below.</a:t>
            </a:r>
            <a:br>
              <a:rPr lang="en-GB" sz="800" dirty="0">
                <a:solidFill>
                  <a:schemeClr val="bg1"/>
                </a:solidFill>
              </a:rPr>
            </a:br>
            <a:r>
              <a:rPr lang="en-GB" sz="800" dirty="0">
                <a:solidFill>
                  <a:schemeClr val="bg1"/>
                </a:solidFill>
              </a:rPr>
              <a:t>(Alternatively, right-click in the box and scroll down to ‘Shape Format’ – PC users ‘Format Shape…’).</a:t>
            </a:r>
          </a:p>
        </p:txBody>
      </p:sp>
    </p:spTree>
    <p:extLst>
      <p:ext uri="{BB962C8B-B14F-4D97-AF65-F5344CB8AC3E}">
        <p14:creationId xmlns:p14="http://schemas.microsoft.com/office/powerpoint/2010/main" val="3601922911"/>
      </p:ext>
    </p:extLst>
  </p:cSld>
  <p:clrMapOvr>
    <a:masterClrMapping/>
  </p:clrMapOvr>
  <p:extLst>
    <p:ext uri="{DCECCB84-F9BA-43D5-87BE-67443E8EF086}">
      <p15:sldGuideLst xmlns:p15="http://schemas.microsoft.com/office/powerpoint/2012/main">
        <p15:guide id="1" pos="4717">
          <p15:clr>
            <a:srgbClr val="FBAE40"/>
          </p15:clr>
        </p15:guide>
        <p15:guide id="2" pos="4758" userDrawn="1">
          <p15:clr>
            <a:srgbClr val="FBAE40"/>
          </p15:clr>
        </p15:guide>
        <p15:guide id="3" pos="6204" userDrawn="1">
          <p15:clr>
            <a:srgbClr val="FBAE40"/>
          </p15:clr>
        </p15:guide>
        <p15:guide id="4" pos="6241" userDrawn="1">
          <p15:clr>
            <a:srgbClr val="FBAE40"/>
          </p15:clr>
        </p15:guide>
        <p15:guide id="5" orient="horz" pos="1515" userDrawn="1">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CREEN CAPTURE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DEDF17D5-02B8-49A6-B3C4-5855788DC683}" type="datetime2">
              <a:rPr lang="en-GB" smtClean="0"/>
              <a:t>Thursday, 24 August 2023</a:t>
            </a:fld>
            <a:endParaRPr lang="en-GB" dirty="0"/>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r>
              <a:rPr lang="en-GB"/>
              <a:t>Water Wellbeing Accreditation</a:t>
            </a:r>
            <a:endParaRPr lang="en-GB" dirty="0"/>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pPr/>
              <a:t>‹#›</a:t>
            </a:fld>
            <a:endParaRPr lang="en-GB"/>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1166842"/>
            <a:ext cx="9850582" cy="4524315"/>
          </a:xfrm>
          <a:prstGeom prst="rect">
            <a:avLst/>
          </a:prstGeom>
          <a:noFill/>
        </p:spPr>
        <p:txBody>
          <a:bodyPr wrap="square" rtlCol="0">
            <a:spAutoFit/>
          </a:bodyPr>
          <a:lstStyle/>
          <a:p>
            <a:pPr algn="ctr"/>
            <a:r>
              <a:rPr lang="en-GB" sz="9600" b="1" dirty="0">
                <a:solidFill>
                  <a:schemeClr val="bg1"/>
                </a:solidFill>
              </a:rPr>
              <a:t>SCREEN CAPTURE LAYOUTS</a:t>
            </a:r>
          </a:p>
        </p:txBody>
      </p:sp>
    </p:spTree>
    <p:extLst>
      <p:ext uri="{BB962C8B-B14F-4D97-AF65-F5344CB8AC3E}">
        <p14:creationId xmlns:p14="http://schemas.microsoft.com/office/powerpoint/2010/main" val="107979657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Laptop">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51F4E423-ECA2-444A-B3FB-F30910F49A93}" type="datetime2">
              <a:rPr lang="en-GB" smtClean="0"/>
              <a:t>Thursday, 24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6430963" cy="242312"/>
          </a:xfrm>
        </p:spPr>
        <p:txBody>
          <a:bodyPr/>
          <a:lstStyle/>
          <a:p>
            <a:r>
              <a:rPr lang="en-GB"/>
              <a:t>Water Wellbeing Accreditation</a:t>
            </a:r>
            <a:endParaRPr lang="en-GB" dirty="0"/>
          </a:p>
        </p:txBody>
      </p:sp>
      <p:cxnSp>
        <p:nvCxnSpPr>
          <p:cNvPr id="31" name="Straight Connector 30">
            <a:extLst>
              <a:ext uri="{FF2B5EF4-FFF2-40B4-BE49-F238E27FC236}">
                <a16:creationId xmlns:a16="http://schemas.microsoft.com/office/drawing/2014/main" id="{0D624D9B-15DF-86D7-8423-34BBF9C7F6EC}"/>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5" y="1108800"/>
            <a:ext cx="3240000" cy="935669"/>
          </a:xfrm>
        </p:spPr>
        <p:txBody>
          <a:bodyPr/>
          <a:lstStyle>
            <a:lvl1pPr>
              <a:defRPr sz="3200"/>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5999" y="2457450"/>
            <a:ext cx="3240000"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9" name="Picture Placeholder 38">
            <a:extLst>
              <a:ext uri="{FF2B5EF4-FFF2-40B4-BE49-F238E27FC236}">
                <a16:creationId xmlns:a16="http://schemas.microsoft.com/office/drawing/2014/main" id="{89911D98-6B55-1655-1BF0-B92A61A8BBE7}"/>
              </a:ext>
            </a:extLst>
          </p:cNvPr>
          <p:cNvSpPr>
            <a:spLocks noGrp="1"/>
          </p:cNvSpPr>
          <p:nvPr>
            <p:ph type="pic" sz="quarter" idx="16" hasCustomPrompt="1"/>
          </p:nvPr>
        </p:nvSpPr>
        <p:spPr>
          <a:xfrm>
            <a:off x="3884400" y="1224316"/>
            <a:ext cx="8006399" cy="5108400"/>
          </a:xfrm>
          <a:blipFill dpi="0" rotWithShape="1">
            <a:blip r:embed="rId4">
              <a:extLst>
                <a:ext uri="{96DAC541-7B7A-43D3-8B79-37D633B846F1}">
                  <asvg:svgBlip xmlns:asvg="http://schemas.microsoft.com/office/drawing/2016/SVG/main" r:embed="rId5"/>
                </a:ext>
              </a:extLst>
            </a:blip>
            <a:srcRect/>
            <a:stretch>
              <a:fillRect l="-2" t="1000" r="-1000" b="-1000"/>
            </a:stretch>
          </a:blipFill>
        </p:spPr>
        <p:txBody>
          <a:bodyPr/>
          <a:lstStyle>
            <a:lvl1pPr marL="0" indent="0">
              <a:buNone/>
              <a:defRPr/>
            </a:lvl1pPr>
          </a:lstStyle>
          <a:p>
            <a:r>
              <a:rPr lang="en-GB" dirty="0"/>
              <a:t> </a:t>
            </a:r>
          </a:p>
          <a:p>
            <a:endParaRPr lang="en-GB" dirty="0"/>
          </a:p>
        </p:txBody>
      </p:sp>
      <p:sp>
        <p:nvSpPr>
          <p:cNvPr id="12" name="Picture Placeholder 11">
            <a:extLst>
              <a:ext uri="{FF2B5EF4-FFF2-40B4-BE49-F238E27FC236}">
                <a16:creationId xmlns:a16="http://schemas.microsoft.com/office/drawing/2014/main" id="{54663FED-1F0B-396D-02A3-A0265B6BC5A4}"/>
              </a:ext>
            </a:extLst>
          </p:cNvPr>
          <p:cNvSpPr>
            <a:spLocks noGrp="1"/>
          </p:cNvSpPr>
          <p:nvPr>
            <p:ph type="pic" sz="quarter" idx="17"/>
          </p:nvPr>
        </p:nvSpPr>
        <p:spPr>
          <a:xfrm>
            <a:off x="4926013" y="1767612"/>
            <a:ext cx="6062662" cy="3789406"/>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32" name="Rounded Rectangle 31">
            <a:extLst>
              <a:ext uri="{FF2B5EF4-FFF2-40B4-BE49-F238E27FC236}">
                <a16:creationId xmlns:a16="http://schemas.microsoft.com/office/drawing/2014/main" id="{E1F9C557-344F-18E1-FBC5-59EFA8EDE23C}"/>
              </a:ext>
            </a:extLst>
          </p:cNvPr>
          <p:cNvSpPr/>
          <p:nvPr userDrawn="1"/>
        </p:nvSpPr>
        <p:spPr>
          <a:xfrm>
            <a:off x="12296487" y="-1"/>
            <a:ext cx="2178000" cy="383122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33" name="Graphic 32">
            <a:extLst>
              <a:ext uri="{FF2B5EF4-FFF2-40B4-BE49-F238E27FC236}">
                <a16:creationId xmlns:a16="http://schemas.microsoft.com/office/drawing/2014/main" id="{06317D53-F587-03AE-B80A-BCC4B5F6DD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2425413" y="118702"/>
            <a:ext cx="347311" cy="343176"/>
          </a:xfrm>
          <a:prstGeom prst="rect">
            <a:avLst/>
          </a:prstGeom>
        </p:spPr>
      </p:pic>
      <p:sp>
        <p:nvSpPr>
          <p:cNvPr id="34" name="TextBox 33">
            <a:extLst>
              <a:ext uri="{FF2B5EF4-FFF2-40B4-BE49-F238E27FC236}">
                <a16:creationId xmlns:a16="http://schemas.microsoft.com/office/drawing/2014/main" id="{4154F138-EFAD-284C-AE74-1D777EFF0734}"/>
              </a:ext>
            </a:extLst>
          </p:cNvPr>
          <p:cNvSpPr txBox="1"/>
          <p:nvPr userDrawn="1"/>
        </p:nvSpPr>
        <p:spPr>
          <a:xfrm>
            <a:off x="12872184" y="118702"/>
            <a:ext cx="1503035" cy="307777"/>
          </a:xfrm>
          <a:prstGeom prst="rect">
            <a:avLst/>
          </a:prstGeom>
          <a:noFill/>
        </p:spPr>
        <p:txBody>
          <a:bodyPr wrap="square" lIns="0" tIns="0" rIns="0" bIns="0" rtlCol="0">
            <a:spAutoFit/>
          </a:bodyPr>
          <a:lstStyle/>
          <a:p>
            <a:r>
              <a:rPr lang="en-GB" sz="1400" b="1" dirty="0">
                <a:solidFill>
                  <a:schemeClr val="bg1"/>
                </a:solidFill>
              </a:rPr>
              <a:t>Quick Tips</a:t>
            </a:r>
          </a:p>
          <a:p>
            <a:r>
              <a:rPr lang="en-GB" sz="600" b="0" dirty="0">
                <a:solidFill>
                  <a:schemeClr val="bg1"/>
                </a:solidFill>
              </a:rPr>
              <a:t>The box is not visible in presentation mode</a:t>
            </a:r>
          </a:p>
        </p:txBody>
      </p:sp>
      <p:sp>
        <p:nvSpPr>
          <p:cNvPr id="35" name="TextBox 34">
            <a:extLst>
              <a:ext uri="{FF2B5EF4-FFF2-40B4-BE49-F238E27FC236}">
                <a16:creationId xmlns:a16="http://schemas.microsoft.com/office/drawing/2014/main" id="{E65FBED0-46DF-3BCB-EFC4-ECC70669A537}"/>
              </a:ext>
            </a:extLst>
          </p:cNvPr>
          <p:cNvSpPr txBox="1"/>
          <p:nvPr userDrawn="1"/>
        </p:nvSpPr>
        <p:spPr>
          <a:xfrm>
            <a:off x="12411008" y="3046602"/>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bg1"/>
                </a:solidFill>
              </a:rPr>
              <a:t>Get the most out of this template. Full usage guidelines can be found here: </a:t>
            </a:r>
            <a:r>
              <a:rPr lang="en-GB" sz="800" b="1" dirty="0">
                <a:solidFill>
                  <a:schemeClr val="bg1"/>
                </a:solidFill>
              </a:rPr>
              <a:t>Public Drive (P Drive) &gt; Marketing and Brand Library &gt; SE PPT &gt; User Guides for Mac and PC</a:t>
            </a:r>
          </a:p>
        </p:txBody>
      </p:sp>
      <p:sp>
        <p:nvSpPr>
          <p:cNvPr id="36" name="TextBox 35">
            <a:extLst>
              <a:ext uri="{FF2B5EF4-FFF2-40B4-BE49-F238E27FC236}">
                <a16:creationId xmlns:a16="http://schemas.microsoft.com/office/drawing/2014/main" id="{CAD31F3D-C422-0E0E-B006-859803A74CD9}"/>
              </a:ext>
            </a:extLst>
          </p:cNvPr>
          <p:cNvSpPr txBox="1"/>
          <p:nvPr userDrawn="1"/>
        </p:nvSpPr>
        <p:spPr>
          <a:xfrm>
            <a:off x="12411009" y="646138"/>
            <a:ext cx="1964210" cy="2246769"/>
          </a:xfrm>
          <a:prstGeom prst="rect">
            <a:avLst/>
          </a:prstGeom>
          <a:noFill/>
        </p:spPr>
        <p:txBody>
          <a:bodyPr wrap="square" lIns="0" tIns="0" rIns="0" bIns="0" rtlCol="0">
            <a:spAutoFit/>
          </a:bodyPr>
          <a:lstStyle/>
          <a:p>
            <a:r>
              <a:rPr lang="en-GB" sz="1000" b="1" dirty="0">
                <a:solidFill>
                  <a:schemeClr val="bg1"/>
                </a:solidFill>
              </a:rPr>
              <a:t>Insert an image into the box</a:t>
            </a:r>
          </a:p>
          <a:p>
            <a:endParaRPr lang="en-GB" sz="800" dirty="0">
              <a:solidFill>
                <a:schemeClr val="bg1"/>
              </a:solidFill>
            </a:endParaRPr>
          </a:p>
          <a:p>
            <a:pPr marL="228600" indent="-228600">
              <a:buFont typeface="+mj-lt"/>
              <a:buAutoNum type="arabicPeriod"/>
            </a:pPr>
            <a:r>
              <a:rPr lang="en-GB" sz="800" dirty="0">
                <a:solidFill>
                  <a:schemeClr val="bg1"/>
                </a:solidFill>
              </a:rPr>
              <a:t>Click the picture icon in the centre of the box and select your image. PNG images work best in PowerPoint.</a:t>
            </a:r>
            <a:br>
              <a:rPr lang="en-GB" sz="800" dirty="0">
                <a:solidFill>
                  <a:schemeClr val="bg1"/>
                </a:solidFill>
              </a:rPr>
            </a:br>
            <a:r>
              <a:rPr lang="en-GB" sz="800" dirty="0">
                <a:solidFill>
                  <a:schemeClr val="bg1"/>
                </a:solidFill>
              </a:rPr>
              <a:t>(Alternatively drag and drop your image into the box).</a:t>
            </a:r>
          </a:p>
          <a:p>
            <a:pPr marL="228600" indent="-228600">
              <a:buFont typeface="+mj-lt"/>
              <a:buAutoNum type="arabicPeriod"/>
            </a:pPr>
            <a:r>
              <a:rPr lang="en-GB" sz="800" dirty="0">
                <a:solidFill>
                  <a:schemeClr val="bg1"/>
                </a:solidFill>
              </a:rPr>
              <a:t>The image may need to be cropped to fit better – select the crop tool from the ribbon or right-click the image and scroll down to ‘Crop’. See full usage guidelines for information on how to crop images.</a:t>
            </a:r>
            <a:br>
              <a:rPr lang="en-GB" sz="800" dirty="0">
                <a:solidFill>
                  <a:schemeClr val="bg1"/>
                </a:solidFill>
              </a:rPr>
            </a:br>
            <a:r>
              <a:rPr lang="en-GB" sz="800" dirty="0">
                <a:solidFill>
                  <a:schemeClr val="bg1"/>
                </a:solidFill>
              </a:rPr>
              <a:t>A selection of images can be found here: </a:t>
            </a:r>
            <a:r>
              <a:rPr lang="en-GB" sz="800" b="1" dirty="0">
                <a:solidFill>
                  <a:schemeClr val="bg1"/>
                </a:solidFill>
              </a:rPr>
              <a:t>Public Drive (P Drive) &gt; Marketing and Brand Library &gt; SE PPT &gt; Imagery for PPT_NOT TO BE SHARED</a:t>
            </a:r>
            <a:endParaRPr lang="en-GB" sz="800" dirty="0">
              <a:solidFill>
                <a:schemeClr val="bg1"/>
              </a:solidFill>
            </a:endParaRPr>
          </a:p>
        </p:txBody>
      </p:sp>
    </p:spTree>
    <p:extLst>
      <p:ext uri="{BB962C8B-B14F-4D97-AF65-F5344CB8AC3E}">
        <p14:creationId xmlns:p14="http://schemas.microsoft.com/office/powerpoint/2010/main" val="1557349529"/>
      </p:ext>
    </p:extLst>
  </p:cSld>
  <p:clrMapOvr>
    <a:masterClrMapping/>
  </p:clrMapOvr>
  <p:extLst>
    <p:ext uri="{DCECCB84-F9BA-43D5-87BE-67443E8EF086}">
      <p15:sldGuideLst xmlns:p15="http://schemas.microsoft.com/office/powerpoint/2012/main">
        <p15:guide id="1" pos="2351">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60825EE1-DCAA-45E3-9091-516030B6A1D9}" type="datetime2">
              <a:rPr lang="en-GB" smtClean="0"/>
              <a:t>Thursday, 24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6430963" cy="242312"/>
          </a:xfrm>
        </p:spPr>
        <p:txBody>
          <a:bodyPr/>
          <a:lstStyle/>
          <a:p>
            <a:r>
              <a:rPr lang="en-GB"/>
              <a:t>Water Wellbeing Accreditation</a:t>
            </a:r>
            <a:endParaRPr lang="en-GB" dirty="0"/>
          </a:p>
        </p:txBody>
      </p:sp>
      <p:cxnSp>
        <p:nvCxnSpPr>
          <p:cNvPr id="10" name="Straight Connector 9">
            <a:extLst>
              <a:ext uri="{FF2B5EF4-FFF2-40B4-BE49-F238E27FC236}">
                <a16:creationId xmlns:a16="http://schemas.microsoft.com/office/drawing/2014/main" id="{E9D711A4-6304-3DE7-B478-28E695FDAE54}"/>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5" y="1108800"/>
            <a:ext cx="5126400" cy="935669"/>
          </a:xfrm>
        </p:spPr>
        <p:txBody>
          <a:bodyPr/>
          <a:lstStyle>
            <a:lvl1pPr>
              <a:defRPr sz="3600"/>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5999" y="2457450"/>
            <a:ext cx="5126400"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Picture Placeholder 22">
            <a:extLst>
              <a:ext uri="{FF2B5EF4-FFF2-40B4-BE49-F238E27FC236}">
                <a16:creationId xmlns:a16="http://schemas.microsoft.com/office/drawing/2014/main" id="{95B60C0A-C3FD-AB96-9F85-D34601420781}"/>
              </a:ext>
            </a:extLst>
          </p:cNvPr>
          <p:cNvSpPr>
            <a:spLocks noGrp="1"/>
          </p:cNvSpPr>
          <p:nvPr>
            <p:ph type="pic" sz="quarter" idx="16" hasCustomPrompt="1"/>
          </p:nvPr>
        </p:nvSpPr>
        <p:spPr>
          <a:xfrm>
            <a:off x="5821200" y="1454580"/>
            <a:ext cx="6059492" cy="4784934"/>
          </a:xfrm>
          <a:blipFill>
            <a:blip r:embed="rId4">
              <a:extLst>
                <a:ext uri="{96DAC541-7B7A-43D3-8B79-37D633B846F1}">
                  <asvg:svgBlip xmlns:asvg="http://schemas.microsoft.com/office/drawing/2016/SVG/main" r:embed="rId5"/>
                </a:ext>
              </a:extLst>
            </a:blip>
            <a:srcRect/>
            <a:stretch>
              <a:fillRect l="46" r="-1107" b="-1152"/>
            </a:stretch>
          </a:blipFill>
        </p:spPr>
        <p:txBody>
          <a:bodyPr/>
          <a:lstStyle>
            <a:lvl1pPr marL="0" indent="0">
              <a:buNone/>
              <a:defRPr/>
            </a:lvl1pPr>
          </a:lstStyle>
          <a:p>
            <a:r>
              <a:rPr lang="en-GB" dirty="0"/>
              <a:t> </a:t>
            </a:r>
          </a:p>
          <a:p>
            <a:endParaRPr lang="en-GB" dirty="0"/>
          </a:p>
        </p:txBody>
      </p:sp>
      <p:sp>
        <p:nvSpPr>
          <p:cNvPr id="18" name="Picture Placeholder 17">
            <a:extLst>
              <a:ext uri="{FF2B5EF4-FFF2-40B4-BE49-F238E27FC236}">
                <a16:creationId xmlns:a16="http://schemas.microsoft.com/office/drawing/2014/main" id="{AB3D9C22-B15F-2971-64B0-A52E595D6488}"/>
              </a:ext>
            </a:extLst>
          </p:cNvPr>
          <p:cNvSpPr>
            <a:spLocks noGrp="1"/>
          </p:cNvSpPr>
          <p:nvPr>
            <p:ph type="pic" sz="quarter" idx="17"/>
          </p:nvPr>
        </p:nvSpPr>
        <p:spPr>
          <a:xfrm>
            <a:off x="6313714" y="1996746"/>
            <a:ext cx="5137303" cy="3780000"/>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16" name="Rounded Rectangle 15">
            <a:extLst>
              <a:ext uri="{FF2B5EF4-FFF2-40B4-BE49-F238E27FC236}">
                <a16:creationId xmlns:a16="http://schemas.microsoft.com/office/drawing/2014/main" id="{49B00A21-F7A9-D88E-7488-2AE0D942E547}"/>
              </a:ext>
            </a:extLst>
          </p:cNvPr>
          <p:cNvSpPr/>
          <p:nvPr userDrawn="1"/>
        </p:nvSpPr>
        <p:spPr>
          <a:xfrm>
            <a:off x="12296487" y="-1"/>
            <a:ext cx="2178000" cy="383122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7" name="Graphic 16">
            <a:extLst>
              <a:ext uri="{FF2B5EF4-FFF2-40B4-BE49-F238E27FC236}">
                <a16:creationId xmlns:a16="http://schemas.microsoft.com/office/drawing/2014/main" id="{F12B222A-F626-2B1F-8C68-06589769329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2425413" y="118702"/>
            <a:ext cx="347311" cy="343176"/>
          </a:xfrm>
          <a:prstGeom prst="rect">
            <a:avLst/>
          </a:prstGeom>
        </p:spPr>
      </p:pic>
      <p:sp>
        <p:nvSpPr>
          <p:cNvPr id="19" name="TextBox 18">
            <a:extLst>
              <a:ext uri="{FF2B5EF4-FFF2-40B4-BE49-F238E27FC236}">
                <a16:creationId xmlns:a16="http://schemas.microsoft.com/office/drawing/2014/main" id="{AC68F3EF-75D7-3429-1161-3EA187AD02A7}"/>
              </a:ext>
            </a:extLst>
          </p:cNvPr>
          <p:cNvSpPr txBox="1"/>
          <p:nvPr userDrawn="1"/>
        </p:nvSpPr>
        <p:spPr>
          <a:xfrm>
            <a:off x="12872184" y="118702"/>
            <a:ext cx="1503035" cy="307777"/>
          </a:xfrm>
          <a:prstGeom prst="rect">
            <a:avLst/>
          </a:prstGeom>
          <a:noFill/>
        </p:spPr>
        <p:txBody>
          <a:bodyPr wrap="square" lIns="0" tIns="0" rIns="0" bIns="0" rtlCol="0">
            <a:spAutoFit/>
          </a:bodyPr>
          <a:lstStyle/>
          <a:p>
            <a:r>
              <a:rPr lang="en-GB" sz="1400" b="1" dirty="0">
                <a:solidFill>
                  <a:schemeClr val="bg1"/>
                </a:solidFill>
              </a:rPr>
              <a:t>Quick Tips</a:t>
            </a:r>
          </a:p>
          <a:p>
            <a:r>
              <a:rPr lang="en-GB" sz="600" b="0" dirty="0">
                <a:solidFill>
                  <a:schemeClr val="bg1"/>
                </a:solidFill>
              </a:rPr>
              <a:t>The box is not visible in presentation mode</a:t>
            </a:r>
          </a:p>
        </p:txBody>
      </p:sp>
      <p:sp>
        <p:nvSpPr>
          <p:cNvPr id="20" name="TextBox 19">
            <a:extLst>
              <a:ext uri="{FF2B5EF4-FFF2-40B4-BE49-F238E27FC236}">
                <a16:creationId xmlns:a16="http://schemas.microsoft.com/office/drawing/2014/main" id="{37F2FBA9-C641-537E-2CAF-67006660F47C}"/>
              </a:ext>
            </a:extLst>
          </p:cNvPr>
          <p:cNvSpPr txBox="1"/>
          <p:nvPr userDrawn="1"/>
        </p:nvSpPr>
        <p:spPr>
          <a:xfrm>
            <a:off x="12411008" y="3046602"/>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bg1"/>
                </a:solidFill>
              </a:rPr>
              <a:t>Get the most out of this template. Full usage guidelines can be found here: </a:t>
            </a:r>
            <a:r>
              <a:rPr lang="en-GB" sz="800" b="1" dirty="0">
                <a:solidFill>
                  <a:schemeClr val="bg1"/>
                </a:solidFill>
              </a:rPr>
              <a:t>Public Drive (P Drive) &gt; Marketing and Brand Library &gt; SE PPT &gt; User Guides for Mac and PC</a:t>
            </a:r>
          </a:p>
        </p:txBody>
      </p:sp>
      <p:sp>
        <p:nvSpPr>
          <p:cNvPr id="21" name="TextBox 20">
            <a:extLst>
              <a:ext uri="{FF2B5EF4-FFF2-40B4-BE49-F238E27FC236}">
                <a16:creationId xmlns:a16="http://schemas.microsoft.com/office/drawing/2014/main" id="{499F7B0B-DF5C-1573-C6C3-064E9E8265CC}"/>
              </a:ext>
            </a:extLst>
          </p:cNvPr>
          <p:cNvSpPr txBox="1"/>
          <p:nvPr userDrawn="1"/>
        </p:nvSpPr>
        <p:spPr>
          <a:xfrm>
            <a:off x="12411009" y="646138"/>
            <a:ext cx="1964210" cy="2246769"/>
          </a:xfrm>
          <a:prstGeom prst="rect">
            <a:avLst/>
          </a:prstGeom>
          <a:noFill/>
        </p:spPr>
        <p:txBody>
          <a:bodyPr wrap="square" lIns="0" tIns="0" rIns="0" bIns="0" rtlCol="0">
            <a:spAutoFit/>
          </a:bodyPr>
          <a:lstStyle/>
          <a:p>
            <a:r>
              <a:rPr lang="en-GB" sz="1000" b="1" dirty="0">
                <a:solidFill>
                  <a:schemeClr val="bg1"/>
                </a:solidFill>
              </a:rPr>
              <a:t>Insert an image into the box</a:t>
            </a:r>
          </a:p>
          <a:p>
            <a:endParaRPr lang="en-GB" sz="800" dirty="0">
              <a:solidFill>
                <a:schemeClr val="bg1"/>
              </a:solidFill>
            </a:endParaRPr>
          </a:p>
          <a:p>
            <a:pPr marL="228600" indent="-228600">
              <a:buFont typeface="+mj-lt"/>
              <a:buAutoNum type="arabicPeriod"/>
            </a:pPr>
            <a:r>
              <a:rPr lang="en-GB" sz="800" dirty="0">
                <a:solidFill>
                  <a:schemeClr val="bg1"/>
                </a:solidFill>
              </a:rPr>
              <a:t>Click the picture icon in the centre of the box and select your image. PNG images work best in PowerPoint.</a:t>
            </a:r>
            <a:br>
              <a:rPr lang="en-GB" sz="800" dirty="0">
                <a:solidFill>
                  <a:schemeClr val="bg1"/>
                </a:solidFill>
              </a:rPr>
            </a:br>
            <a:r>
              <a:rPr lang="en-GB" sz="800" dirty="0">
                <a:solidFill>
                  <a:schemeClr val="bg1"/>
                </a:solidFill>
              </a:rPr>
              <a:t>(Alternatively drag and drop your image into the box).</a:t>
            </a:r>
          </a:p>
          <a:p>
            <a:pPr marL="228600" indent="-228600">
              <a:buFont typeface="+mj-lt"/>
              <a:buAutoNum type="arabicPeriod"/>
            </a:pPr>
            <a:r>
              <a:rPr lang="en-GB" sz="800" dirty="0">
                <a:solidFill>
                  <a:schemeClr val="bg1"/>
                </a:solidFill>
              </a:rPr>
              <a:t>The image may need to be cropped to fit better – select the crop tool from the ribbon or right-click the image and scroll down to ‘Crop’. See full usage guidelines for information on how to crop images.</a:t>
            </a:r>
            <a:br>
              <a:rPr lang="en-GB" sz="800" dirty="0">
                <a:solidFill>
                  <a:schemeClr val="bg1"/>
                </a:solidFill>
              </a:rPr>
            </a:br>
            <a:r>
              <a:rPr lang="en-GB" sz="800" dirty="0">
                <a:solidFill>
                  <a:schemeClr val="bg1"/>
                </a:solidFill>
              </a:rPr>
              <a:t>A selection of images can be found here: </a:t>
            </a:r>
            <a:r>
              <a:rPr lang="en-GB" sz="800" b="1" dirty="0">
                <a:solidFill>
                  <a:schemeClr val="bg1"/>
                </a:solidFill>
              </a:rPr>
              <a:t>Public Drive (P Drive) &gt; Marketing and Brand Library &gt; SE PPT &gt; Imagery for PPT_NOT TO BE SHARED</a:t>
            </a:r>
            <a:endParaRPr lang="en-GB" sz="800" dirty="0">
              <a:solidFill>
                <a:schemeClr val="bg1"/>
              </a:solidFill>
            </a:endParaRPr>
          </a:p>
        </p:txBody>
      </p:sp>
    </p:spTree>
    <p:extLst>
      <p:ext uri="{BB962C8B-B14F-4D97-AF65-F5344CB8AC3E}">
        <p14:creationId xmlns:p14="http://schemas.microsoft.com/office/powerpoint/2010/main" val="3614853985"/>
      </p:ext>
    </p:extLst>
  </p:cSld>
  <p:clrMapOvr>
    <a:masterClrMapping/>
  </p:clrMapOvr>
  <p:extLst>
    <p:ext uri="{DCECCB84-F9BA-43D5-87BE-67443E8EF086}">
      <p15:sldGuideLst xmlns:p15="http://schemas.microsoft.com/office/powerpoint/2012/main">
        <p15:guide id="1" pos="2351">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Mobile">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3314"/>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6F2299C8-B67C-426B-88A8-9688F88EC4FD}" type="datetime2">
              <a:rPr lang="en-GB" smtClean="0"/>
              <a:t>Thursday, 24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6430963" cy="242312"/>
          </a:xfrm>
        </p:spPr>
        <p:txBody>
          <a:bodyPr/>
          <a:lstStyle/>
          <a:p>
            <a:r>
              <a:rPr lang="en-GB"/>
              <a:t>Water Wellbeing Accreditation</a:t>
            </a:r>
            <a:endParaRPr lang="en-GB" dirty="0"/>
          </a:p>
        </p:txBody>
      </p:sp>
      <p:cxnSp>
        <p:nvCxnSpPr>
          <p:cNvPr id="20" name="Straight Connector 19">
            <a:extLst>
              <a:ext uri="{FF2B5EF4-FFF2-40B4-BE49-F238E27FC236}">
                <a16:creationId xmlns:a16="http://schemas.microsoft.com/office/drawing/2014/main" id="{709A2FDE-394E-BBC2-3AC2-7C96C9981EA8}"/>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5" y="1108800"/>
            <a:ext cx="5608486" cy="935669"/>
          </a:xfrm>
        </p:spPr>
        <p:txBody>
          <a:body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5999" y="2457450"/>
            <a:ext cx="5610002"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9" name="Picture Placeholder 38">
            <a:extLst>
              <a:ext uri="{FF2B5EF4-FFF2-40B4-BE49-F238E27FC236}">
                <a16:creationId xmlns:a16="http://schemas.microsoft.com/office/drawing/2014/main" id="{4B593AD9-E3E9-1350-D7B8-4883E47117B7}"/>
              </a:ext>
            </a:extLst>
          </p:cNvPr>
          <p:cNvSpPr>
            <a:spLocks noGrp="1"/>
          </p:cNvSpPr>
          <p:nvPr>
            <p:ph type="pic" sz="quarter" idx="16" hasCustomPrompt="1"/>
          </p:nvPr>
        </p:nvSpPr>
        <p:spPr>
          <a:xfrm>
            <a:off x="7123952" y="1008000"/>
            <a:ext cx="3171600" cy="5706000"/>
          </a:xfrm>
          <a:blipFill>
            <a:blip r:embed="rId4">
              <a:extLst>
                <a:ext uri="{96DAC541-7B7A-43D3-8B79-37D633B846F1}">
                  <asvg:svgBlip xmlns:asvg="http://schemas.microsoft.com/office/drawing/2016/SVG/main" r:embed="rId5"/>
                </a:ext>
              </a:extLst>
            </a:blip>
            <a:srcRect/>
            <a:stretch>
              <a:fillRect t="4" b="4"/>
            </a:stretch>
          </a:blipFill>
        </p:spPr>
        <p:txBody>
          <a:bodyPr/>
          <a:lstStyle>
            <a:lvl1pPr marL="0" indent="0">
              <a:buNone/>
              <a:defRPr/>
            </a:lvl1pPr>
          </a:lstStyle>
          <a:p>
            <a:r>
              <a:rPr lang="en-GB" dirty="0"/>
              <a:t> </a:t>
            </a:r>
          </a:p>
          <a:p>
            <a:endParaRPr lang="en-GB" dirty="0"/>
          </a:p>
        </p:txBody>
      </p:sp>
      <p:sp>
        <p:nvSpPr>
          <p:cNvPr id="16" name="Picture Placeholder 15">
            <a:extLst>
              <a:ext uri="{FF2B5EF4-FFF2-40B4-BE49-F238E27FC236}">
                <a16:creationId xmlns:a16="http://schemas.microsoft.com/office/drawing/2014/main" id="{CB33AF04-9820-1842-A9C4-B85AA6209857}"/>
              </a:ext>
            </a:extLst>
          </p:cNvPr>
          <p:cNvSpPr>
            <a:spLocks noGrp="1"/>
          </p:cNvSpPr>
          <p:nvPr>
            <p:ph type="pic" sz="quarter" idx="17"/>
          </p:nvPr>
        </p:nvSpPr>
        <p:spPr>
          <a:xfrm>
            <a:off x="7612558" y="1963011"/>
            <a:ext cx="2169069" cy="3810000"/>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14" name="Rounded Rectangle 13">
            <a:extLst>
              <a:ext uri="{FF2B5EF4-FFF2-40B4-BE49-F238E27FC236}">
                <a16:creationId xmlns:a16="http://schemas.microsoft.com/office/drawing/2014/main" id="{26DE887C-E995-FB29-DC40-7CE97A830F0D}"/>
              </a:ext>
            </a:extLst>
          </p:cNvPr>
          <p:cNvSpPr/>
          <p:nvPr userDrawn="1"/>
        </p:nvSpPr>
        <p:spPr>
          <a:xfrm>
            <a:off x="12296487" y="-1"/>
            <a:ext cx="2178000" cy="383122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17" name="Graphic 16">
            <a:extLst>
              <a:ext uri="{FF2B5EF4-FFF2-40B4-BE49-F238E27FC236}">
                <a16:creationId xmlns:a16="http://schemas.microsoft.com/office/drawing/2014/main" id="{62A898B8-219E-1FC9-2913-F0C58BA056B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2425413" y="118702"/>
            <a:ext cx="347311" cy="343176"/>
          </a:xfrm>
          <a:prstGeom prst="rect">
            <a:avLst/>
          </a:prstGeom>
        </p:spPr>
      </p:pic>
      <p:sp>
        <p:nvSpPr>
          <p:cNvPr id="18" name="TextBox 17">
            <a:extLst>
              <a:ext uri="{FF2B5EF4-FFF2-40B4-BE49-F238E27FC236}">
                <a16:creationId xmlns:a16="http://schemas.microsoft.com/office/drawing/2014/main" id="{377F5112-C9B0-B8A8-9CC6-D7FF5D5690A7}"/>
              </a:ext>
            </a:extLst>
          </p:cNvPr>
          <p:cNvSpPr txBox="1"/>
          <p:nvPr userDrawn="1"/>
        </p:nvSpPr>
        <p:spPr>
          <a:xfrm>
            <a:off x="12872184" y="118702"/>
            <a:ext cx="1503035" cy="307777"/>
          </a:xfrm>
          <a:prstGeom prst="rect">
            <a:avLst/>
          </a:prstGeom>
          <a:noFill/>
        </p:spPr>
        <p:txBody>
          <a:bodyPr wrap="square" lIns="0" tIns="0" rIns="0" bIns="0" rtlCol="0">
            <a:spAutoFit/>
          </a:bodyPr>
          <a:lstStyle/>
          <a:p>
            <a:r>
              <a:rPr lang="en-GB" sz="1400" b="1" dirty="0">
                <a:solidFill>
                  <a:schemeClr val="bg1"/>
                </a:solidFill>
              </a:rPr>
              <a:t>Quick Tips</a:t>
            </a:r>
          </a:p>
          <a:p>
            <a:r>
              <a:rPr lang="en-GB" sz="600" b="0" dirty="0">
                <a:solidFill>
                  <a:schemeClr val="bg1"/>
                </a:solidFill>
              </a:rPr>
              <a:t>The box is not visible in presentation mode</a:t>
            </a:r>
          </a:p>
        </p:txBody>
      </p:sp>
      <p:sp>
        <p:nvSpPr>
          <p:cNvPr id="19" name="TextBox 18">
            <a:extLst>
              <a:ext uri="{FF2B5EF4-FFF2-40B4-BE49-F238E27FC236}">
                <a16:creationId xmlns:a16="http://schemas.microsoft.com/office/drawing/2014/main" id="{C69A146C-6275-D3B5-536F-30DEFFF44902}"/>
              </a:ext>
            </a:extLst>
          </p:cNvPr>
          <p:cNvSpPr txBox="1"/>
          <p:nvPr userDrawn="1"/>
        </p:nvSpPr>
        <p:spPr>
          <a:xfrm>
            <a:off x="12411008" y="3046602"/>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bg1"/>
                </a:solidFill>
              </a:rPr>
              <a:t>Get the most out of this template. Full usage guidelines can be found here: </a:t>
            </a:r>
            <a:r>
              <a:rPr lang="en-GB" sz="800" b="1" dirty="0">
                <a:solidFill>
                  <a:schemeClr val="bg1"/>
                </a:solidFill>
              </a:rPr>
              <a:t>Public Drive (P Drive) &gt; Marketing and Brand Library &gt; SE PPT &gt; User Guides for Mac and PC</a:t>
            </a:r>
          </a:p>
        </p:txBody>
      </p:sp>
      <p:sp>
        <p:nvSpPr>
          <p:cNvPr id="21" name="TextBox 20">
            <a:extLst>
              <a:ext uri="{FF2B5EF4-FFF2-40B4-BE49-F238E27FC236}">
                <a16:creationId xmlns:a16="http://schemas.microsoft.com/office/drawing/2014/main" id="{6469F5D7-8A78-5D2B-C8DE-23A37278FBD6}"/>
              </a:ext>
            </a:extLst>
          </p:cNvPr>
          <p:cNvSpPr txBox="1"/>
          <p:nvPr userDrawn="1"/>
        </p:nvSpPr>
        <p:spPr>
          <a:xfrm>
            <a:off x="12411009" y="646138"/>
            <a:ext cx="1964210" cy="2246769"/>
          </a:xfrm>
          <a:prstGeom prst="rect">
            <a:avLst/>
          </a:prstGeom>
          <a:noFill/>
        </p:spPr>
        <p:txBody>
          <a:bodyPr wrap="square" lIns="0" tIns="0" rIns="0" bIns="0" rtlCol="0">
            <a:spAutoFit/>
          </a:bodyPr>
          <a:lstStyle/>
          <a:p>
            <a:r>
              <a:rPr lang="en-GB" sz="1000" b="1" dirty="0">
                <a:solidFill>
                  <a:schemeClr val="bg1"/>
                </a:solidFill>
              </a:rPr>
              <a:t>Insert an image into the box</a:t>
            </a:r>
          </a:p>
          <a:p>
            <a:endParaRPr lang="en-GB" sz="800" dirty="0">
              <a:solidFill>
                <a:schemeClr val="bg1"/>
              </a:solidFill>
            </a:endParaRPr>
          </a:p>
          <a:p>
            <a:pPr marL="228600" indent="-228600">
              <a:buFont typeface="+mj-lt"/>
              <a:buAutoNum type="arabicPeriod"/>
            </a:pPr>
            <a:r>
              <a:rPr lang="en-GB" sz="800" dirty="0">
                <a:solidFill>
                  <a:schemeClr val="bg1"/>
                </a:solidFill>
              </a:rPr>
              <a:t>Click the picture icon in the centre of the box and select your image. PNG images work best in PowerPoint.</a:t>
            </a:r>
            <a:br>
              <a:rPr lang="en-GB" sz="800" dirty="0">
                <a:solidFill>
                  <a:schemeClr val="bg1"/>
                </a:solidFill>
              </a:rPr>
            </a:br>
            <a:r>
              <a:rPr lang="en-GB" sz="800" dirty="0">
                <a:solidFill>
                  <a:schemeClr val="bg1"/>
                </a:solidFill>
              </a:rPr>
              <a:t>(Alternatively drag and drop your image into the box).</a:t>
            </a:r>
          </a:p>
          <a:p>
            <a:pPr marL="228600" indent="-228600">
              <a:buFont typeface="+mj-lt"/>
              <a:buAutoNum type="arabicPeriod"/>
            </a:pPr>
            <a:r>
              <a:rPr lang="en-GB" sz="800" dirty="0">
                <a:solidFill>
                  <a:schemeClr val="bg1"/>
                </a:solidFill>
              </a:rPr>
              <a:t>The image may need to be cropped to fit better – select the crop tool from the ribbon or right-click the image and scroll down to ‘Crop’. See full usage guidelines for information on how to crop images.</a:t>
            </a:r>
            <a:br>
              <a:rPr lang="en-GB" sz="800" dirty="0">
                <a:solidFill>
                  <a:schemeClr val="bg1"/>
                </a:solidFill>
              </a:rPr>
            </a:br>
            <a:r>
              <a:rPr lang="en-GB" sz="800" dirty="0">
                <a:solidFill>
                  <a:schemeClr val="bg1"/>
                </a:solidFill>
              </a:rPr>
              <a:t>A selection of images can be found here: </a:t>
            </a:r>
            <a:r>
              <a:rPr lang="en-GB" sz="800" b="1" dirty="0">
                <a:solidFill>
                  <a:schemeClr val="bg1"/>
                </a:solidFill>
              </a:rPr>
              <a:t>Public Drive (P Drive) &gt; Marketing and Brand Library &gt; SE PPT &gt; Imagery for PPT_NOT TO BE SHARED</a:t>
            </a:r>
            <a:endParaRPr lang="en-GB" sz="800" dirty="0">
              <a:solidFill>
                <a:schemeClr val="bg1"/>
              </a:solidFill>
            </a:endParaRPr>
          </a:p>
        </p:txBody>
      </p:sp>
    </p:spTree>
    <p:extLst>
      <p:ext uri="{BB962C8B-B14F-4D97-AF65-F5344CB8AC3E}">
        <p14:creationId xmlns:p14="http://schemas.microsoft.com/office/powerpoint/2010/main" val="1975844938"/>
      </p:ext>
    </p:extLst>
  </p:cSld>
  <p:clrMapOvr>
    <a:masterClrMapping/>
  </p:clrMapOvr>
  <p:extLst>
    <p:ext uri="{DCECCB84-F9BA-43D5-87BE-67443E8EF086}">
      <p15:sldGuideLst xmlns:p15="http://schemas.microsoft.com/office/powerpoint/2012/main">
        <p15:guide id="1" pos="4717">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ICON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0A4B0CCB-ECE4-4ABF-B8D2-83AFBD9585EF}" type="datetime2">
              <a:rPr lang="en-GB" smtClean="0"/>
              <a:t>Thursday, 24 August 2023</a:t>
            </a:fld>
            <a:endParaRPr lang="en-GB" dirty="0"/>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r>
              <a:rPr lang="en-GB"/>
              <a:t>Water Wellbeing Accreditation</a:t>
            </a:r>
            <a:endParaRPr lang="en-GB" dirty="0"/>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pPr/>
              <a:t>‹#›</a:t>
            </a:fld>
            <a:endParaRPr lang="en-GB"/>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2644170"/>
            <a:ext cx="9850582" cy="1569660"/>
          </a:xfrm>
          <a:prstGeom prst="rect">
            <a:avLst/>
          </a:prstGeom>
          <a:noFill/>
        </p:spPr>
        <p:txBody>
          <a:bodyPr wrap="square" rtlCol="0">
            <a:spAutoFit/>
          </a:bodyPr>
          <a:lstStyle/>
          <a:p>
            <a:pPr algn="ctr"/>
            <a:r>
              <a:rPr lang="en-GB" sz="9600" b="1" dirty="0">
                <a:solidFill>
                  <a:schemeClr val="bg1"/>
                </a:solidFill>
              </a:rPr>
              <a:t>ICON LAYOUTS</a:t>
            </a:r>
          </a:p>
        </p:txBody>
      </p:sp>
    </p:spTree>
    <p:extLst>
      <p:ext uri="{BB962C8B-B14F-4D97-AF65-F5344CB8AC3E}">
        <p14:creationId xmlns:p14="http://schemas.microsoft.com/office/powerpoint/2010/main" val="416454584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Icons Horizontal">
    <p:bg>
      <p:bgPr>
        <a:solidFill>
          <a:schemeClr val="accent4">
            <a:alpha val="1000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DF8B20B5-04F6-42CF-8DC5-FCE8526D98D0}"/>
              </a:ext>
            </a:extLst>
          </p:cNvPr>
          <p:cNvSpPr/>
          <p:nvPr userDrawn="1"/>
        </p:nvSpPr>
        <p:spPr>
          <a:xfrm>
            <a:off x="0" y="0"/>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48E02734-0980-D4FE-D658-200D525225C1}"/>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71C81549-D988-0AF8-337C-FFA7E214A37C}"/>
              </a:ext>
            </a:extLst>
          </p:cNvPr>
          <p:cNvSpPr>
            <a:spLocks noGrp="1"/>
          </p:cNvSpPr>
          <p:nvPr>
            <p:ph type="dt" sz="half" idx="10"/>
          </p:nvPr>
        </p:nvSpPr>
        <p:spPr/>
        <p:txBody>
          <a:bodyPr/>
          <a:lstStyle/>
          <a:p>
            <a:fld id="{974EC6D9-E63E-4CF3-AE7B-A626F4FCF90A}" type="datetime2">
              <a:rPr lang="en-GB" smtClean="0"/>
              <a:t>Thursday, 24 August 2023</a:t>
            </a:fld>
            <a:endParaRPr lang="en-GB" dirty="0"/>
          </a:p>
        </p:txBody>
      </p:sp>
      <p:sp>
        <p:nvSpPr>
          <p:cNvPr id="5" name="Slide Number Placeholder 4">
            <a:extLst>
              <a:ext uri="{FF2B5EF4-FFF2-40B4-BE49-F238E27FC236}">
                <a16:creationId xmlns:a16="http://schemas.microsoft.com/office/drawing/2014/main" id="{EF692D4B-630F-3C88-5C23-29E3917E636B}"/>
              </a:ext>
            </a:extLst>
          </p:cNvPr>
          <p:cNvSpPr>
            <a:spLocks noGrp="1"/>
          </p:cNvSpPr>
          <p:nvPr>
            <p:ph type="sldNum" sz="quarter" idx="12"/>
          </p:nvPr>
        </p:nvSpPr>
        <p:spPr/>
        <p:txBody>
          <a:bodyPr/>
          <a:lstStyle/>
          <a:p>
            <a:fld id="{D396FEAD-8A25-914B-BA16-EEF988A0D975}" type="slidenum">
              <a:rPr lang="en-GB" smtClean="0"/>
              <a:pPr/>
              <a:t>‹#›</a:t>
            </a:fld>
            <a:endParaRPr lang="en-GB"/>
          </a:p>
        </p:txBody>
      </p:sp>
      <p:sp>
        <p:nvSpPr>
          <p:cNvPr id="13" name="Picture Placeholder 12">
            <a:extLst>
              <a:ext uri="{FF2B5EF4-FFF2-40B4-BE49-F238E27FC236}">
                <a16:creationId xmlns:a16="http://schemas.microsoft.com/office/drawing/2014/main" id="{6D49FE59-42C5-8195-42B7-C80CD7225F68}"/>
              </a:ext>
            </a:extLst>
          </p:cNvPr>
          <p:cNvSpPr>
            <a:spLocks noGrp="1"/>
          </p:cNvSpPr>
          <p:nvPr>
            <p:ph type="pic" sz="quarter" idx="24" hasCustomPrompt="1"/>
          </p:nvPr>
        </p:nvSpPr>
        <p:spPr>
          <a:xfrm>
            <a:off x="0" y="-6350"/>
            <a:ext cx="12192000" cy="2247900"/>
          </a:xfrm>
          <a:solidFill>
            <a:schemeClr val="accent2"/>
          </a:solidFill>
        </p:spPr>
        <p:txBody>
          <a:bodyPr/>
          <a:lstStyle>
            <a:lvl1pPr marL="0" indent="0" algn="ctr">
              <a:buNone/>
              <a:defRPr sz="1400">
                <a:solidFill>
                  <a:schemeClr val="accent4"/>
                </a:solidFill>
              </a:defRPr>
            </a:lvl1pPr>
          </a:lstStyle>
          <a:p>
            <a:br>
              <a:rPr lang="en-GB" dirty="0"/>
            </a:br>
            <a:r>
              <a:rPr lang="en-GB" dirty="0"/>
              <a:t>Click to change colour – See Quick Tips on right &gt;&gt;</a:t>
            </a:r>
          </a:p>
        </p:txBody>
      </p:sp>
      <p:sp>
        <p:nvSpPr>
          <p:cNvPr id="8" name="Picture Placeholder 9">
            <a:extLst>
              <a:ext uri="{FF2B5EF4-FFF2-40B4-BE49-F238E27FC236}">
                <a16:creationId xmlns:a16="http://schemas.microsoft.com/office/drawing/2014/main" id="{2C614DB5-72AF-F914-B123-251820DDF798}"/>
              </a:ext>
            </a:extLst>
          </p:cNvPr>
          <p:cNvSpPr>
            <a:spLocks noGrp="1"/>
          </p:cNvSpPr>
          <p:nvPr>
            <p:ph type="pic" sz="quarter" idx="14"/>
          </p:nvPr>
        </p:nvSpPr>
        <p:spPr>
          <a:xfrm>
            <a:off x="479425" y="288000"/>
            <a:ext cx="853200" cy="270000"/>
          </a:xfrm>
          <a:blipFill>
            <a:blip r:embed="rId2">
              <a:extLst>
                <a:ext uri="{96DAC541-7B7A-43D3-8B79-37D633B846F1}">
                  <asvg:svgBlip xmlns:asvg="http://schemas.microsoft.com/office/drawing/2016/SVG/main" r:embed="rId3"/>
                </a:ext>
              </a:extLst>
            </a:blip>
            <a:stretch>
              <a:fillRect l="-39663" t="-150000" r="-39663" b="-150000"/>
            </a:stretch>
          </a:blipFill>
        </p:spPr>
        <p:txBody>
          <a:bodyPr/>
          <a:lstStyle>
            <a:lvl1pPr marL="0" indent="0">
              <a:buNone/>
              <a:defRPr sz="100">
                <a:solidFill>
                  <a:schemeClr val="accent2"/>
                </a:solidFill>
              </a:defRPr>
            </a:lvl1pPr>
          </a:lstStyle>
          <a:p>
            <a:r>
              <a:rPr lang="en-US"/>
              <a:t>Click icon to add picture</a:t>
            </a:r>
            <a:endParaRPr lang="en-GB" dirty="0"/>
          </a:p>
        </p:txBody>
      </p:sp>
      <p:sp>
        <p:nvSpPr>
          <p:cNvPr id="4" name="Footer Placeholder 3">
            <a:extLst>
              <a:ext uri="{FF2B5EF4-FFF2-40B4-BE49-F238E27FC236}">
                <a16:creationId xmlns:a16="http://schemas.microsoft.com/office/drawing/2014/main" id="{408BD365-8F17-E65C-244B-A9009064F7B4}"/>
              </a:ext>
            </a:extLst>
          </p:cNvPr>
          <p:cNvSpPr>
            <a:spLocks noGrp="1"/>
          </p:cNvSpPr>
          <p:nvPr>
            <p:ph type="ftr" sz="quarter" idx="11"/>
          </p:nvPr>
        </p:nvSpPr>
        <p:spPr>
          <a:xfrm>
            <a:off x="1536700" y="396000"/>
            <a:ext cx="6443999" cy="142651"/>
          </a:xfrm>
        </p:spPr>
        <p:txBody>
          <a:bodyPr/>
          <a:lstStyle>
            <a:lvl1pPr>
              <a:defRPr>
                <a:solidFill>
                  <a:schemeClr val="bg1"/>
                </a:solidFill>
              </a:defRPr>
            </a:lvl1pPr>
          </a:lstStyle>
          <a:p>
            <a:r>
              <a:rPr lang="en-GB"/>
              <a:t>Water Wellbeing Accreditation</a:t>
            </a:r>
            <a:endParaRPr lang="en-GB" dirty="0"/>
          </a:p>
        </p:txBody>
      </p:sp>
      <p:sp>
        <p:nvSpPr>
          <p:cNvPr id="10" name="Media Placeholder 31">
            <a:extLst>
              <a:ext uri="{FF2B5EF4-FFF2-40B4-BE49-F238E27FC236}">
                <a16:creationId xmlns:a16="http://schemas.microsoft.com/office/drawing/2014/main" id="{F470A1FB-CD8A-98A7-3C7E-9DE22CD95849}"/>
              </a:ext>
            </a:extLst>
          </p:cNvPr>
          <p:cNvSpPr>
            <a:spLocks noGrp="1"/>
          </p:cNvSpPr>
          <p:nvPr>
            <p:ph type="media" sz="quarter" idx="35" hasCustomPrompt="1"/>
          </p:nvPr>
        </p:nvSpPr>
        <p:spPr>
          <a:xfrm>
            <a:off x="479425" y="705600"/>
            <a:ext cx="11221200" cy="3600"/>
          </a:xfrm>
          <a:solidFill>
            <a:schemeClr val="bg1"/>
          </a:solidFill>
        </p:spPr>
        <p:txBody>
          <a:bodyPr/>
          <a:lstStyle>
            <a:lvl1pPr marL="0" indent="0">
              <a:buNone/>
              <a:defRPr sz="800"/>
            </a:lvl1pPr>
          </a:lstStyle>
          <a:p>
            <a:r>
              <a:rPr lang="en-GB" sz="800" dirty="0"/>
              <a:t> </a:t>
            </a:r>
            <a:endParaRPr lang="en-GB" dirty="0"/>
          </a:p>
        </p:txBody>
      </p:sp>
      <p:sp>
        <p:nvSpPr>
          <p:cNvPr id="2" name="Title 1">
            <a:extLst>
              <a:ext uri="{FF2B5EF4-FFF2-40B4-BE49-F238E27FC236}">
                <a16:creationId xmlns:a16="http://schemas.microsoft.com/office/drawing/2014/main" id="{D4491786-AD5F-6B87-0CC2-D20029340A7A}"/>
              </a:ext>
            </a:extLst>
          </p:cNvPr>
          <p:cNvSpPr>
            <a:spLocks noGrp="1"/>
          </p:cNvSpPr>
          <p:nvPr>
            <p:ph type="title"/>
          </p:nvPr>
        </p:nvSpPr>
        <p:spPr>
          <a:xfrm>
            <a:off x="1536699" y="1198800"/>
            <a:ext cx="9115200" cy="752400"/>
          </a:xfrm>
        </p:spPr>
        <p:txBody>
          <a:bodyPr/>
          <a:lstStyle>
            <a:lvl1pPr algn="ctr">
              <a:defRPr sz="2400" b="1">
                <a:solidFill>
                  <a:schemeClr val="bg1"/>
                </a:solidFill>
              </a:defRPr>
            </a:lvl1pPr>
          </a:lstStyle>
          <a:p>
            <a:r>
              <a:rPr lang="en-US"/>
              <a:t>Click to edit Master title style</a:t>
            </a:r>
            <a:endParaRPr lang="en-GB" dirty="0"/>
          </a:p>
        </p:txBody>
      </p:sp>
      <p:sp>
        <p:nvSpPr>
          <p:cNvPr id="12" name="Picture Placeholder 11">
            <a:extLst>
              <a:ext uri="{FF2B5EF4-FFF2-40B4-BE49-F238E27FC236}">
                <a16:creationId xmlns:a16="http://schemas.microsoft.com/office/drawing/2014/main" id="{75574E41-CBE0-7B8B-76C8-89B170888816}"/>
              </a:ext>
            </a:extLst>
          </p:cNvPr>
          <p:cNvSpPr>
            <a:spLocks noGrp="1"/>
          </p:cNvSpPr>
          <p:nvPr>
            <p:ph type="pic" sz="quarter" idx="30" hasCustomPrompt="1"/>
          </p:nvPr>
        </p:nvSpPr>
        <p:spPr>
          <a:xfrm>
            <a:off x="477838" y="2930525"/>
            <a:ext cx="1801812" cy="1790700"/>
          </a:xfrm>
        </p:spPr>
        <p:txBody>
          <a:bodyPr/>
          <a:lstStyle>
            <a:lvl1pPr marL="0" indent="0">
              <a:buNone/>
              <a:defRPr sz="1200"/>
            </a:lvl1pPr>
          </a:lstStyle>
          <a:p>
            <a:r>
              <a:rPr lang="en-GB" dirty="0"/>
              <a:t>Click to add icon or picture</a:t>
            </a:r>
          </a:p>
        </p:txBody>
      </p:sp>
      <p:sp>
        <p:nvSpPr>
          <p:cNvPr id="37" name="Text Placeholder 11">
            <a:extLst>
              <a:ext uri="{FF2B5EF4-FFF2-40B4-BE49-F238E27FC236}">
                <a16:creationId xmlns:a16="http://schemas.microsoft.com/office/drawing/2014/main" id="{6FEF20E6-F894-3A30-4906-C83DFA91CB11}"/>
              </a:ext>
            </a:extLst>
          </p:cNvPr>
          <p:cNvSpPr>
            <a:spLocks noGrp="1"/>
          </p:cNvSpPr>
          <p:nvPr>
            <p:ph type="body" sz="quarter" idx="25"/>
          </p:nvPr>
        </p:nvSpPr>
        <p:spPr>
          <a:xfrm>
            <a:off x="477303"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6" name="Picture Placeholder 11">
            <a:extLst>
              <a:ext uri="{FF2B5EF4-FFF2-40B4-BE49-F238E27FC236}">
                <a16:creationId xmlns:a16="http://schemas.microsoft.com/office/drawing/2014/main" id="{5617EA5C-1E3B-0E92-542D-E5589CD9D7AF}"/>
              </a:ext>
            </a:extLst>
          </p:cNvPr>
          <p:cNvSpPr>
            <a:spLocks noGrp="1"/>
          </p:cNvSpPr>
          <p:nvPr>
            <p:ph type="pic" sz="quarter" idx="31" hasCustomPrompt="1"/>
          </p:nvPr>
        </p:nvSpPr>
        <p:spPr>
          <a:xfrm>
            <a:off x="2832238" y="2930525"/>
            <a:ext cx="1801812" cy="1790700"/>
          </a:xfrm>
        </p:spPr>
        <p:txBody>
          <a:bodyPr/>
          <a:lstStyle>
            <a:lvl1pPr marL="0" indent="0">
              <a:buNone/>
              <a:defRPr sz="1200"/>
            </a:lvl1pPr>
          </a:lstStyle>
          <a:p>
            <a:r>
              <a:rPr lang="en-GB" dirty="0"/>
              <a:t>Click to add icon or picture</a:t>
            </a:r>
          </a:p>
        </p:txBody>
      </p:sp>
      <p:sp>
        <p:nvSpPr>
          <p:cNvPr id="38" name="Text Placeholder 11">
            <a:extLst>
              <a:ext uri="{FF2B5EF4-FFF2-40B4-BE49-F238E27FC236}">
                <a16:creationId xmlns:a16="http://schemas.microsoft.com/office/drawing/2014/main" id="{695FCE16-35EA-1A43-59DB-DD45BF10CB86}"/>
              </a:ext>
            </a:extLst>
          </p:cNvPr>
          <p:cNvSpPr>
            <a:spLocks noGrp="1"/>
          </p:cNvSpPr>
          <p:nvPr>
            <p:ph type="body" sz="quarter" idx="26"/>
          </p:nvPr>
        </p:nvSpPr>
        <p:spPr>
          <a:xfrm>
            <a:off x="2836039"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8" name="Picture Placeholder 11">
            <a:extLst>
              <a:ext uri="{FF2B5EF4-FFF2-40B4-BE49-F238E27FC236}">
                <a16:creationId xmlns:a16="http://schemas.microsoft.com/office/drawing/2014/main" id="{F7217583-7BF1-DE17-8FD0-0FBEEAC990AF}"/>
              </a:ext>
            </a:extLst>
          </p:cNvPr>
          <p:cNvSpPr>
            <a:spLocks noGrp="1"/>
          </p:cNvSpPr>
          <p:nvPr>
            <p:ph type="pic" sz="quarter" idx="32" hasCustomPrompt="1"/>
          </p:nvPr>
        </p:nvSpPr>
        <p:spPr>
          <a:xfrm>
            <a:off x="5201038" y="2930525"/>
            <a:ext cx="1801812" cy="1790700"/>
          </a:xfrm>
        </p:spPr>
        <p:txBody>
          <a:bodyPr/>
          <a:lstStyle>
            <a:lvl1pPr marL="0" indent="0">
              <a:buNone/>
              <a:defRPr sz="1200"/>
            </a:lvl1pPr>
          </a:lstStyle>
          <a:p>
            <a:r>
              <a:rPr lang="en-GB" dirty="0"/>
              <a:t>Click to add icon or picture</a:t>
            </a:r>
          </a:p>
        </p:txBody>
      </p:sp>
      <p:sp>
        <p:nvSpPr>
          <p:cNvPr id="39" name="Text Placeholder 11">
            <a:extLst>
              <a:ext uri="{FF2B5EF4-FFF2-40B4-BE49-F238E27FC236}">
                <a16:creationId xmlns:a16="http://schemas.microsoft.com/office/drawing/2014/main" id="{2C230750-37A8-1F8C-AEC1-B4090C8A012F}"/>
              </a:ext>
            </a:extLst>
          </p:cNvPr>
          <p:cNvSpPr>
            <a:spLocks noGrp="1"/>
          </p:cNvSpPr>
          <p:nvPr>
            <p:ph type="body" sz="quarter" idx="27"/>
          </p:nvPr>
        </p:nvSpPr>
        <p:spPr>
          <a:xfrm>
            <a:off x="5194776"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0" name="Picture Placeholder 11">
            <a:extLst>
              <a:ext uri="{FF2B5EF4-FFF2-40B4-BE49-F238E27FC236}">
                <a16:creationId xmlns:a16="http://schemas.microsoft.com/office/drawing/2014/main" id="{6DB1DED6-91C0-381D-64BB-87B38A4A89AD}"/>
              </a:ext>
            </a:extLst>
          </p:cNvPr>
          <p:cNvSpPr>
            <a:spLocks noGrp="1"/>
          </p:cNvSpPr>
          <p:nvPr>
            <p:ph type="pic" sz="quarter" idx="33" hasCustomPrompt="1"/>
          </p:nvPr>
        </p:nvSpPr>
        <p:spPr>
          <a:xfrm>
            <a:off x="7562638" y="2930525"/>
            <a:ext cx="1801812" cy="1790700"/>
          </a:xfrm>
        </p:spPr>
        <p:txBody>
          <a:bodyPr/>
          <a:lstStyle>
            <a:lvl1pPr marL="0" indent="0">
              <a:buNone/>
              <a:defRPr sz="1200"/>
            </a:lvl1pPr>
          </a:lstStyle>
          <a:p>
            <a:r>
              <a:rPr lang="en-GB" dirty="0"/>
              <a:t>Click to add icon or picture</a:t>
            </a:r>
          </a:p>
        </p:txBody>
      </p:sp>
      <p:sp>
        <p:nvSpPr>
          <p:cNvPr id="40" name="Text Placeholder 11">
            <a:extLst>
              <a:ext uri="{FF2B5EF4-FFF2-40B4-BE49-F238E27FC236}">
                <a16:creationId xmlns:a16="http://schemas.microsoft.com/office/drawing/2014/main" id="{9C27B4B4-65A8-72DA-AC1C-1E44AC1427ED}"/>
              </a:ext>
            </a:extLst>
          </p:cNvPr>
          <p:cNvSpPr>
            <a:spLocks noGrp="1"/>
          </p:cNvSpPr>
          <p:nvPr>
            <p:ph type="body" sz="quarter" idx="28"/>
          </p:nvPr>
        </p:nvSpPr>
        <p:spPr>
          <a:xfrm>
            <a:off x="7553512"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2" name="Picture Placeholder 11">
            <a:extLst>
              <a:ext uri="{FF2B5EF4-FFF2-40B4-BE49-F238E27FC236}">
                <a16:creationId xmlns:a16="http://schemas.microsoft.com/office/drawing/2014/main" id="{797CBCB3-DBAB-0AA8-E2CF-4B8F7CEB1802}"/>
              </a:ext>
            </a:extLst>
          </p:cNvPr>
          <p:cNvSpPr>
            <a:spLocks noGrp="1"/>
          </p:cNvSpPr>
          <p:nvPr>
            <p:ph type="pic" sz="quarter" idx="34" hasCustomPrompt="1"/>
          </p:nvPr>
        </p:nvSpPr>
        <p:spPr>
          <a:xfrm>
            <a:off x="9902638" y="2930525"/>
            <a:ext cx="1801812" cy="1790700"/>
          </a:xfrm>
        </p:spPr>
        <p:txBody>
          <a:bodyPr/>
          <a:lstStyle>
            <a:lvl1pPr marL="0" indent="0">
              <a:buNone/>
              <a:defRPr sz="1200"/>
            </a:lvl1pPr>
          </a:lstStyle>
          <a:p>
            <a:r>
              <a:rPr lang="en-GB" dirty="0"/>
              <a:t>Click to add icon or picture</a:t>
            </a:r>
          </a:p>
        </p:txBody>
      </p:sp>
      <p:sp>
        <p:nvSpPr>
          <p:cNvPr id="41" name="Text Placeholder 11">
            <a:extLst>
              <a:ext uri="{FF2B5EF4-FFF2-40B4-BE49-F238E27FC236}">
                <a16:creationId xmlns:a16="http://schemas.microsoft.com/office/drawing/2014/main" id="{A2F9A2BB-3CA5-2944-CA9D-EF374174D4A1}"/>
              </a:ext>
            </a:extLst>
          </p:cNvPr>
          <p:cNvSpPr>
            <a:spLocks noGrp="1"/>
          </p:cNvSpPr>
          <p:nvPr>
            <p:ph type="body" sz="quarter" idx="29"/>
          </p:nvPr>
        </p:nvSpPr>
        <p:spPr>
          <a:xfrm>
            <a:off x="9902370"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9" name="Rounded Rectangle 28">
            <a:extLst>
              <a:ext uri="{FF2B5EF4-FFF2-40B4-BE49-F238E27FC236}">
                <a16:creationId xmlns:a16="http://schemas.microsoft.com/office/drawing/2014/main" id="{3FF1B153-9E20-D785-F54A-786B10C6C9FA}"/>
              </a:ext>
            </a:extLst>
          </p:cNvPr>
          <p:cNvSpPr/>
          <p:nvPr userDrawn="1"/>
        </p:nvSpPr>
        <p:spPr>
          <a:xfrm>
            <a:off x="12304711" y="-6629"/>
            <a:ext cx="2178000" cy="7645920"/>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30" name="Graphic 29">
            <a:extLst>
              <a:ext uri="{FF2B5EF4-FFF2-40B4-BE49-F238E27FC236}">
                <a16:creationId xmlns:a16="http://schemas.microsoft.com/office/drawing/2014/main" id="{9EBF75ED-8439-71F7-1F1B-60D49AE9FF6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48"/>
            <a:ext cx="347311" cy="343176"/>
          </a:xfrm>
          <a:prstGeom prst="rect">
            <a:avLst/>
          </a:prstGeom>
        </p:spPr>
      </p:pic>
      <p:sp>
        <p:nvSpPr>
          <p:cNvPr id="31" name="TextBox 30">
            <a:extLst>
              <a:ext uri="{FF2B5EF4-FFF2-40B4-BE49-F238E27FC236}">
                <a16:creationId xmlns:a16="http://schemas.microsoft.com/office/drawing/2014/main" id="{1AC3DC26-1B0E-F9DB-EFAF-5E9B5AF2C387}"/>
              </a:ext>
            </a:extLst>
          </p:cNvPr>
          <p:cNvSpPr txBox="1"/>
          <p:nvPr userDrawn="1"/>
        </p:nvSpPr>
        <p:spPr>
          <a:xfrm>
            <a:off x="12872184" y="123648"/>
            <a:ext cx="1503035" cy="307777"/>
          </a:xfrm>
          <a:prstGeom prst="rect">
            <a:avLst/>
          </a:prstGeom>
          <a:noFill/>
        </p:spPr>
        <p:txBody>
          <a:bodyPr wrap="square" lIns="0" tIns="0" rIns="0" bIns="0" rtlCol="0">
            <a:spAutoFit/>
          </a:bodyPr>
          <a:lstStyle/>
          <a:p>
            <a:r>
              <a:rPr lang="en-GB" sz="1400" b="1" dirty="0">
                <a:solidFill>
                  <a:schemeClr val="bg1"/>
                </a:solidFill>
              </a:rPr>
              <a:t>Quick Tips</a:t>
            </a:r>
          </a:p>
          <a:p>
            <a:r>
              <a:rPr lang="en-GB" sz="600" b="0" dirty="0">
                <a:solidFill>
                  <a:schemeClr val="bg1"/>
                </a:solidFill>
              </a:rPr>
              <a:t>The box is not visible in presentation mode</a:t>
            </a:r>
          </a:p>
        </p:txBody>
      </p:sp>
      <p:pic>
        <p:nvPicPr>
          <p:cNvPr id="32" name="Picture 31">
            <a:extLst>
              <a:ext uri="{FF2B5EF4-FFF2-40B4-BE49-F238E27FC236}">
                <a16:creationId xmlns:a16="http://schemas.microsoft.com/office/drawing/2014/main" id="{D0B291CB-5C26-751C-56F7-74549305135E}"/>
              </a:ext>
            </a:extLst>
          </p:cNvPr>
          <p:cNvPicPr>
            <a:picLocks noChangeAspect="1"/>
          </p:cNvPicPr>
          <p:nvPr userDrawn="1"/>
        </p:nvPicPr>
        <p:blipFill>
          <a:blip r:embed="rId6"/>
          <a:srcRect/>
          <a:stretch/>
        </p:blipFill>
        <p:spPr>
          <a:xfrm>
            <a:off x="12629327" y="1405716"/>
            <a:ext cx="1365529" cy="1929947"/>
          </a:xfrm>
          <a:prstGeom prst="rect">
            <a:avLst/>
          </a:prstGeom>
        </p:spPr>
      </p:pic>
      <p:sp>
        <p:nvSpPr>
          <p:cNvPr id="33" name="TextBox 32">
            <a:extLst>
              <a:ext uri="{FF2B5EF4-FFF2-40B4-BE49-F238E27FC236}">
                <a16:creationId xmlns:a16="http://schemas.microsoft.com/office/drawing/2014/main" id="{89778A84-17F5-8F33-7FC3-751D32A72F04}"/>
              </a:ext>
            </a:extLst>
          </p:cNvPr>
          <p:cNvSpPr txBox="1"/>
          <p:nvPr userDrawn="1"/>
        </p:nvSpPr>
        <p:spPr>
          <a:xfrm>
            <a:off x="12411009" y="3426819"/>
            <a:ext cx="1964208"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chemeClr val="bg1"/>
                </a:solidFill>
              </a:rPr>
              <a:t>Click the paint bucket icon (which shows the current colour) to bring up the ‘Theme Colours’ box and select either dark grey, red, dark blue, turquoise light blue*, dark red or light grey* from the top line.</a:t>
            </a:r>
            <a:br>
              <a:rPr lang="en-GB" sz="800" dirty="0">
                <a:solidFill>
                  <a:schemeClr val="bg1"/>
                </a:solidFill>
              </a:rPr>
            </a:br>
            <a:r>
              <a:rPr lang="en-GB" sz="800" dirty="0">
                <a:solidFill>
                  <a:schemeClr val="bg1"/>
                </a:solidFill>
              </a:rPr>
              <a:t>* Refer to User Guides if selecting these colours.</a:t>
            </a:r>
          </a:p>
        </p:txBody>
      </p:sp>
      <p:pic>
        <p:nvPicPr>
          <p:cNvPr id="34" name="Picture 33">
            <a:extLst>
              <a:ext uri="{FF2B5EF4-FFF2-40B4-BE49-F238E27FC236}">
                <a16:creationId xmlns:a16="http://schemas.microsoft.com/office/drawing/2014/main" id="{5582171A-B10D-845B-7F14-1AB91ED772FD}"/>
              </a:ext>
            </a:extLst>
          </p:cNvPr>
          <p:cNvPicPr>
            <a:picLocks noChangeAspect="1"/>
          </p:cNvPicPr>
          <p:nvPr userDrawn="1"/>
        </p:nvPicPr>
        <p:blipFill>
          <a:blip r:embed="rId7"/>
          <a:srcRect/>
          <a:stretch/>
        </p:blipFill>
        <p:spPr>
          <a:xfrm>
            <a:off x="12629327" y="4506070"/>
            <a:ext cx="1365529" cy="1639777"/>
          </a:xfrm>
          <a:prstGeom prst="rect">
            <a:avLst/>
          </a:prstGeom>
        </p:spPr>
      </p:pic>
      <p:sp>
        <p:nvSpPr>
          <p:cNvPr id="35" name="TextBox 34">
            <a:extLst>
              <a:ext uri="{FF2B5EF4-FFF2-40B4-BE49-F238E27FC236}">
                <a16:creationId xmlns:a16="http://schemas.microsoft.com/office/drawing/2014/main" id="{93D29DE7-630F-2535-C057-4272FE061452}"/>
              </a:ext>
            </a:extLst>
          </p:cNvPr>
          <p:cNvSpPr txBox="1"/>
          <p:nvPr userDrawn="1"/>
        </p:nvSpPr>
        <p:spPr>
          <a:xfrm>
            <a:off x="12411008" y="6858000"/>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bg1"/>
                </a:solidFill>
              </a:rPr>
              <a:t>Get the most out of this template. Full usage guidelines can be found here: </a:t>
            </a:r>
            <a:r>
              <a:rPr lang="en-GB" sz="800" b="1" dirty="0">
                <a:solidFill>
                  <a:schemeClr val="bg1"/>
                </a:solidFill>
              </a:rPr>
              <a:t>Public Drive (P Drive) &gt; Marketing and Brand Library &gt; SE PPT &gt; User Guides for Mac and PC</a:t>
            </a:r>
          </a:p>
        </p:txBody>
      </p:sp>
      <p:sp>
        <p:nvSpPr>
          <p:cNvPr id="36" name="TextBox 35">
            <a:extLst>
              <a:ext uri="{FF2B5EF4-FFF2-40B4-BE49-F238E27FC236}">
                <a16:creationId xmlns:a16="http://schemas.microsoft.com/office/drawing/2014/main" id="{6572754F-67CC-A946-089D-98AA6F66F8B5}"/>
              </a:ext>
            </a:extLst>
          </p:cNvPr>
          <p:cNvSpPr txBox="1"/>
          <p:nvPr userDrawn="1"/>
        </p:nvSpPr>
        <p:spPr>
          <a:xfrm>
            <a:off x="12411009" y="629674"/>
            <a:ext cx="1964210" cy="646331"/>
          </a:xfrm>
          <a:prstGeom prst="rect">
            <a:avLst/>
          </a:prstGeom>
          <a:noFill/>
        </p:spPr>
        <p:txBody>
          <a:bodyPr wrap="square" lIns="0" tIns="0" rIns="0" bIns="0" rtlCol="0">
            <a:spAutoFit/>
          </a:bodyPr>
          <a:lstStyle/>
          <a:p>
            <a:r>
              <a:rPr lang="en-GB" sz="1000" b="1" dirty="0">
                <a:solidFill>
                  <a:schemeClr val="bg1"/>
                </a:solidFill>
              </a:rPr>
              <a:t>Change colour of box</a:t>
            </a:r>
          </a:p>
          <a:p>
            <a:endParaRPr lang="en-GB" sz="800" dirty="0">
              <a:solidFill>
                <a:schemeClr val="bg1"/>
              </a:solidFill>
            </a:endParaRPr>
          </a:p>
          <a:p>
            <a:pPr marL="228600" indent="-228600">
              <a:buFont typeface="+mj-lt"/>
              <a:buAutoNum type="arabicPeriod"/>
            </a:pPr>
            <a:r>
              <a:rPr lang="en-GB" sz="800" dirty="0">
                <a:solidFill>
                  <a:schemeClr val="bg1"/>
                </a:solidFill>
              </a:rPr>
              <a:t>Right-click in the box and scroll down to ‘Shape Format’ (or ‘Format Shape’ for PC users).</a:t>
            </a:r>
          </a:p>
        </p:txBody>
      </p:sp>
      <p:sp>
        <p:nvSpPr>
          <p:cNvPr id="14" name="TextBox 13">
            <a:extLst>
              <a:ext uri="{FF2B5EF4-FFF2-40B4-BE49-F238E27FC236}">
                <a16:creationId xmlns:a16="http://schemas.microsoft.com/office/drawing/2014/main" id="{4049345F-7669-50C3-0F60-758774B39220}"/>
              </a:ext>
            </a:extLst>
          </p:cNvPr>
          <p:cNvSpPr txBox="1"/>
          <p:nvPr userDrawn="1"/>
        </p:nvSpPr>
        <p:spPr>
          <a:xfrm>
            <a:off x="12411008" y="6289203"/>
            <a:ext cx="1964209" cy="369332"/>
          </a:xfrm>
          <a:prstGeom prst="rect">
            <a:avLst/>
          </a:prstGeom>
          <a:noFill/>
        </p:spPr>
        <p:txBody>
          <a:bodyPr wrap="square" lIns="0" tIns="0" rIns="0" bIns="0" rtlCol="0">
            <a:spAutoFit/>
          </a:bodyPr>
          <a:lstStyle/>
          <a:p>
            <a:pPr marL="0" indent="0">
              <a:buFont typeface="+mj-lt"/>
              <a:buNone/>
            </a:pPr>
            <a:r>
              <a:rPr lang="en-GB" sz="800" dirty="0">
                <a:solidFill>
                  <a:schemeClr val="bg1"/>
                </a:solidFill>
              </a:rPr>
              <a:t>A selection of images and brand icons can be found here</a:t>
            </a:r>
            <a:r>
              <a:rPr lang="en-GB" sz="800" b="1" dirty="0"/>
              <a:t> </a:t>
            </a:r>
            <a:r>
              <a:rPr lang="en-GB" sz="800" b="1" dirty="0">
                <a:solidFill>
                  <a:schemeClr val="bg1"/>
                </a:solidFill>
              </a:rPr>
              <a:t>Public Drive (P Drive) &gt; Marketing and Brand Library &gt; SE PPT</a:t>
            </a:r>
          </a:p>
        </p:txBody>
      </p:sp>
    </p:spTree>
    <p:extLst>
      <p:ext uri="{BB962C8B-B14F-4D97-AF65-F5344CB8AC3E}">
        <p14:creationId xmlns:p14="http://schemas.microsoft.com/office/powerpoint/2010/main" val="2026957953"/>
      </p:ext>
    </p:extLst>
  </p:cSld>
  <p:clrMapOvr>
    <a:masterClrMapping/>
  </p:clrMapOvr>
  <p:extLst>
    <p:ext uri="{DCECCB84-F9BA-43D5-87BE-67443E8EF086}">
      <p15:sldGuideLst xmlns:p15="http://schemas.microsoft.com/office/powerpoint/2012/main">
        <p15:guide id="1" orient="horz" pos="141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A7119-F1E9-41D6-ADD2-26DFEC58DC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B623DF6-F50C-4EE4-99A6-2A1520362F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D5DF2E-1F9C-4325-8BD3-45E604F3E4CF}"/>
              </a:ext>
            </a:extLst>
          </p:cNvPr>
          <p:cNvSpPr>
            <a:spLocks noGrp="1"/>
          </p:cNvSpPr>
          <p:nvPr>
            <p:ph type="dt" sz="half" idx="10"/>
          </p:nvPr>
        </p:nvSpPr>
        <p:spPr/>
        <p:txBody>
          <a:bodyPr/>
          <a:lstStyle/>
          <a:p>
            <a:fld id="{A18F61C5-A3B4-4316-A906-70470B231177}" type="datetimeFigureOut">
              <a:rPr lang="en-GB" smtClean="0"/>
              <a:t>24/08/2023</a:t>
            </a:fld>
            <a:endParaRPr lang="en-GB"/>
          </a:p>
        </p:txBody>
      </p:sp>
      <p:sp>
        <p:nvSpPr>
          <p:cNvPr id="5" name="Footer Placeholder 4">
            <a:extLst>
              <a:ext uri="{FF2B5EF4-FFF2-40B4-BE49-F238E27FC236}">
                <a16:creationId xmlns:a16="http://schemas.microsoft.com/office/drawing/2014/main" id="{8DB480EE-0992-4452-9763-ED717D8D32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D3B32C-81D3-42AE-A800-80629B8BB02F}"/>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80589412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Icons Horizontal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DF8B20B5-04F6-42CF-8DC5-FCE8526D98D0}"/>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48E02734-0980-D4FE-D658-200D525225C1}"/>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71C81549-D988-0AF8-337C-FFA7E214A37C}"/>
              </a:ext>
            </a:extLst>
          </p:cNvPr>
          <p:cNvSpPr>
            <a:spLocks noGrp="1"/>
          </p:cNvSpPr>
          <p:nvPr>
            <p:ph type="dt" sz="half" idx="10"/>
          </p:nvPr>
        </p:nvSpPr>
        <p:spPr/>
        <p:txBody>
          <a:bodyPr/>
          <a:lstStyle/>
          <a:p>
            <a:fld id="{EBF14949-D215-4DDC-B9EC-809756E00FA1}" type="datetime2">
              <a:rPr lang="en-GB" smtClean="0"/>
              <a:t>Thursday, 24 August 2023</a:t>
            </a:fld>
            <a:endParaRPr lang="en-GB" dirty="0"/>
          </a:p>
        </p:txBody>
      </p:sp>
      <p:sp>
        <p:nvSpPr>
          <p:cNvPr id="5" name="Slide Number Placeholder 4">
            <a:extLst>
              <a:ext uri="{FF2B5EF4-FFF2-40B4-BE49-F238E27FC236}">
                <a16:creationId xmlns:a16="http://schemas.microsoft.com/office/drawing/2014/main" id="{EF692D4B-630F-3C88-5C23-29E3917E636B}"/>
              </a:ext>
            </a:extLst>
          </p:cNvPr>
          <p:cNvSpPr>
            <a:spLocks noGrp="1"/>
          </p:cNvSpPr>
          <p:nvPr>
            <p:ph type="sldNum" sz="quarter" idx="12"/>
          </p:nvPr>
        </p:nvSpPr>
        <p:spPr/>
        <p:txBody>
          <a:bodyPr/>
          <a:lstStyle/>
          <a:p>
            <a:fld id="{D396FEAD-8A25-914B-BA16-EEF988A0D975}" type="slidenum">
              <a:rPr lang="en-GB" smtClean="0"/>
              <a:pPr/>
              <a:t>‹#›</a:t>
            </a:fld>
            <a:endParaRPr lang="en-GB"/>
          </a:p>
        </p:txBody>
      </p:sp>
      <p:pic>
        <p:nvPicPr>
          <p:cNvPr id="13" name="Graphic 12">
            <a:extLst>
              <a:ext uri="{FF2B5EF4-FFF2-40B4-BE49-F238E27FC236}">
                <a16:creationId xmlns:a16="http://schemas.microsoft.com/office/drawing/2014/main" id="{0DBB9605-8985-537F-6847-C5CA673A3F1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408BD365-8F17-E65C-244B-A9009064F7B4}"/>
              </a:ext>
            </a:extLst>
          </p:cNvPr>
          <p:cNvSpPr>
            <a:spLocks noGrp="1"/>
          </p:cNvSpPr>
          <p:nvPr>
            <p:ph type="ftr" sz="quarter" idx="11"/>
          </p:nvPr>
        </p:nvSpPr>
        <p:spPr>
          <a:xfrm>
            <a:off x="1536700" y="396000"/>
            <a:ext cx="6443999" cy="142651"/>
          </a:xfrm>
        </p:spPr>
        <p:txBody>
          <a:bodyPr/>
          <a:lstStyle>
            <a:lvl1pPr>
              <a:defRPr>
                <a:solidFill>
                  <a:schemeClr val="tx1"/>
                </a:solidFill>
              </a:defRPr>
            </a:lvl1p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FE48C4DE-BF13-F500-1174-615813E855CF}"/>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4491786-AD5F-6B87-0CC2-D20029340A7A}"/>
              </a:ext>
            </a:extLst>
          </p:cNvPr>
          <p:cNvSpPr>
            <a:spLocks noGrp="1"/>
          </p:cNvSpPr>
          <p:nvPr>
            <p:ph type="title"/>
          </p:nvPr>
        </p:nvSpPr>
        <p:spPr>
          <a:xfrm>
            <a:off x="1536699" y="1198800"/>
            <a:ext cx="9115200" cy="752400"/>
          </a:xfrm>
        </p:spPr>
        <p:txBody>
          <a:bodyPr/>
          <a:lstStyle>
            <a:lvl1pPr algn="ctr">
              <a:defRPr sz="2400" b="1">
                <a:solidFill>
                  <a:schemeClr val="tx1"/>
                </a:solidFill>
              </a:defRPr>
            </a:lvl1pPr>
          </a:lstStyle>
          <a:p>
            <a:r>
              <a:rPr lang="en-US"/>
              <a:t>Click to edit Master title style</a:t>
            </a:r>
            <a:endParaRPr lang="en-GB" dirty="0"/>
          </a:p>
        </p:txBody>
      </p:sp>
      <p:sp>
        <p:nvSpPr>
          <p:cNvPr id="14" name="Picture Placeholder 11">
            <a:extLst>
              <a:ext uri="{FF2B5EF4-FFF2-40B4-BE49-F238E27FC236}">
                <a16:creationId xmlns:a16="http://schemas.microsoft.com/office/drawing/2014/main" id="{5514DC5F-F523-3E53-7455-F0E47276BDFE}"/>
              </a:ext>
            </a:extLst>
          </p:cNvPr>
          <p:cNvSpPr>
            <a:spLocks noGrp="1"/>
          </p:cNvSpPr>
          <p:nvPr>
            <p:ph type="pic" sz="quarter" idx="30" hasCustomPrompt="1"/>
          </p:nvPr>
        </p:nvSpPr>
        <p:spPr>
          <a:xfrm>
            <a:off x="477838" y="2930525"/>
            <a:ext cx="1801812" cy="1790700"/>
          </a:xfrm>
        </p:spPr>
        <p:txBody>
          <a:bodyPr/>
          <a:lstStyle>
            <a:lvl1pPr marL="0" indent="0">
              <a:buNone/>
              <a:defRPr sz="1200"/>
            </a:lvl1pPr>
          </a:lstStyle>
          <a:p>
            <a:r>
              <a:rPr lang="en-GB" dirty="0"/>
              <a:t>Click to add icon or picture</a:t>
            </a:r>
          </a:p>
        </p:txBody>
      </p:sp>
      <p:sp>
        <p:nvSpPr>
          <p:cNvPr id="16" name="Text Placeholder 11">
            <a:extLst>
              <a:ext uri="{FF2B5EF4-FFF2-40B4-BE49-F238E27FC236}">
                <a16:creationId xmlns:a16="http://schemas.microsoft.com/office/drawing/2014/main" id="{4D559165-488F-38EA-435A-CD9EA184B693}"/>
              </a:ext>
            </a:extLst>
          </p:cNvPr>
          <p:cNvSpPr>
            <a:spLocks noGrp="1"/>
          </p:cNvSpPr>
          <p:nvPr>
            <p:ph type="body" sz="quarter" idx="25"/>
          </p:nvPr>
        </p:nvSpPr>
        <p:spPr>
          <a:xfrm>
            <a:off x="477303"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35" name="Picture Placeholder 11">
            <a:extLst>
              <a:ext uri="{FF2B5EF4-FFF2-40B4-BE49-F238E27FC236}">
                <a16:creationId xmlns:a16="http://schemas.microsoft.com/office/drawing/2014/main" id="{B67FA54A-E439-D9AB-A037-0B7F7A8E6544}"/>
              </a:ext>
            </a:extLst>
          </p:cNvPr>
          <p:cNvSpPr>
            <a:spLocks noGrp="1"/>
          </p:cNvSpPr>
          <p:nvPr>
            <p:ph type="pic" sz="quarter" idx="31" hasCustomPrompt="1"/>
          </p:nvPr>
        </p:nvSpPr>
        <p:spPr>
          <a:xfrm>
            <a:off x="2832238" y="2930525"/>
            <a:ext cx="1801812" cy="1790700"/>
          </a:xfrm>
        </p:spPr>
        <p:txBody>
          <a:bodyPr/>
          <a:lstStyle>
            <a:lvl1pPr marL="0" indent="0">
              <a:buNone/>
              <a:defRPr sz="1200"/>
            </a:lvl1pPr>
          </a:lstStyle>
          <a:p>
            <a:r>
              <a:rPr lang="en-GB" dirty="0"/>
              <a:t>Click to add icon or picture</a:t>
            </a:r>
          </a:p>
        </p:txBody>
      </p:sp>
      <p:sp>
        <p:nvSpPr>
          <p:cNvPr id="18" name="Text Placeholder 11">
            <a:extLst>
              <a:ext uri="{FF2B5EF4-FFF2-40B4-BE49-F238E27FC236}">
                <a16:creationId xmlns:a16="http://schemas.microsoft.com/office/drawing/2014/main" id="{7BAC5010-DB36-A405-878A-4AE139C9EDCC}"/>
              </a:ext>
            </a:extLst>
          </p:cNvPr>
          <p:cNvSpPr>
            <a:spLocks noGrp="1"/>
          </p:cNvSpPr>
          <p:nvPr>
            <p:ph type="body" sz="quarter" idx="26"/>
          </p:nvPr>
        </p:nvSpPr>
        <p:spPr>
          <a:xfrm>
            <a:off x="2836039"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36" name="Picture Placeholder 11">
            <a:extLst>
              <a:ext uri="{FF2B5EF4-FFF2-40B4-BE49-F238E27FC236}">
                <a16:creationId xmlns:a16="http://schemas.microsoft.com/office/drawing/2014/main" id="{39A24E39-1F00-115C-579D-6C4C006A6C11}"/>
              </a:ext>
            </a:extLst>
          </p:cNvPr>
          <p:cNvSpPr>
            <a:spLocks noGrp="1"/>
          </p:cNvSpPr>
          <p:nvPr>
            <p:ph type="pic" sz="quarter" idx="32" hasCustomPrompt="1"/>
          </p:nvPr>
        </p:nvSpPr>
        <p:spPr>
          <a:xfrm>
            <a:off x="5201038" y="2930525"/>
            <a:ext cx="1801812" cy="1790700"/>
          </a:xfrm>
        </p:spPr>
        <p:txBody>
          <a:bodyPr/>
          <a:lstStyle>
            <a:lvl1pPr marL="0" indent="0">
              <a:buNone/>
              <a:defRPr sz="1200"/>
            </a:lvl1pPr>
          </a:lstStyle>
          <a:p>
            <a:r>
              <a:rPr lang="en-GB" dirty="0"/>
              <a:t>Click to add icon or picture</a:t>
            </a:r>
          </a:p>
        </p:txBody>
      </p:sp>
      <p:sp>
        <p:nvSpPr>
          <p:cNvPr id="20" name="Text Placeholder 11">
            <a:extLst>
              <a:ext uri="{FF2B5EF4-FFF2-40B4-BE49-F238E27FC236}">
                <a16:creationId xmlns:a16="http://schemas.microsoft.com/office/drawing/2014/main" id="{F06033AC-B657-DC65-8F1B-52D567936B0E}"/>
              </a:ext>
            </a:extLst>
          </p:cNvPr>
          <p:cNvSpPr>
            <a:spLocks noGrp="1"/>
          </p:cNvSpPr>
          <p:nvPr>
            <p:ph type="body" sz="quarter" idx="27"/>
          </p:nvPr>
        </p:nvSpPr>
        <p:spPr>
          <a:xfrm>
            <a:off x="5194776"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37" name="Picture Placeholder 11">
            <a:extLst>
              <a:ext uri="{FF2B5EF4-FFF2-40B4-BE49-F238E27FC236}">
                <a16:creationId xmlns:a16="http://schemas.microsoft.com/office/drawing/2014/main" id="{05610B44-1E06-6C45-2236-E3BB24B67E6C}"/>
              </a:ext>
            </a:extLst>
          </p:cNvPr>
          <p:cNvSpPr>
            <a:spLocks noGrp="1"/>
          </p:cNvSpPr>
          <p:nvPr>
            <p:ph type="pic" sz="quarter" idx="33" hasCustomPrompt="1"/>
          </p:nvPr>
        </p:nvSpPr>
        <p:spPr>
          <a:xfrm>
            <a:off x="7562638" y="2930525"/>
            <a:ext cx="1801812" cy="1790700"/>
          </a:xfrm>
        </p:spPr>
        <p:txBody>
          <a:bodyPr/>
          <a:lstStyle>
            <a:lvl1pPr marL="0" indent="0">
              <a:buNone/>
              <a:defRPr sz="1200"/>
            </a:lvl1pPr>
          </a:lstStyle>
          <a:p>
            <a:r>
              <a:rPr lang="en-GB" dirty="0"/>
              <a:t>Click to add icon or picture</a:t>
            </a:r>
          </a:p>
        </p:txBody>
      </p:sp>
      <p:sp>
        <p:nvSpPr>
          <p:cNvPr id="26" name="Text Placeholder 11">
            <a:extLst>
              <a:ext uri="{FF2B5EF4-FFF2-40B4-BE49-F238E27FC236}">
                <a16:creationId xmlns:a16="http://schemas.microsoft.com/office/drawing/2014/main" id="{E5EF48B9-CB1B-FBFF-B5AF-BBAE3C6794D4}"/>
              </a:ext>
            </a:extLst>
          </p:cNvPr>
          <p:cNvSpPr>
            <a:spLocks noGrp="1"/>
          </p:cNvSpPr>
          <p:nvPr>
            <p:ph type="body" sz="quarter" idx="28"/>
          </p:nvPr>
        </p:nvSpPr>
        <p:spPr>
          <a:xfrm>
            <a:off x="7553512"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38" name="Picture Placeholder 11">
            <a:extLst>
              <a:ext uri="{FF2B5EF4-FFF2-40B4-BE49-F238E27FC236}">
                <a16:creationId xmlns:a16="http://schemas.microsoft.com/office/drawing/2014/main" id="{32E42EEB-AA4F-D884-DD8A-8579CB2628D9}"/>
              </a:ext>
            </a:extLst>
          </p:cNvPr>
          <p:cNvSpPr>
            <a:spLocks noGrp="1"/>
          </p:cNvSpPr>
          <p:nvPr>
            <p:ph type="pic" sz="quarter" idx="34" hasCustomPrompt="1"/>
          </p:nvPr>
        </p:nvSpPr>
        <p:spPr>
          <a:xfrm>
            <a:off x="9902638" y="2930525"/>
            <a:ext cx="1801812" cy="1790700"/>
          </a:xfrm>
        </p:spPr>
        <p:txBody>
          <a:bodyPr/>
          <a:lstStyle>
            <a:lvl1pPr marL="0" indent="0">
              <a:buNone/>
              <a:defRPr sz="1200"/>
            </a:lvl1pPr>
          </a:lstStyle>
          <a:p>
            <a:r>
              <a:rPr lang="en-GB" dirty="0"/>
              <a:t>Click to add icon or picture</a:t>
            </a:r>
          </a:p>
        </p:txBody>
      </p:sp>
      <p:sp>
        <p:nvSpPr>
          <p:cNvPr id="27" name="Text Placeholder 11">
            <a:extLst>
              <a:ext uri="{FF2B5EF4-FFF2-40B4-BE49-F238E27FC236}">
                <a16:creationId xmlns:a16="http://schemas.microsoft.com/office/drawing/2014/main" id="{A235F241-120C-00DA-AB48-84E3A674C178}"/>
              </a:ext>
            </a:extLst>
          </p:cNvPr>
          <p:cNvSpPr>
            <a:spLocks noGrp="1"/>
          </p:cNvSpPr>
          <p:nvPr>
            <p:ph type="body" sz="quarter" idx="29"/>
          </p:nvPr>
        </p:nvSpPr>
        <p:spPr>
          <a:xfrm>
            <a:off x="9902370"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8" name="Rounded Rectangle 27">
            <a:extLst>
              <a:ext uri="{FF2B5EF4-FFF2-40B4-BE49-F238E27FC236}">
                <a16:creationId xmlns:a16="http://schemas.microsoft.com/office/drawing/2014/main" id="{AF8CAC4B-2D21-AF14-3010-59D81403B66F}"/>
              </a:ext>
            </a:extLst>
          </p:cNvPr>
          <p:cNvSpPr/>
          <p:nvPr userDrawn="1"/>
        </p:nvSpPr>
        <p:spPr>
          <a:xfrm>
            <a:off x="12291461" y="-6627"/>
            <a:ext cx="2179452" cy="7588045"/>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29" name="Graphic 28">
            <a:extLst>
              <a:ext uri="{FF2B5EF4-FFF2-40B4-BE49-F238E27FC236}">
                <a16:creationId xmlns:a16="http://schemas.microsoft.com/office/drawing/2014/main" id="{97827565-F34A-AFEA-52E1-2A784289509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30" name="TextBox 29">
            <a:extLst>
              <a:ext uri="{FF2B5EF4-FFF2-40B4-BE49-F238E27FC236}">
                <a16:creationId xmlns:a16="http://schemas.microsoft.com/office/drawing/2014/main" id="{D61D11C1-4AC0-1986-28A6-ED6ECD92A899}"/>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t>Quick Tips</a:t>
            </a:r>
          </a:p>
          <a:p>
            <a:r>
              <a:rPr lang="en-GB" sz="600" b="0" dirty="0"/>
              <a:t>The box is not visible in presentation mode</a:t>
            </a:r>
          </a:p>
        </p:txBody>
      </p:sp>
      <p:sp>
        <p:nvSpPr>
          <p:cNvPr id="31" name="TextBox 30">
            <a:extLst>
              <a:ext uri="{FF2B5EF4-FFF2-40B4-BE49-F238E27FC236}">
                <a16:creationId xmlns:a16="http://schemas.microsoft.com/office/drawing/2014/main" id="{64843630-D058-FB6C-D411-220F7F0AE807}"/>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t>Change background colour</a:t>
            </a:r>
          </a:p>
          <a:p>
            <a:endParaRPr lang="en-GB" sz="800" dirty="0"/>
          </a:p>
          <a:p>
            <a:pPr marL="228600" indent="-228600">
              <a:buFont typeface="+mj-lt"/>
              <a:buAutoNum type="arabicPeriod"/>
            </a:pPr>
            <a:r>
              <a:rPr lang="en-GB" sz="800" dirty="0"/>
              <a:t>Under the ‘Design’ tab in the ribbon, select ‘Format Background’ to reveal the dialogue box below (or right-click on the background and scroll down to ‘Format Background’).</a:t>
            </a:r>
          </a:p>
        </p:txBody>
      </p:sp>
      <p:pic>
        <p:nvPicPr>
          <p:cNvPr id="32" name="Picture 31">
            <a:extLst>
              <a:ext uri="{FF2B5EF4-FFF2-40B4-BE49-F238E27FC236}">
                <a16:creationId xmlns:a16="http://schemas.microsoft.com/office/drawing/2014/main" id="{CC306C6F-BA4F-0F52-C53E-B72BC52D86A9}"/>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33" name="TextBox 32">
            <a:extLst>
              <a:ext uri="{FF2B5EF4-FFF2-40B4-BE49-F238E27FC236}">
                <a16:creationId xmlns:a16="http://schemas.microsoft.com/office/drawing/2014/main" id="{95DF2924-25D4-74D4-E84D-B80CE13C3CC5}"/>
              </a:ext>
            </a:extLst>
          </p:cNvPr>
          <p:cNvSpPr txBox="1"/>
          <p:nvPr userDrawn="1"/>
        </p:nvSpPr>
        <p:spPr>
          <a:xfrm>
            <a:off x="12411008" y="3266234"/>
            <a:ext cx="1995587"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t>Click the paint bucket icon (which shows the current colour) to bring up the ‘Theme Colours’ box and select either dark grey, red, dark blue, turquoise light blue*, dark red or light grey* from the top line.</a:t>
            </a:r>
            <a:br>
              <a:rPr lang="en-GB" sz="800" dirty="0"/>
            </a:br>
            <a:r>
              <a:rPr lang="en-GB" sz="800" dirty="0"/>
              <a:t>* Refer to User Guides if selecting these colours</a:t>
            </a:r>
          </a:p>
        </p:txBody>
      </p:sp>
      <p:pic>
        <p:nvPicPr>
          <p:cNvPr id="34" name="Picture 33">
            <a:extLst>
              <a:ext uri="{FF2B5EF4-FFF2-40B4-BE49-F238E27FC236}">
                <a16:creationId xmlns:a16="http://schemas.microsoft.com/office/drawing/2014/main" id="{992741A3-BF33-6CA8-AA56-3132EA6BC214}"/>
              </a:ext>
            </a:extLst>
          </p:cNvPr>
          <p:cNvPicPr>
            <a:picLocks noChangeAspect="1"/>
          </p:cNvPicPr>
          <p:nvPr userDrawn="1"/>
        </p:nvPicPr>
        <p:blipFill>
          <a:blip r:embed="rId7"/>
          <a:srcRect/>
          <a:stretch/>
        </p:blipFill>
        <p:spPr>
          <a:xfrm>
            <a:off x="12629327" y="4354528"/>
            <a:ext cx="1365529" cy="1639777"/>
          </a:xfrm>
          <a:prstGeom prst="rect">
            <a:avLst/>
          </a:prstGeom>
        </p:spPr>
      </p:pic>
      <p:sp>
        <p:nvSpPr>
          <p:cNvPr id="10" name="TextBox 9">
            <a:extLst>
              <a:ext uri="{FF2B5EF4-FFF2-40B4-BE49-F238E27FC236}">
                <a16:creationId xmlns:a16="http://schemas.microsoft.com/office/drawing/2014/main" id="{0994FBB7-F262-C208-5FAD-C5CCB0220C0D}"/>
              </a:ext>
            </a:extLst>
          </p:cNvPr>
          <p:cNvSpPr txBox="1"/>
          <p:nvPr userDrawn="1"/>
        </p:nvSpPr>
        <p:spPr>
          <a:xfrm>
            <a:off x="12411008" y="6800125"/>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tx1"/>
                </a:solidFill>
              </a:rPr>
              <a:t>Get the most out of this template. Full usage guidelines can be found here: </a:t>
            </a:r>
            <a:r>
              <a:rPr lang="en-GB" sz="800" b="1" dirty="0">
                <a:solidFill>
                  <a:schemeClr val="tx1"/>
                </a:solidFill>
              </a:rPr>
              <a:t>Public Drive (P Drive) &gt; Marketing and Brand Library &gt; SE PPT &gt; User Guides for Mac and PC</a:t>
            </a:r>
          </a:p>
        </p:txBody>
      </p:sp>
      <p:sp>
        <p:nvSpPr>
          <p:cNvPr id="12" name="TextBox 11">
            <a:extLst>
              <a:ext uri="{FF2B5EF4-FFF2-40B4-BE49-F238E27FC236}">
                <a16:creationId xmlns:a16="http://schemas.microsoft.com/office/drawing/2014/main" id="{3D484B6D-B055-FAEF-7052-0E57EC5A53CC}"/>
              </a:ext>
            </a:extLst>
          </p:cNvPr>
          <p:cNvSpPr txBox="1"/>
          <p:nvPr userDrawn="1"/>
        </p:nvSpPr>
        <p:spPr>
          <a:xfrm>
            <a:off x="12411008" y="6231328"/>
            <a:ext cx="1964209" cy="369332"/>
          </a:xfrm>
          <a:prstGeom prst="rect">
            <a:avLst/>
          </a:prstGeom>
          <a:noFill/>
        </p:spPr>
        <p:txBody>
          <a:bodyPr wrap="square" lIns="0" tIns="0" rIns="0" bIns="0" rtlCol="0">
            <a:spAutoFit/>
          </a:bodyPr>
          <a:lstStyle/>
          <a:p>
            <a:pPr marL="0" indent="0">
              <a:buFont typeface="+mj-lt"/>
              <a:buNone/>
            </a:pPr>
            <a:r>
              <a:rPr lang="en-GB" sz="800" dirty="0">
                <a:solidFill>
                  <a:schemeClr val="tx1"/>
                </a:solidFill>
              </a:rPr>
              <a:t>A selection of images and brand icons can be found here</a:t>
            </a:r>
            <a:r>
              <a:rPr lang="en-GB" sz="800" b="1" dirty="0">
                <a:solidFill>
                  <a:schemeClr val="tx1"/>
                </a:solidFill>
              </a:rPr>
              <a:t> Public Drive (P Drive) &gt; Marketing and Brand Library &gt; SE PPT</a:t>
            </a:r>
          </a:p>
        </p:txBody>
      </p:sp>
    </p:spTree>
    <p:extLst>
      <p:ext uri="{BB962C8B-B14F-4D97-AF65-F5344CB8AC3E}">
        <p14:creationId xmlns:p14="http://schemas.microsoft.com/office/powerpoint/2010/main" val="963117375"/>
      </p:ext>
    </p:extLst>
  </p:cSld>
  <p:clrMapOvr>
    <a:overrideClrMapping bg1="dk1" tx1="lt1" bg2="dk2" tx2="lt2" accent1="accent1" accent2="accent2" accent3="accent3" accent4="accent4" accent5="accent5" accent6="accent6" hlink="hlink" folHlink="folHlink"/>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Icons and Half Pic Righ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DB28A0CD-280A-417A-A2B5-7573B210F6A1}" type="datetime2">
              <a:rPr lang="en-GB" smtClean="0"/>
              <a:t>Thursday, 24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4069125" cy="242312"/>
          </a:xfrm>
        </p:spPr>
        <p:txBody>
          <a:body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5"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5" y="1198800"/>
            <a:ext cx="5126400" cy="752400"/>
          </a:xfrm>
        </p:spPr>
        <p:txBody>
          <a:bodyPr/>
          <a:lstStyle>
            <a:lvl1pPr>
              <a:defRPr sz="2400" b="1"/>
            </a:lvl1pPr>
          </a:lstStyle>
          <a:p>
            <a:r>
              <a:rPr lang="en-US"/>
              <a:t>Click to edit Master title style</a:t>
            </a:r>
            <a:endParaRPr lang="en-GB" dirty="0"/>
          </a:p>
        </p:txBody>
      </p:sp>
      <p:sp>
        <p:nvSpPr>
          <p:cNvPr id="12" name="Picture Placeholder 11">
            <a:extLst>
              <a:ext uri="{FF2B5EF4-FFF2-40B4-BE49-F238E27FC236}">
                <a16:creationId xmlns:a16="http://schemas.microsoft.com/office/drawing/2014/main" id="{14931D9D-646E-BE1B-C4C5-27EDB15A3E61}"/>
              </a:ext>
            </a:extLst>
          </p:cNvPr>
          <p:cNvSpPr>
            <a:spLocks noGrp="1"/>
          </p:cNvSpPr>
          <p:nvPr>
            <p:ph type="pic" sz="quarter" idx="29" hasCustomPrompt="1"/>
          </p:nvPr>
        </p:nvSpPr>
        <p:spPr>
          <a:xfrm>
            <a:off x="1114425" y="2457450"/>
            <a:ext cx="973138" cy="971550"/>
          </a:xfrm>
        </p:spPr>
        <p:txBody>
          <a:bodyPr/>
          <a:lstStyle>
            <a:lvl1pPr marL="0" indent="0">
              <a:buNone/>
              <a:defRPr sz="1200"/>
            </a:lvl1pPr>
          </a:lstStyle>
          <a:p>
            <a:r>
              <a:rPr lang="en-GB" dirty="0"/>
              <a:t>Click to add icon or picture</a:t>
            </a:r>
          </a:p>
        </p:txBody>
      </p:sp>
      <p:sp>
        <p:nvSpPr>
          <p:cNvPr id="18" name="Text Placeholder 11">
            <a:extLst>
              <a:ext uri="{FF2B5EF4-FFF2-40B4-BE49-F238E27FC236}">
                <a16:creationId xmlns:a16="http://schemas.microsoft.com/office/drawing/2014/main" id="{F3969DBF-DBCA-2EE1-1EFC-C6434D5259DB}"/>
              </a:ext>
            </a:extLst>
          </p:cNvPr>
          <p:cNvSpPr>
            <a:spLocks noGrp="1"/>
          </p:cNvSpPr>
          <p:nvPr>
            <p:ph type="body" sz="quarter" idx="25"/>
          </p:nvPr>
        </p:nvSpPr>
        <p:spPr>
          <a:xfrm>
            <a:off x="487515"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4" name="Picture Placeholder 11">
            <a:extLst>
              <a:ext uri="{FF2B5EF4-FFF2-40B4-BE49-F238E27FC236}">
                <a16:creationId xmlns:a16="http://schemas.microsoft.com/office/drawing/2014/main" id="{E48042D0-3A03-3FA0-EEA3-EB7572E55A9E}"/>
              </a:ext>
            </a:extLst>
          </p:cNvPr>
          <p:cNvSpPr>
            <a:spLocks noGrp="1"/>
          </p:cNvSpPr>
          <p:nvPr>
            <p:ph type="pic" sz="quarter" idx="30" hasCustomPrompt="1"/>
          </p:nvPr>
        </p:nvSpPr>
        <p:spPr>
          <a:xfrm>
            <a:off x="4030425" y="2457450"/>
            <a:ext cx="973138" cy="971550"/>
          </a:xfrm>
        </p:spPr>
        <p:txBody>
          <a:bodyPr/>
          <a:lstStyle>
            <a:lvl1pPr marL="0" indent="0">
              <a:buNone/>
              <a:defRPr sz="1200"/>
            </a:lvl1pPr>
          </a:lstStyle>
          <a:p>
            <a:r>
              <a:rPr lang="en-GB" dirty="0"/>
              <a:t>Click to add icon or picture</a:t>
            </a:r>
          </a:p>
        </p:txBody>
      </p:sp>
      <p:sp>
        <p:nvSpPr>
          <p:cNvPr id="19" name="Text Placeholder 11">
            <a:extLst>
              <a:ext uri="{FF2B5EF4-FFF2-40B4-BE49-F238E27FC236}">
                <a16:creationId xmlns:a16="http://schemas.microsoft.com/office/drawing/2014/main" id="{EDC7C715-E115-9058-959B-6AA7BBE49582}"/>
              </a:ext>
            </a:extLst>
          </p:cNvPr>
          <p:cNvSpPr>
            <a:spLocks noGrp="1"/>
          </p:cNvSpPr>
          <p:nvPr>
            <p:ph type="body" sz="quarter" idx="26"/>
          </p:nvPr>
        </p:nvSpPr>
        <p:spPr>
          <a:xfrm>
            <a:off x="3407360"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5" name="Picture Placeholder 11">
            <a:extLst>
              <a:ext uri="{FF2B5EF4-FFF2-40B4-BE49-F238E27FC236}">
                <a16:creationId xmlns:a16="http://schemas.microsoft.com/office/drawing/2014/main" id="{2A1695B5-AC81-EF09-1669-1512D7B231E2}"/>
              </a:ext>
            </a:extLst>
          </p:cNvPr>
          <p:cNvSpPr>
            <a:spLocks noGrp="1"/>
          </p:cNvSpPr>
          <p:nvPr>
            <p:ph type="pic" sz="quarter" idx="31" hasCustomPrompt="1"/>
          </p:nvPr>
        </p:nvSpPr>
        <p:spPr>
          <a:xfrm>
            <a:off x="1114425" y="4617450"/>
            <a:ext cx="973138" cy="971550"/>
          </a:xfrm>
        </p:spPr>
        <p:txBody>
          <a:bodyPr/>
          <a:lstStyle>
            <a:lvl1pPr marL="0" indent="0">
              <a:buNone/>
              <a:defRPr sz="1200"/>
            </a:lvl1pPr>
          </a:lstStyle>
          <a:p>
            <a:r>
              <a:rPr lang="en-GB" dirty="0"/>
              <a:t>Click to add icon or picture</a:t>
            </a:r>
          </a:p>
        </p:txBody>
      </p:sp>
      <p:sp>
        <p:nvSpPr>
          <p:cNvPr id="20" name="Text Placeholder 11">
            <a:extLst>
              <a:ext uri="{FF2B5EF4-FFF2-40B4-BE49-F238E27FC236}">
                <a16:creationId xmlns:a16="http://schemas.microsoft.com/office/drawing/2014/main" id="{CC470E8F-FF49-B5A6-6485-607F3E9DC034}"/>
              </a:ext>
            </a:extLst>
          </p:cNvPr>
          <p:cNvSpPr>
            <a:spLocks noGrp="1"/>
          </p:cNvSpPr>
          <p:nvPr>
            <p:ph type="body" sz="quarter" idx="27"/>
          </p:nvPr>
        </p:nvSpPr>
        <p:spPr>
          <a:xfrm>
            <a:off x="487515"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6" name="Picture Placeholder 11">
            <a:extLst>
              <a:ext uri="{FF2B5EF4-FFF2-40B4-BE49-F238E27FC236}">
                <a16:creationId xmlns:a16="http://schemas.microsoft.com/office/drawing/2014/main" id="{02B4772D-8715-E532-16E4-D5D8E559616F}"/>
              </a:ext>
            </a:extLst>
          </p:cNvPr>
          <p:cNvSpPr>
            <a:spLocks noGrp="1"/>
          </p:cNvSpPr>
          <p:nvPr>
            <p:ph type="pic" sz="quarter" idx="32" hasCustomPrompt="1"/>
          </p:nvPr>
        </p:nvSpPr>
        <p:spPr>
          <a:xfrm>
            <a:off x="4030425" y="4617450"/>
            <a:ext cx="973138" cy="971550"/>
          </a:xfrm>
        </p:spPr>
        <p:txBody>
          <a:bodyPr/>
          <a:lstStyle>
            <a:lvl1pPr marL="0" indent="0">
              <a:buNone/>
              <a:defRPr sz="1200"/>
            </a:lvl1pPr>
          </a:lstStyle>
          <a:p>
            <a:r>
              <a:rPr lang="en-GB" dirty="0"/>
              <a:t>Click to add icon or picture</a:t>
            </a:r>
          </a:p>
        </p:txBody>
      </p:sp>
      <p:sp>
        <p:nvSpPr>
          <p:cNvPr id="21" name="Text Placeholder 11">
            <a:extLst>
              <a:ext uri="{FF2B5EF4-FFF2-40B4-BE49-F238E27FC236}">
                <a16:creationId xmlns:a16="http://schemas.microsoft.com/office/drawing/2014/main" id="{DC2E6192-FDBE-36E7-BDE6-E081F4034765}"/>
              </a:ext>
            </a:extLst>
          </p:cNvPr>
          <p:cNvSpPr>
            <a:spLocks noGrp="1"/>
          </p:cNvSpPr>
          <p:nvPr>
            <p:ph type="body" sz="quarter" idx="28"/>
          </p:nvPr>
        </p:nvSpPr>
        <p:spPr>
          <a:xfrm>
            <a:off x="3407360"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2" name="Picture Placeholder 21">
            <a:extLst>
              <a:ext uri="{FF2B5EF4-FFF2-40B4-BE49-F238E27FC236}">
                <a16:creationId xmlns:a16="http://schemas.microsoft.com/office/drawing/2014/main" id="{889F2057-3030-214D-B7D6-AEC93F818788}"/>
              </a:ext>
            </a:extLst>
          </p:cNvPr>
          <p:cNvSpPr>
            <a:spLocks noGrp="1"/>
          </p:cNvSpPr>
          <p:nvPr>
            <p:ph type="pic" sz="quarter" idx="33"/>
          </p:nvPr>
        </p:nvSpPr>
        <p:spPr>
          <a:xfrm>
            <a:off x="6096000" y="-6350"/>
            <a:ext cx="6096000" cy="6480175"/>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Tree>
    <p:extLst>
      <p:ext uri="{BB962C8B-B14F-4D97-AF65-F5344CB8AC3E}">
        <p14:creationId xmlns:p14="http://schemas.microsoft.com/office/powerpoint/2010/main" val="3522871337"/>
      </p:ext>
    </p:extLst>
  </p:cSld>
  <p:clrMapOvr>
    <a:masterClrMapping/>
  </p:clrMapOvr>
  <p:extLst>
    <p:ext uri="{DCECCB84-F9BA-43D5-87BE-67443E8EF086}">
      <p15:sldGuideLst xmlns:p15="http://schemas.microsoft.com/office/powerpoint/2012/main">
        <p15:guide id="1" pos="3545" userDrawn="1">
          <p15:clr>
            <a:srgbClr val="FBAE40"/>
          </p15:clr>
        </p15:guide>
        <p15:guide id="2" pos="2451" userDrawn="1">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Icons and Half Pic Righ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5BA91E62-823B-487C-AD63-3E989386D54B}" type="datetime2">
              <a:rPr lang="en-GB" smtClean="0"/>
              <a:t>Thursday, 24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pic>
        <p:nvPicPr>
          <p:cNvPr id="12" name="Graphic 11">
            <a:extLst>
              <a:ext uri="{FF2B5EF4-FFF2-40B4-BE49-F238E27FC236}">
                <a16:creationId xmlns:a16="http://schemas.microsoft.com/office/drawing/2014/main" id="{6597CB69-0109-4912-8D2C-30A0ECE5FA6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4069125" cy="242312"/>
          </a:xfrm>
        </p:spPr>
        <p:txBody>
          <a:body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5"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5" y="1198800"/>
            <a:ext cx="5126400" cy="752400"/>
          </a:xfrm>
        </p:spPr>
        <p:txBody>
          <a:bodyPr/>
          <a:lstStyle>
            <a:lvl1pPr>
              <a:defRPr sz="2400" b="1">
                <a:solidFill>
                  <a:schemeClr val="tx1"/>
                </a:solidFill>
              </a:defRPr>
            </a:lvl1pPr>
          </a:lstStyle>
          <a:p>
            <a:r>
              <a:rPr lang="en-US"/>
              <a:t>Click to edit Master title style</a:t>
            </a:r>
            <a:endParaRPr lang="en-GB" dirty="0"/>
          </a:p>
        </p:txBody>
      </p:sp>
      <p:sp>
        <p:nvSpPr>
          <p:cNvPr id="22" name="Picture Placeholder 11">
            <a:extLst>
              <a:ext uri="{FF2B5EF4-FFF2-40B4-BE49-F238E27FC236}">
                <a16:creationId xmlns:a16="http://schemas.microsoft.com/office/drawing/2014/main" id="{AC8432B5-2368-AD4E-40C4-2BA6B227CF46}"/>
              </a:ext>
            </a:extLst>
          </p:cNvPr>
          <p:cNvSpPr>
            <a:spLocks noGrp="1"/>
          </p:cNvSpPr>
          <p:nvPr>
            <p:ph type="pic" sz="quarter" idx="29" hasCustomPrompt="1"/>
          </p:nvPr>
        </p:nvSpPr>
        <p:spPr>
          <a:xfrm>
            <a:off x="1114425" y="2457450"/>
            <a:ext cx="973138" cy="971550"/>
          </a:xfrm>
        </p:spPr>
        <p:txBody>
          <a:bodyPr/>
          <a:lstStyle>
            <a:lvl1pPr marL="0" indent="0">
              <a:buNone/>
              <a:defRPr sz="1200"/>
            </a:lvl1pPr>
          </a:lstStyle>
          <a:p>
            <a:r>
              <a:rPr lang="en-GB" dirty="0"/>
              <a:t>Click to add icon or picture</a:t>
            </a:r>
          </a:p>
        </p:txBody>
      </p:sp>
      <p:sp>
        <p:nvSpPr>
          <p:cNvPr id="35" name="Text Placeholder 11">
            <a:extLst>
              <a:ext uri="{FF2B5EF4-FFF2-40B4-BE49-F238E27FC236}">
                <a16:creationId xmlns:a16="http://schemas.microsoft.com/office/drawing/2014/main" id="{731C2CA6-6BC8-FCC0-2CF1-F08A7AD5F352}"/>
              </a:ext>
            </a:extLst>
          </p:cNvPr>
          <p:cNvSpPr>
            <a:spLocks noGrp="1"/>
          </p:cNvSpPr>
          <p:nvPr>
            <p:ph type="body" sz="quarter" idx="25"/>
          </p:nvPr>
        </p:nvSpPr>
        <p:spPr>
          <a:xfrm>
            <a:off x="487515"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8" name="Picture Placeholder 11">
            <a:extLst>
              <a:ext uri="{FF2B5EF4-FFF2-40B4-BE49-F238E27FC236}">
                <a16:creationId xmlns:a16="http://schemas.microsoft.com/office/drawing/2014/main" id="{0B93CEDC-31AD-C297-F03B-7816B7629957}"/>
              </a:ext>
            </a:extLst>
          </p:cNvPr>
          <p:cNvSpPr>
            <a:spLocks noGrp="1"/>
          </p:cNvSpPr>
          <p:nvPr>
            <p:ph type="pic" sz="quarter" idx="30" hasCustomPrompt="1"/>
          </p:nvPr>
        </p:nvSpPr>
        <p:spPr>
          <a:xfrm>
            <a:off x="4030425" y="2457450"/>
            <a:ext cx="973138" cy="971550"/>
          </a:xfrm>
        </p:spPr>
        <p:txBody>
          <a:bodyPr/>
          <a:lstStyle>
            <a:lvl1pPr marL="0" indent="0">
              <a:buNone/>
              <a:defRPr sz="1200"/>
            </a:lvl1pPr>
          </a:lstStyle>
          <a:p>
            <a:r>
              <a:rPr lang="en-GB" dirty="0"/>
              <a:t>Click to add icon or picture</a:t>
            </a:r>
          </a:p>
        </p:txBody>
      </p:sp>
      <p:sp>
        <p:nvSpPr>
          <p:cNvPr id="26" name="Text Placeholder 11">
            <a:extLst>
              <a:ext uri="{FF2B5EF4-FFF2-40B4-BE49-F238E27FC236}">
                <a16:creationId xmlns:a16="http://schemas.microsoft.com/office/drawing/2014/main" id="{4D319DEC-0E0E-219A-5C73-8B7C0708714D}"/>
              </a:ext>
            </a:extLst>
          </p:cNvPr>
          <p:cNvSpPr>
            <a:spLocks noGrp="1"/>
          </p:cNvSpPr>
          <p:nvPr>
            <p:ph type="body" sz="quarter" idx="26"/>
          </p:nvPr>
        </p:nvSpPr>
        <p:spPr>
          <a:xfrm>
            <a:off x="3407360"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9" name="Picture Placeholder 11">
            <a:extLst>
              <a:ext uri="{FF2B5EF4-FFF2-40B4-BE49-F238E27FC236}">
                <a16:creationId xmlns:a16="http://schemas.microsoft.com/office/drawing/2014/main" id="{E4ABFBBE-B3D8-59A1-7E1D-035593D9524E}"/>
              </a:ext>
            </a:extLst>
          </p:cNvPr>
          <p:cNvSpPr>
            <a:spLocks noGrp="1"/>
          </p:cNvSpPr>
          <p:nvPr>
            <p:ph type="pic" sz="quarter" idx="31" hasCustomPrompt="1"/>
          </p:nvPr>
        </p:nvSpPr>
        <p:spPr>
          <a:xfrm>
            <a:off x="1114425" y="4617450"/>
            <a:ext cx="973138" cy="971550"/>
          </a:xfrm>
        </p:spPr>
        <p:txBody>
          <a:bodyPr/>
          <a:lstStyle>
            <a:lvl1pPr marL="0" indent="0">
              <a:buNone/>
              <a:defRPr sz="1200"/>
            </a:lvl1pPr>
          </a:lstStyle>
          <a:p>
            <a:r>
              <a:rPr lang="en-GB" dirty="0"/>
              <a:t>Click to add icon or picture</a:t>
            </a:r>
          </a:p>
        </p:txBody>
      </p:sp>
      <p:sp>
        <p:nvSpPr>
          <p:cNvPr id="28" name="Text Placeholder 11">
            <a:extLst>
              <a:ext uri="{FF2B5EF4-FFF2-40B4-BE49-F238E27FC236}">
                <a16:creationId xmlns:a16="http://schemas.microsoft.com/office/drawing/2014/main" id="{5FEC9DBD-C887-2B18-06C7-CF0CFB30637D}"/>
              </a:ext>
            </a:extLst>
          </p:cNvPr>
          <p:cNvSpPr>
            <a:spLocks noGrp="1"/>
          </p:cNvSpPr>
          <p:nvPr>
            <p:ph type="body" sz="quarter" idx="27"/>
          </p:nvPr>
        </p:nvSpPr>
        <p:spPr>
          <a:xfrm>
            <a:off x="487515"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0" name="Picture Placeholder 11">
            <a:extLst>
              <a:ext uri="{FF2B5EF4-FFF2-40B4-BE49-F238E27FC236}">
                <a16:creationId xmlns:a16="http://schemas.microsoft.com/office/drawing/2014/main" id="{5219FDA6-E225-D950-C52D-0D54F36FACE9}"/>
              </a:ext>
            </a:extLst>
          </p:cNvPr>
          <p:cNvSpPr>
            <a:spLocks noGrp="1"/>
          </p:cNvSpPr>
          <p:nvPr>
            <p:ph type="pic" sz="quarter" idx="32" hasCustomPrompt="1"/>
          </p:nvPr>
        </p:nvSpPr>
        <p:spPr>
          <a:xfrm>
            <a:off x="4030425" y="4617450"/>
            <a:ext cx="973138" cy="971550"/>
          </a:xfrm>
        </p:spPr>
        <p:txBody>
          <a:bodyPr/>
          <a:lstStyle>
            <a:lvl1pPr marL="0" indent="0">
              <a:buNone/>
              <a:defRPr sz="1200"/>
            </a:lvl1pPr>
          </a:lstStyle>
          <a:p>
            <a:r>
              <a:rPr lang="en-GB" dirty="0"/>
              <a:t>Click to add icon or picture</a:t>
            </a:r>
          </a:p>
        </p:txBody>
      </p:sp>
      <p:sp>
        <p:nvSpPr>
          <p:cNvPr id="34" name="Text Placeholder 11">
            <a:extLst>
              <a:ext uri="{FF2B5EF4-FFF2-40B4-BE49-F238E27FC236}">
                <a16:creationId xmlns:a16="http://schemas.microsoft.com/office/drawing/2014/main" id="{B02DC6BC-DE0D-500E-B171-9F0F4C3113FA}"/>
              </a:ext>
            </a:extLst>
          </p:cNvPr>
          <p:cNvSpPr>
            <a:spLocks noGrp="1"/>
          </p:cNvSpPr>
          <p:nvPr>
            <p:ph type="body" sz="quarter" idx="28"/>
          </p:nvPr>
        </p:nvSpPr>
        <p:spPr>
          <a:xfrm>
            <a:off x="3407360"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36" name="Picture Placeholder 21">
            <a:extLst>
              <a:ext uri="{FF2B5EF4-FFF2-40B4-BE49-F238E27FC236}">
                <a16:creationId xmlns:a16="http://schemas.microsoft.com/office/drawing/2014/main" id="{8A276F0C-FFD0-FAFC-0E92-5E975819A8BA}"/>
              </a:ext>
            </a:extLst>
          </p:cNvPr>
          <p:cNvSpPr>
            <a:spLocks noGrp="1"/>
          </p:cNvSpPr>
          <p:nvPr>
            <p:ph type="pic" sz="quarter" idx="33"/>
          </p:nvPr>
        </p:nvSpPr>
        <p:spPr>
          <a:xfrm>
            <a:off x="6096000" y="-6350"/>
            <a:ext cx="6096000" cy="6480175"/>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sp>
        <p:nvSpPr>
          <p:cNvPr id="21" name="Rounded Rectangle 20">
            <a:extLst>
              <a:ext uri="{FF2B5EF4-FFF2-40B4-BE49-F238E27FC236}">
                <a16:creationId xmlns:a16="http://schemas.microsoft.com/office/drawing/2014/main" id="{165DBCA5-29B3-97D7-11E4-CDA090E5504A}"/>
              </a:ext>
            </a:extLst>
          </p:cNvPr>
          <p:cNvSpPr/>
          <p:nvPr userDrawn="1"/>
        </p:nvSpPr>
        <p:spPr>
          <a:xfrm>
            <a:off x="12291461" y="-6628"/>
            <a:ext cx="2179452" cy="757647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24" name="Graphic 23">
            <a:extLst>
              <a:ext uri="{FF2B5EF4-FFF2-40B4-BE49-F238E27FC236}">
                <a16:creationId xmlns:a16="http://schemas.microsoft.com/office/drawing/2014/main" id="{34518176-B067-F97B-3C87-C6C4E5180B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5" name="TextBox 24">
            <a:extLst>
              <a:ext uri="{FF2B5EF4-FFF2-40B4-BE49-F238E27FC236}">
                <a16:creationId xmlns:a16="http://schemas.microsoft.com/office/drawing/2014/main" id="{49A79DFD-BE7F-6FE1-DCB6-38C943499B18}"/>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t>Quick Tips</a:t>
            </a:r>
          </a:p>
          <a:p>
            <a:r>
              <a:rPr lang="en-GB" sz="600" b="0" dirty="0"/>
              <a:t>The box is not visible in presentation mode</a:t>
            </a:r>
          </a:p>
        </p:txBody>
      </p:sp>
      <p:sp>
        <p:nvSpPr>
          <p:cNvPr id="30" name="TextBox 29">
            <a:extLst>
              <a:ext uri="{FF2B5EF4-FFF2-40B4-BE49-F238E27FC236}">
                <a16:creationId xmlns:a16="http://schemas.microsoft.com/office/drawing/2014/main" id="{5F571DA1-63D2-EDFB-FE07-37363A0DE747}"/>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t>Change background colour</a:t>
            </a:r>
          </a:p>
          <a:p>
            <a:endParaRPr lang="en-GB" sz="800" dirty="0"/>
          </a:p>
          <a:p>
            <a:pPr marL="228600" indent="-228600">
              <a:buFont typeface="+mj-lt"/>
              <a:buAutoNum type="arabicPeriod"/>
            </a:pPr>
            <a:r>
              <a:rPr lang="en-GB" sz="800" dirty="0"/>
              <a:t>Under the ‘Design’ tab in the ribbon, select ‘Format Background’ to reveal the dialogue box below (or right-click on the background and scroll down to ‘Format Background’).</a:t>
            </a:r>
          </a:p>
        </p:txBody>
      </p:sp>
      <p:pic>
        <p:nvPicPr>
          <p:cNvPr id="31" name="Picture 30">
            <a:extLst>
              <a:ext uri="{FF2B5EF4-FFF2-40B4-BE49-F238E27FC236}">
                <a16:creationId xmlns:a16="http://schemas.microsoft.com/office/drawing/2014/main" id="{D162AA34-7DA8-FEDD-6439-270E9E6EA4EE}"/>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32" name="TextBox 31">
            <a:extLst>
              <a:ext uri="{FF2B5EF4-FFF2-40B4-BE49-F238E27FC236}">
                <a16:creationId xmlns:a16="http://schemas.microsoft.com/office/drawing/2014/main" id="{EE4AE368-902A-4873-FB52-9C8A226BF5E8}"/>
              </a:ext>
            </a:extLst>
          </p:cNvPr>
          <p:cNvSpPr txBox="1"/>
          <p:nvPr userDrawn="1"/>
        </p:nvSpPr>
        <p:spPr>
          <a:xfrm>
            <a:off x="12411009" y="3266234"/>
            <a:ext cx="1989192"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t>Click the paint bucket icon (which shows the current colour) to bring up the ‘Theme Colours’ box and select either dark grey, red, dark blue, turquoise light blue*, dark red or light grey* from the top line.</a:t>
            </a:r>
            <a:br>
              <a:rPr lang="en-GB" sz="800" dirty="0"/>
            </a:br>
            <a:r>
              <a:rPr lang="en-GB" sz="800" dirty="0"/>
              <a:t>* Refer to User Guides if selecting these colours</a:t>
            </a:r>
          </a:p>
        </p:txBody>
      </p:sp>
      <p:pic>
        <p:nvPicPr>
          <p:cNvPr id="33" name="Picture 32">
            <a:extLst>
              <a:ext uri="{FF2B5EF4-FFF2-40B4-BE49-F238E27FC236}">
                <a16:creationId xmlns:a16="http://schemas.microsoft.com/office/drawing/2014/main" id="{08B9DE42-B0A1-1FB4-92F4-819DCBFD1F10}"/>
              </a:ext>
            </a:extLst>
          </p:cNvPr>
          <p:cNvPicPr>
            <a:picLocks noChangeAspect="1"/>
          </p:cNvPicPr>
          <p:nvPr userDrawn="1"/>
        </p:nvPicPr>
        <p:blipFill>
          <a:blip r:embed="rId7"/>
          <a:srcRect/>
          <a:stretch/>
        </p:blipFill>
        <p:spPr>
          <a:xfrm>
            <a:off x="12629327" y="4358937"/>
            <a:ext cx="1365529" cy="1639777"/>
          </a:xfrm>
          <a:prstGeom prst="rect">
            <a:avLst/>
          </a:prstGeom>
        </p:spPr>
      </p:pic>
      <p:sp>
        <p:nvSpPr>
          <p:cNvPr id="8" name="TextBox 7">
            <a:extLst>
              <a:ext uri="{FF2B5EF4-FFF2-40B4-BE49-F238E27FC236}">
                <a16:creationId xmlns:a16="http://schemas.microsoft.com/office/drawing/2014/main" id="{522D8FC0-7550-2542-3493-CD3D0A4CD6CB}"/>
              </a:ext>
            </a:extLst>
          </p:cNvPr>
          <p:cNvSpPr txBox="1"/>
          <p:nvPr userDrawn="1"/>
        </p:nvSpPr>
        <p:spPr>
          <a:xfrm>
            <a:off x="12411008" y="6776975"/>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tx1"/>
                </a:solidFill>
              </a:rPr>
              <a:t>Get the most out of this template. Full usage guidelines can be found here: </a:t>
            </a:r>
            <a:r>
              <a:rPr lang="en-GB" sz="800" b="1" dirty="0">
                <a:solidFill>
                  <a:schemeClr val="tx1"/>
                </a:solidFill>
              </a:rPr>
              <a:t>Public Drive (P Drive) &gt; Marketing and Brand Library &gt; SE PPT &gt; User Guides for Mac and PC</a:t>
            </a:r>
          </a:p>
        </p:txBody>
      </p:sp>
      <p:sp>
        <p:nvSpPr>
          <p:cNvPr id="11" name="TextBox 10">
            <a:extLst>
              <a:ext uri="{FF2B5EF4-FFF2-40B4-BE49-F238E27FC236}">
                <a16:creationId xmlns:a16="http://schemas.microsoft.com/office/drawing/2014/main" id="{1AF97647-6FD9-E73D-549C-1E71EC859248}"/>
              </a:ext>
            </a:extLst>
          </p:cNvPr>
          <p:cNvSpPr txBox="1"/>
          <p:nvPr userDrawn="1"/>
        </p:nvSpPr>
        <p:spPr>
          <a:xfrm>
            <a:off x="12411008" y="6208178"/>
            <a:ext cx="1964209" cy="369332"/>
          </a:xfrm>
          <a:prstGeom prst="rect">
            <a:avLst/>
          </a:prstGeom>
          <a:noFill/>
        </p:spPr>
        <p:txBody>
          <a:bodyPr wrap="square" lIns="0" tIns="0" rIns="0" bIns="0" rtlCol="0">
            <a:spAutoFit/>
          </a:bodyPr>
          <a:lstStyle/>
          <a:p>
            <a:pPr marL="0" indent="0">
              <a:buFont typeface="+mj-lt"/>
              <a:buNone/>
            </a:pPr>
            <a:r>
              <a:rPr lang="en-GB" sz="800" dirty="0">
                <a:solidFill>
                  <a:schemeClr val="tx1"/>
                </a:solidFill>
              </a:rPr>
              <a:t>A selection of images and brand icons can be found here</a:t>
            </a:r>
            <a:r>
              <a:rPr lang="en-GB" sz="800" b="1" dirty="0">
                <a:solidFill>
                  <a:schemeClr val="tx1"/>
                </a:solidFill>
              </a:rPr>
              <a:t> Public Drive (P Drive) &gt; Marketing and Brand Library &gt; SE PPT</a:t>
            </a:r>
          </a:p>
        </p:txBody>
      </p:sp>
    </p:spTree>
    <p:extLst>
      <p:ext uri="{BB962C8B-B14F-4D97-AF65-F5344CB8AC3E}">
        <p14:creationId xmlns:p14="http://schemas.microsoft.com/office/powerpoint/2010/main" val="39882324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545">
          <p15:clr>
            <a:srgbClr val="FBAE40"/>
          </p15:clr>
        </p15:guide>
        <p15:guide id="2" pos="2451">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Icons and Half Pic Lef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88A14FEC-294A-4194-9FA9-222CB454A695}" type="datetime2">
              <a:rPr lang="en-GB" smtClean="0"/>
              <a:t>Thursday, 24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sp>
        <p:nvSpPr>
          <p:cNvPr id="25" name="Picture Placeholder 21">
            <a:extLst>
              <a:ext uri="{FF2B5EF4-FFF2-40B4-BE49-F238E27FC236}">
                <a16:creationId xmlns:a16="http://schemas.microsoft.com/office/drawing/2014/main" id="{EB225C05-40B2-8329-0B10-CA546F301D0D}"/>
              </a:ext>
            </a:extLst>
          </p:cNvPr>
          <p:cNvSpPr>
            <a:spLocks noGrp="1"/>
          </p:cNvSpPr>
          <p:nvPr>
            <p:ph type="pic" sz="quarter" idx="37"/>
          </p:nvPr>
        </p:nvSpPr>
        <p:spPr>
          <a:xfrm>
            <a:off x="0" y="-6350"/>
            <a:ext cx="6096000" cy="6480175"/>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6553201"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7610475" y="296340"/>
            <a:ext cx="4069125" cy="242312"/>
          </a:xfrm>
        </p:spPr>
        <p:txBody>
          <a:body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6553200"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6561290" y="1198800"/>
            <a:ext cx="5126400" cy="752400"/>
          </a:xfrm>
        </p:spPr>
        <p:txBody>
          <a:bodyPr/>
          <a:lstStyle>
            <a:lvl1pPr>
              <a:defRPr sz="2400" b="1"/>
            </a:lvl1pPr>
          </a:lstStyle>
          <a:p>
            <a:r>
              <a:rPr lang="en-US"/>
              <a:t>Click to edit Master title style</a:t>
            </a:r>
            <a:endParaRPr lang="en-GB" dirty="0"/>
          </a:p>
        </p:txBody>
      </p:sp>
      <p:sp>
        <p:nvSpPr>
          <p:cNvPr id="19" name="Picture Placeholder 11">
            <a:extLst>
              <a:ext uri="{FF2B5EF4-FFF2-40B4-BE49-F238E27FC236}">
                <a16:creationId xmlns:a16="http://schemas.microsoft.com/office/drawing/2014/main" id="{08AF76AE-E7D8-B1B3-9114-46B488A9F341}"/>
              </a:ext>
            </a:extLst>
          </p:cNvPr>
          <p:cNvSpPr>
            <a:spLocks noGrp="1"/>
          </p:cNvSpPr>
          <p:nvPr>
            <p:ph type="pic" sz="quarter" idx="29" hasCustomPrompt="1"/>
          </p:nvPr>
        </p:nvSpPr>
        <p:spPr>
          <a:xfrm>
            <a:off x="7190917" y="2457450"/>
            <a:ext cx="973138" cy="971550"/>
          </a:xfrm>
        </p:spPr>
        <p:txBody>
          <a:bodyPr/>
          <a:lstStyle>
            <a:lvl1pPr marL="0" indent="0">
              <a:buNone/>
              <a:defRPr sz="1200"/>
            </a:lvl1pPr>
          </a:lstStyle>
          <a:p>
            <a:r>
              <a:rPr lang="en-GB" dirty="0"/>
              <a:t>Click to add icon or picture</a:t>
            </a:r>
          </a:p>
        </p:txBody>
      </p:sp>
      <p:sp>
        <p:nvSpPr>
          <p:cNvPr id="24" name="Text Placeholder 11">
            <a:extLst>
              <a:ext uri="{FF2B5EF4-FFF2-40B4-BE49-F238E27FC236}">
                <a16:creationId xmlns:a16="http://schemas.microsoft.com/office/drawing/2014/main" id="{9B76724E-F5C2-18B4-9C9C-F731C0B61C9C}"/>
              </a:ext>
            </a:extLst>
          </p:cNvPr>
          <p:cNvSpPr>
            <a:spLocks noGrp="1"/>
          </p:cNvSpPr>
          <p:nvPr>
            <p:ph type="body" sz="quarter" idx="36"/>
          </p:nvPr>
        </p:nvSpPr>
        <p:spPr>
          <a:xfrm>
            <a:off x="6564007"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0" name="Picture Placeholder 11">
            <a:extLst>
              <a:ext uri="{FF2B5EF4-FFF2-40B4-BE49-F238E27FC236}">
                <a16:creationId xmlns:a16="http://schemas.microsoft.com/office/drawing/2014/main" id="{44CCF3DE-E75E-FAEE-D72C-8EABB0B6D175}"/>
              </a:ext>
            </a:extLst>
          </p:cNvPr>
          <p:cNvSpPr>
            <a:spLocks noGrp="1"/>
          </p:cNvSpPr>
          <p:nvPr>
            <p:ph type="pic" sz="quarter" idx="30" hasCustomPrompt="1"/>
          </p:nvPr>
        </p:nvSpPr>
        <p:spPr>
          <a:xfrm>
            <a:off x="10106917" y="2457450"/>
            <a:ext cx="973138" cy="971550"/>
          </a:xfrm>
        </p:spPr>
        <p:txBody>
          <a:bodyPr/>
          <a:lstStyle>
            <a:lvl1pPr marL="0" indent="0">
              <a:buNone/>
              <a:defRPr sz="1200"/>
            </a:lvl1pPr>
          </a:lstStyle>
          <a:p>
            <a:r>
              <a:rPr lang="en-GB" dirty="0"/>
              <a:t>Click to add icon or picture</a:t>
            </a:r>
          </a:p>
        </p:txBody>
      </p:sp>
      <p:sp>
        <p:nvSpPr>
          <p:cNvPr id="20" name="Text Placeholder 11">
            <a:extLst>
              <a:ext uri="{FF2B5EF4-FFF2-40B4-BE49-F238E27FC236}">
                <a16:creationId xmlns:a16="http://schemas.microsoft.com/office/drawing/2014/main" id="{1A7FDC15-8E42-DFF5-1F13-675C8D39B3D5}"/>
              </a:ext>
            </a:extLst>
          </p:cNvPr>
          <p:cNvSpPr>
            <a:spLocks noGrp="1"/>
          </p:cNvSpPr>
          <p:nvPr>
            <p:ph type="body" sz="quarter" idx="33"/>
          </p:nvPr>
        </p:nvSpPr>
        <p:spPr>
          <a:xfrm>
            <a:off x="9483852"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7" name="Picture Placeholder 11">
            <a:extLst>
              <a:ext uri="{FF2B5EF4-FFF2-40B4-BE49-F238E27FC236}">
                <a16:creationId xmlns:a16="http://schemas.microsoft.com/office/drawing/2014/main" id="{6BEA7F22-A839-7983-0ADA-579F8A24F3E5}"/>
              </a:ext>
            </a:extLst>
          </p:cNvPr>
          <p:cNvSpPr>
            <a:spLocks noGrp="1"/>
          </p:cNvSpPr>
          <p:nvPr>
            <p:ph type="pic" sz="quarter" idx="31" hasCustomPrompt="1"/>
          </p:nvPr>
        </p:nvSpPr>
        <p:spPr>
          <a:xfrm>
            <a:off x="7190917" y="4617450"/>
            <a:ext cx="973138" cy="971550"/>
          </a:xfrm>
        </p:spPr>
        <p:txBody>
          <a:bodyPr/>
          <a:lstStyle>
            <a:lvl1pPr marL="0" indent="0">
              <a:buNone/>
              <a:defRPr sz="1200"/>
            </a:lvl1pPr>
          </a:lstStyle>
          <a:p>
            <a:r>
              <a:rPr lang="en-GB" dirty="0"/>
              <a:t>Click to add icon or picture</a:t>
            </a:r>
          </a:p>
        </p:txBody>
      </p:sp>
      <p:sp>
        <p:nvSpPr>
          <p:cNvPr id="21" name="Text Placeholder 11">
            <a:extLst>
              <a:ext uri="{FF2B5EF4-FFF2-40B4-BE49-F238E27FC236}">
                <a16:creationId xmlns:a16="http://schemas.microsoft.com/office/drawing/2014/main" id="{4E3F3E36-787E-1F5E-823B-A50AD839FE42}"/>
              </a:ext>
            </a:extLst>
          </p:cNvPr>
          <p:cNvSpPr>
            <a:spLocks noGrp="1"/>
          </p:cNvSpPr>
          <p:nvPr>
            <p:ph type="body" sz="quarter" idx="34"/>
          </p:nvPr>
        </p:nvSpPr>
        <p:spPr>
          <a:xfrm>
            <a:off x="6564007"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8" name="Picture Placeholder 11">
            <a:extLst>
              <a:ext uri="{FF2B5EF4-FFF2-40B4-BE49-F238E27FC236}">
                <a16:creationId xmlns:a16="http://schemas.microsoft.com/office/drawing/2014/main" id="{D7395A0D-D070-25B9-721B-2FE9ECD7C07B}"/>
              </a:ext>
            </a:extLst>
          </p:cNvPr>
          <p:cNvSpPr>
            <a:spLocks noGrp="1"/>
          </p:cNvSpPr>
          <p:nvPr>
            <p:ph type="pic" sz="quarter" idx="32" hasCustomPrompt="1"/>
          </p:nvPr>
        </p:nvSpPr>
        <p:spPr>
          <a:xfrm>
            <a:off x="10106917" y="4617450"/>
            <a:ext cx="973138" cy="971550"/>
          </a:xfrm>
        </p:spPr>
        <p:txBody>
          <a:bodyPr/>
          <a:lstStyle>
            <a:lvl1pPr marL="0" indent="0">
              <a:buNone/>
              <a:defRPr sz="1200"/>
            </a:lvl1pPr>
          </a:lstStyle>
          <a:p>
            <a:r>
              <a:rPr lang="en-GB" dirty="0"/>
              <a:t>Click to add icon or picture</a:t>
            </a:r>
          </a:p>
        </p:txBody>
      </p:sp>
      <p:sp>
        <p:nvSpPr>
          <p:cNvPr id="22" name="Text Placeholder 11">
            <a:extLst>
              <a:ext uri="{FF2B5EF4-FFF2-40B4-BE49-F238E27FC236}">
                <a16:creationId xmlns:a16="http://schemas.microsoft.com/office/drawing/2014/main" id="{4ABD4CB6-2AAF-E502-21E2-FCA3463CF3F9}"/>
              </a:ext>
            </a:extLst>
          </p:cNvPr>
          <p:cNvSpPr>
            <a:spLocks noGrp="1"/>
          </p:cNvSpPr>
          <p:nvPr>
            <p:ph type="body" sz="quarter" idx="35"/>
          </p:nvPr>
        </p:nvSpPr>
        <p:spPr>
          <a:xfrm>
            <a:off x="9483852"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Tree>
    <p:extLst>
      <p:ext uri="{BB962C8B-B14F-4D97-AF65-F5344CB8AC3E}">
        <p14:creationId xmlns:p14="http://schemas.microsoft.com/office/powerpoint/2010/main" val="2653020788"/>
      </p:ext>
    </p:extLst>
  </p:cSld>
  <p:clrMapOvr>
    <a:masterClrMapping/>
  </p:clrMapOvr>
  <p:extLst>
    <p:ext uri="{DCECCB84-F9BA-43D5-87BE-67443E8EF086}">
      <p15:sldGuideLst xmlns:p15="http://schemas.microsoft.com/office/powerpoint/2012/main">
        <p15:guide id="1" pos="3545">
          <p15:clr>
            <a:srgbClr val="FBAE40"/>
          </p15:clr>
        </p15:guide>
        <p15:guide id="2" pos="2451">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Icons and Half Pic Lef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7116197A-7D0D-4C62-81DB-F01503BDE819}" type="datetime2">
              <a:rPr lang="en-GB" smtClean="0"/>
              <a:t>Thursday, 24 August 2023</a:t>
            </a:fld>
            <a:endParaRPr lang="en-GB" dirty="0"/>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pPr/>
              <a:t>‹#›</a:t>
            </a:fld>
            <a:endParaRPr lang="en-GB"/>
          </a:p>
        </p:txBody>
      </p:sp>
      <p:sp>
        <p:nvSpPr>
          <p:cNvPr id="36" name="Picture Placeholder 21">
            <a:extLst>
              <a:ext uri="{FF2B5EF4-FFF2-40B4-BE49-F238E27FC236}">
                <a16:creationId xmlns:a16="http://schemas.microsoft.com/office/drawing/2014/main" id="{D8B3D6A7-2880-F96F-BB6A-161B8918713B}"/>
              </a:ext>
            </a:extLst>
          </p:cNvPr>
          <p:cNvSpPr>
            <a:spLocks noGrp="1"/>
          </p:cNvSpPr>
          <p:nvPr>
            <p:ph type="pic" sz="quarter" idx="37"/>
          </p:nvPr>
        </p:nvSpPr>
        <p:spPr>
          <a:xfrm>
            <a:off x="0" y="-6350"/>
            <a:ext cx="6096000" cy="6480175"/>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pic>
        <p:nvPicPr>
          <p:cNvPr id="12" name="Graphic 11">
            <a:extLst>
              <a:ext uri="{FF2B5EF4-FFF2-40B4-BE49-F238E27FC236}">
                <a16:creationId xmlns:a16="http://schemas.microsoft.com/office/drawing/2014/main" id="{6597CB69-0109-4912-8D2C-30A0ECE5FA6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6553201"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7610475" y="296340"/>
            <a:ext cx="4069125" cy="242312"/>
          </a:xfrm>
        </p:spPr>
        <p:txBody>
          <a:bodyPr/>
          <a:lstStyle/>
          <a:p>
            <a:r>
              <a:rPr lang="en-GB"/>
              <a:t>Water Wellbeing Accreditation</a:t>
            </a:r>
            <a:endParaRPr lang="en-GB" dirty="0"/>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6553200"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6561290" y="1198800"/>
            <a:ext cx="5126400" cy="752400"/>
          </a:xfrm>
        </p:spPr>
        <p:txBody>
          <a:bodyPr/>
          <a:lstStyle>
            <a:lvl1pPr>
              <a:defRPr sz="2400" b="1">
                <a:solidFill>
                  <a:schemeClr val="tx1"/>
                </a:solidFill>
              </a:defRPr>
            </a:lvl1pPr>
          </a:lstStyle>
          <a:p>
            <a:r>
              <a:rPr lang="en-US"/>
              <a:t>Click to edit Master title style</a:t>
            </a:r>
            <a:endParaRPr lang="en-GB" dirty="0"/>
          </a:p>
        </p:txBody>
      </p:sp>
      <p:sp>
        <p:nvSpPr>
          <p:cNvPr id="22" name="Picture Placeholder 11">
            <a:extLst>
              <a:ext uri="{FF2B5EF4-FFF2-40B4-BE49-F238E27FC236}">
                <a16:creationId xmlns:a16="http://schemas.microsoft.com/office/drawing/2014/main" id="{122CBE42-690D-66EE-6B1C-9E46FD4BB757}"/>
              </a:ext>
            </a:extLst>
          </p:cNvPr>
          <p:cNvSpPr>
            <a:spLocks noGrp="1"/>
          </p:cNvSpPr>
          <p:nvPr>
            <p:ph type="pic" sz="quarter" idx="29" hasCustomPrompt="1"/>
          </p:nvPr>
        </p:nvSpPr>
        <p:spPr>
          <a:xfrm>
            <a:off x="7190917" y="2457450"/>
            <a:ext cx="973138" cy="971550"/>
          </a:xfrm>
        </p:spPr>
        <p:txBody>
          <a:bodyPr/>
          <a:lstStyle>
            <a:lvl1pPr marL="0" indent="0">
              <a:buNone/>
              <a:defRPr sz="1200"/>
            </a:lvl1pPr>
          </a:lstStyle>
          <a:p>
            <a:r>
              <a:rPr lang="en-GB" dirty="0"/>
              <a:t>Click to add icon or picture</a:t>
            </a:r>
          </a:p>
        </p:txBody>
      </p:sp>
      <p:sp>
        <p:nvSpPr>
          <p:cNvPr id="35" name="Text Placeholder 11">
            <a:extLst>
              <a:ext uri="{FF2B5EF4-FFF2-40B4-BE49-F238E27FC236}">
                <a16:creationId xmlns:a16="http://schemas.microsoft.com/office/drawing/2014/main" id="{38F44A78-DA9D-FC0F-9A77-F9028D11620F}"/>
              </a:ext>
            </a:extLst>
          </p:cNvPr>
          <p:cNvSpPr>
            <a:spLocks noGrp="1"/>
          </p:cNvSpPr>
          <p:nvPr>
            <p:ph type="body" sz="quarter" idx="36"/>
          </p:nvPr>
        </p:nvSpPr>
        <p:spPr>
          <a:xfrm>
            <a:off x="6564007"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8" name="Picture Placeholder 11">
            <a:extLst>
              <a:ext uri="{FF2B5EF4-FFF2-40B4-BE49-F238E27FC236}">
                <a16:creationId xmlns:a16="http://schemas.microsoft.com/office/drawing/2014/main" id="{382D19E2-77FA-AE6E-2C03-8D95EE2746F3}"/>
              </a:ext>
            </a:extLst>
          </p:cNvPr>
          <p:cNvSpPr>
            <a:spLocks noGrp="1"/>
          </p:cNvSpPr>
          <p:nvPr>
            <p:ph type="pic" sz="quarter" idx="30" hasCustomPrompt="1"/>
          </p:nvPr>
        </p:nvSpPr>
        <p:spPr>
          <a:xfrm>
            <a:off x="10106917" y="2457450"/>
            <a:ext cx="973138" cy="971550"/>
          </a:xfrm>
        </p:spPr>
        <p:txBody>
          <a:bodyPr/>
          <a:lstStyle>
            <a:lvl1pPr marL="0" indent="0">
              <a:buNone/>
              <a:defRPr sz="1200"/>
            </a:lvl1pPr>
          </a:lstStyle>
          <a:p>
            <a:r>
              <a:rPr lang="en-GB" dirty="0"/>
              <a:t>Click to add icon or picture</a:t>
            </a:r>
          </a:p>
        </p:txBody>
      </p:sp>
      <p:sp>
        <p:nvSpPr>
          <p:cNvPr id="26" name="Text Placeholder 11">
            <a:extLst>
              <a:ext uri="{FF2B5EF4-FFF2-40B4-BE49-F238E27FC236}">
                <a16:creationId xmlns:a16="http://schemas.microsoft.com/office/drawing/2014/main" id="{6A9D5571-6362-DD40-FBE8-5E57A438117D}"/>
              </a:ext>
            </a:extLst>
          </p:cNvPr>
          <p:cNvSpPr>
            <a:spLocks noGrp="1"/>
          </p:cNvSpPr>
          <p:nvPr>
            <p:ph type="body" sz="quarter" idx="33"/>
          </p:nvPr>
        </p:nvSpPr>
        <p:spPr>
          <a:xfrm>
            <a:off x="9483852"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9" name="Picture Placeholder 11">
            <a:extLst>
              <a:ext uri="{FF2B5EF4-FFF2-40B4-BE49-F238E27FC236}">
                <a16:creationId xmlns:a16="http://schemas.microsoft.com/office/drawing/2014/main" id="{2AD86B7D-31B1-F0DF-3655-62B4CD3E199F}"/>
              </a:ext>
            </a:extLst>
          </p:cNvPr>
          <p:cNvSpPr>
            <a:spLocks noGrp="1"/>
          </p:cNvSpPr>
          <p:nvPr>
            <p:ph type="pic" sz="quarter" idx="31" hasCustomPrompt="1"/>
          </p:nvPr>
        </p:nvSpPr>
        <p:spPr>
          <a:xfrm>
            <a:off x="7190917" y="4617450"/>
            <a:ext cx="973138" cy="971550"/>
          </a:xfrm>
        </p:spPr>
        <p:txBody>
          <a:bodyPr/>
          <a:lstStyle>
            <a:lvl1pPr marL="0" indent="0">
              <a:buNone/>
              <a:defRPr sz="1200"/>
            </a:lvl1pPr>
          </a:lstStyle>
          <a:p>
            <a:r>
              <a:rPr lang="en-GB" dirty="0"/>
              <a:t>Click to add icon or picture</a:t>
            </a:r>
          </a:p>
        </p:txBody>
      </p:sp>
      <p:sp>
        <p:nvSpPr>
          <p:cNvPr id="28" name="Text Placeholder 11">
            <a:extLst>
              <a:ext uri="{FF2B5EF4-FFF2-40B4-BE49-F238E27FC236}">
                <a16:creationId xmlns:a16="http://schemas.microsoft.com/office/drawing/2014/main" id="{D37AEADB-452E-0A82-4C89-BD8C7A52E0D7}"/>
              </a:ext>
            </a:extLst>
          </p:cNvPr>
          <p:cNvSpPr>
            <a:spLocks noGrp="1"/>
          </p:cNvSpPr>
          <p:nvPr>
            <p:ph type="body" sz="quarter" idx="34"/>
          </p:nvPr>
        </p:nvSpPr>
        <p:spPr>
          <a:xfrm>
            <a:off x="6564007"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0" name="Picture Placeholder 11">
            <a:extLst>
              <a:ext uri="{FF2B5EF4-FFF2-40B4-BE49-F238E27FC236}">
                <a16:creationId xmlns:a16="http://schemas.microsoft.com/office/drawing/2014/main" id="{7659342E-0F6E-519D-15DB-66E442C30765}"/>
              </a:ext>
            </a:extLst>
          </p:cNvPr>
          <p:cNvSpPr>
            <a:spLocks noGrp="1"/>
          </p:cNvSpPr>
          <p:nvPr>
            <p:ph type="pic" sz="quarter" idx="32" hasCustomPrompt="1"/>
          </p:nvPr>
        </p:nvSpPr>
        <p:spPr>
          <a:xfrm>
            <a:off x="10106917" y="4617450"/>
            <a:ext cx="973138" cy="971550"/>
          </a:xfrm>
        </p:spPr>
        <p:txBody>
          <a:bodyPr/>
          <a:lstStyle>
            <a:lvl1pPr marL="0" indent="0">
              <a:buNone/>
              <a:defRPr sz="1200"/>
            </a:lvl1pPr>
          </a:lstStyle>
          <a:p>
            <a:r>
              <a:rPr lang="en-GB" dirty="0"/>
              <a:t>Click to add icon or picture</a:t>
            </a:r>
          </a:p>
        </p:txBody>
      </p:sp>
      <p:sp>
        <p:nvSpPr>
          <p:cNvPr id="34" name="Text Placeholder 11">
            <a:extLst>
              <a:ext uri="{FF2B5EF4-FFF2-40B4-BE49-F238E27FC236}">
                <a16:creationId xmlns:a16="http://schemas.microsoft.com/office/drawing/2014/main" id="{E0541C6F-1768-9BC2-CEA7-DDDD54B1904D}"/>
              </a:ext>
            </a:extLst>
          </p:cNvPr>
          <p:cNvSpPr>
            <a:spLocks noGrp="1"/>
          </p:cNvSpPr>
          <p:nvPr>
            <p:ph type="body" sz="quarter" idx="35"/>
          </p:nvPr>
        </p:nvSpPr>
        <p:spPr>
          <a:xfrm>
            <a:off x="9483852"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1" name="Rounded Rectangle 20">
            <a:extLst>
              <a:ext uri="{FF2B5EF4-FFF2-40B4-BE49-F238E27FC236}">
                <a16:creationId xmlns:a16="http://schemas.microsoft.com/office/drawing/2014/main" id="{6E0D9E28-22EC-2BED-1A33-B77C32E308CB}"/>
              </a:ext>
            </a:extLst>
          </p:cNvPr>
          <p:cNvSpPr/>
          <p:nvPr userDrawn="1"/>
        </p:nvSpPr>
        <p:spPr>
          <a:xfrm>
            <a:off x="12291461" y="-6628"/>
            <a:ext cx="2179452" cy="7483873"/>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pic>
        <p:nvPicPr>
          <p:cNvPr id="24" name="Graphic 23">
            <a:extLst>
              <a:ext uri="{FF2B5EF4-FFF2-40B4-BE49-F238E27FC236}">
                <a16:creationId xmlns:a16="http://schemas.microsoft.com/office/drawing/2014/main" id="{A5BDB2CA-566D-EA4F-CFC1-49AC1E0BB5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5" name="TextBox 24">
            <a:extLst>
              <a:ext uri="{FF2B5EF4-FFF2-40B4-BE49-F238E27FC236}">
                <a16:creationId xmlns:a16="http://schemas.microsoft.com/office/drawing/2014/main" id="{3252E9C2-8CC9-613A-466E-3BA57260019A}"/>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t>Quick Tips</a:t>
            </a:r>
          </a:p>
          <a:p>
            <a:r>
              <a:rPr lang="en-GB" sz="600" b="0" dirty="0"/>
              <a:t>The box is not visible in presentation mode</a:t>
            </a:r>
          </a:p>
        </p:txBody>
      </p:sp>
      <p:sp>
        <p:nvSpPr>
          <p:cNvPr id="30" name="TextBox 29">
            <a:extLst>
              <a:ext uri="{FF2B5EF4-FFF2-40B4-BE49-F238E27FC236}">
                <a16:creationId xmlns:a16="http://schemas.microsoft.com/office/drawing/2014/main" id="{E3B45C16-56C8-575C-EB3F-E57503D1BAF5}"/>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t>Change background colour</a:t>
            </a:r>
          </a:p>
          <a:p>
            <a:endParaRPr lang="en-GB" sz="800" dirty="0"/>
          </a:p>
          <a:p>
            <a:pPr marL="228600" indent="-228600">
              <a:buFont typeface="+mj-lt"/>
              <a:buAutoNum type="arabicPeriod"/>
            </a:pPr>
            <a:r>
              <a:rPr lang="en-GB" sz="800" dirty="0"/>
              <a:t>Under the ‘Design’ tab in the ribbon, select ‘Format Background’ to reveal the dialogue box below (or right-click on the background and scroll down to ‘Format Background’).</a:t>
            </a:r>
          </a:p>
        </p:txBody>
      </p:sp>
      <p:pic>
        <p:nvPicPr>
          <p:cNvPr id="31" name="Picture 30">
            <a:extLst>
              <a:ext uri="{FF2B5EF4-FFF2-40B4-BE49-F238E27FC236}">
                <a16:creationId xmlns:a16="http://schemas.microsoft.com/office/drawing/2014/main" id="{6A466B75-31CB-46BC-7DBA-5BB35846E979}"/>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32" name="TextBox 31">
            <a:extLst>
              <a:ext uri="{FF2B5EF4-FFF2-40B4-BE49-F238E27FC236}">
                <a16:creationId xmlns:a16="http://schemas.microsoft.com/office/drawing/2014/main" id="{23F2D216-DD81-C11B-6BB2-49EDFEA4CEE7}"/>
              </a:ext>
            </a:extLst>
          </p:cNvPr>
          <p:cNvSpPr txBox="1"/>
          <p:nvPr userDrawn="1"/>
        </p:nvSpPr>
        <p:spPr>
          <a:xfrm>
            <a:off x="12411009" y="3266234"/>
            <a:ext cx="1989192"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t>Click the paint bucket icon (which shows the current colour) to bring up the ‘Theme Colours’ box and select either dark grey, red, dark blue, turquoise light blue*, dark red or light grey* from the top line.</a:t>
            </a:r>
            <a:br>
              <a:rPr lang="en-GB" sz="800" dirty="0"/>
            </a:br>
            <a:r>
              <a:rPr lang="en-GB" sz="800" dirty="0"/>
              <a:t>* Refer to User Guides if selecting these colours</a:t>
            </a:r>
          </a:p>
        </p:txBody>
      </p:sp>
      <p:pic>
        <p:nvPicPr>
          <p:cNvPr id="33" name="Picture 32">
            <a:extLst>
              <a:ext uri="{FF2B5EF4-FFF2-40B4-BE49-F238E27FC236}">
                <a16:creationId xmlns:a16="http://schemas.microsoft.com/office/drawing/2014/main" id="{C0EE35A3-2FA6-8986-0DE4-65DD5B742E83}"/>
              </a:ext>
            </a:extLst>
          </p:cNvPr>
          <p:cNvPicPr>
            <a:picLocks noChangeAspect="1"/>
          </p:cNvPicPr>
          <p:nvPr userDrawn="1"/>
        </p:nvPicPr>
        <p:blipFill>
          <a:blip r:embed="rId7"/>
          <a:srcRect/>
          <a:stretch/>
        </p:blipFill>
        <p:spPr>
          <a:xfrm>
            <a:off x="12629327" y="4354528"/>
            <a:ext cx="1365529" cy="1639777"/>
          </a:xfrm>
          <a:prstGeom prst="rect">
            <a:avLst/>
          </a:prstGeom>
        </p:spPr>
      </p:pic>
      <p:sp>
        <p:nvSpPr>
          <p:cNvPr id="8" name="TextBox 7">
            <a:extLst>
              <a:ext uri="{FF2B5EF4-FFF2-40B4-BE49-F238E27FC236}">
                <a16:creationId xmlns:a16="http://schemas.microsoft.com/office/drawing/2014/main" id="{E0C6CBD6-2622-AB99-A146-C6772DB831B1}"/>
              </a:ext>
            </a:extLst>
          </p:cNvPr>
          <p:cNvSpPr txBox="1"/>
          <p:nvPr userDrawn="1"/>
        </p:nvSpPr>
        <p:spPr>
          <a:xfrm>
            <a:off x="12411008" y="6719105"/>
            <a:ext cx="1964209" cy="615553"/>
          </a:xfrm>
          <a:prstGeom prst="rect">
            <a:avLst/>
          </a:prstGeom>
          <a:noFill/>
        </p:spPr>
        <p:txBody>
          <a:bodyPr wrap="square" lIns="0" tIns="0" rIns="0" bIns="0" rtlCol="0">
            <a:spAutoFit/>
          </a:bodyPr>
          <a:lstStyle/>
          <a:p>
            <a:pPr marL="0" indent="0">
              <a:buFont typeface="+mj-lt"/>
              <a:buNone/>
            </a:pPr>
            <a:r>
              <a:rPr lang="en-GB" sz="800" dirty="0">
                <a:solidFill>
                  <a:schemeClr val="tx1"/>
                </a:solidFill>
              </a:rPr>
              <a:t>Get the most out of this template. Full usage guidelines can be found here: </a:t>
            </a:r>
            <a:r>
              <a:rPr lang="en-GB" sz="800" b="1" dirty="0">
                <a:solidFill>
                  <a:schemeClr val="tx1"/>
                </a:solidFill>
              </a:rPr>
              <a:t>Public Drive (P Drive) &gt; Marketing and Brand Library &gt; SE PPT &gt; User Guides for Mac and PC</a:t>
            </a:r>
          </a:p>
        </p:txBody>
      </p:sp>
      <p:sp>
        <p:nvSpPr>
          <p:cNvPr id="11" name="TextBox 10">
            <a:extLst>
              <a:ext uri="{FF2B5EF4-FFF2-40B4-BE49-F238E27FC236}">
                <a16:creationId xmlns:a16="http://schemas.microsoft.com/office/drawing/2014/main" id="{4AA7C28F-2DDC-5BC1-72CD-866D5CCAA3E4}"/>
              </a:ext>
            </a:extLst>
          </p:cNvPr>
          <p:cNvSpPr txBox="1"/>
          <p:nvPr userDrawn="1"/>
        </p:nvSpPr>
        <p:spPr>
          <a:xfrm>
            <a:off x="12411008" y="6150308"/>
            <a:ext cx="1964209" cy="369332"/>
          </a:xfrm>
          <a:prstGeom prst="rect">
            <a:avLst/>
          </a:prstGeom>
          <a:noFill/>
        </p:spPr>
        <p:txBody>
          <a:bodyPr wrap="square" lIns="0" tIns="0" rIns="0" bIns="0" rtlCol="0">
            <a:spAutoFit/>
          </a:bodyPr>
          <a:lstStyle/>
          <a:p>
            <a:pPr marL="0" indent="0">
              <a:buFont typeface="+mj-lt"/>
              <a:buNone/>
            </a:pPr>
            <a:r>
              <a:rPr lang="en-GB" sz="800" dirty="0">
                <a:solidFill>
                  <a:schemeClr val="tx1"/>
                </a:solidFill>
              </a:rPr>
              <a:t>A selection of images and brand icons can be found here</a:t>
            </a:r>
            <a:r>
              <a:rPr lang="en-GB" sz="800" b="1" dirty="0">
                <a:solidFill>
                  <a:schemeClr val="tx1"/>
                </a:solidFill>
              </a:rPr>
              <a:t> Public Drive (P Drive) &gt; Marketing and Brand Library &gt; SE PPT</a:t>
            </a:r>
          </a:p>
        </p:txBody>
      </p:sp>
    </p:spTree>
    <p:extLst>
      <p:ext uri="{BB962C8B-B14F-4D97-AF65-F5344CB8AC3E}">
        <p14:creationId xmlns:p14="http://schemas.microsoft.com/office/powerpoint/2010/main" val="238760091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545">
          <p15:clr>
            <a:srgbClr val="FBAE40"/>
          </p15:clr>
        </p15:guide>
        <p15:guide id="2" pos="2451">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accent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3C146A8-F097-36E7-08A1-DF48E3FF96FD}"/>
              </a:ext>
            </a:extLst>
          </p:cNvPr>
          <p:cNvSpPr>
            <a:spLocks noGrp="1"/>
          </p:cNvSpPr>
          <p:nvPr>
            <p:ph type="dt" sz="half" idx="10"/>
          </p:nvPr>
        </p:nvSpPr>
        <p:spPr>
          <a:xfrm>
            <a:off x="8958263" y="7809785"/>
            <a:ext cx="2743200" cy="142651"/>
          </a:xfrm>
        </p:spPr>
        <p:txBody>
          <a:bodyPr/>
          <a:lstStyle/>
          <a:p>
            <a:fld id="{B1DFA2FF-194D-4FC1-A0C7-E54D01C536AE}" type="datetime2">
              <a:rPr lang="en-GB" smtClean="0"/>
              <a:t>Thursday, 24 August 2023</a:t>
            </a:fld>
            <a:endParaRPr lang="en-GB" dirty="0"/>
          </a:p>
        </p:txBody>
      </p:sp>
      <p:sp>
        <p:nvSpPr>
          <p:cNvPr id="5" name="Slide Number Placeholder 4">
            <a:extLst>
              <a:ext uri="{FF2B5EF4-FFF2-40B4-BE49-F238E27FC236}">
                <a16:creationId xmlns:a16="http://schemas.microsoft.com/office/drawing/2014/main" id="{14E0F77F-0778-8152-3B86-E51F835EA35F}"/>
              </a:ext>
            </a:extLst>
          </p:cNvPr>
          <p:cNvSpPr>
            <a:spLocks noGrp="1"/>
          </p:cNvSpPr>
          <p:nvPr>
            <p:ph type="sldNum" sz="quarter" idx="12"/>
          </p:nvPr>
        </p:nvSpPr>
        <p:spPr>
          <a:xfrm>
            <a:off x="11701463" y="7809785"/>
            <a:ext cx="215899" cy="142651"/>
          </a:xfrm>
        </p:spPr>
        <p:txBody>
          <a:bodyPr/>
          <a:lstStyle/>
          <a:p>
            <a:fld id="{D396FEAD-8A25-914B-BA16-EEF988A0D975}" type="slidenum">
              <a:rPr lang="en-GB" smtClean="0"/>
              <a:pPr/>
              <a:t>‹#›</a:t>
            </a:fld>
            <a:endParaRPr lang="en-GB"/>
          </a:p>
        </p:txBody>
      </p:sp>
      <p:sp>
        <p:nvSpPr>
          <p:cNvPr id="4" name="Footer Placeholder 3">
            <a:extLst>
              <a:ext uri="{FF2B5EF4-FFF2-40B4-BE49-F238E27FC236}">
                <a16:creationId xmlns:a16="http://schemas.microsoft.com/office/drawing/2014/main" id="{DB94E49D-DA0D-D0F7-DAFB-4EAA719334ED}"/>
              </a:ext>
            </a:extLst>
          </p:cNvPr>
          <p:cNvSpPr>
            <a:spLocks noGrp="1"/>
          </p:cNvSpPr>
          <p:nvPr>
            <p:ph type="ftr" sz="quarter" idx="11"/>
          </p:nvPr>
        </p:nvSpPr>
        <p:spPr>
          <a:xfrm>
            <a:off x="284643" y="7809785"/>
            <a:ext cx="5811357" cy="142651"/>
          </a:xfrm>
        </p:spPr>
        <p:txBody>
          <a:bodyPr/>
          <a:lstStyle/>
          <a:p>
            <a:r>
              <a:rPr lang="en-GB"/>
              <a:t>Water Wellbeing Accreditation</a:t>
            </a:r>
            <a:endParaRPr lang="en-GB" dirty="0"/>
          </a:p>
        </p:txBody>
      </p:sp>
      <p:pic>
        <p:nvPicPr>
          <p:cNvPr id="7" name="Picture 6">
            <a:extLst>
              <a:ext uri="{FF2B5EF4-FFF2-40B4-BE49-F238E27FC236}">
                <a16:creationId xmlns:a16="http://schemas.microsoft.com/office/drawing/2014/main" id="{573D2522-DA9B-6335-F0AE-0D505203D955}"/>
              </a:ext>
            </a:extLst>
          </p:cNvPr>
          <p:cNvPicPr>
            <a:picLocks noChangeAspect="1"/>
          </p:cNvPicPr>
          <p:nvPr userDrawn="1"/>
        </p:nvPicPr>
        <p:blipFill>
          <a:blip r:embed="rId2"/>
          <a:stretch>
            <a:fillRect/>
          </a:stretch>
        </p:blipFill>
        <p:spPr>
          <a:xfrm>
            <a:off x="5750164" y="3102114"/>
            <a:ext cx="691671" cy="653771"/>
          </a:xfrm>
          <a:prstGeom prst="rect">
            <a:avLst/>
          </a:prstGeom>
        </p:spPr>
      </p:pic>
    </p:spTree>
    <p:extLst>
      <p:ext uri="{BB962C8B-B14F-4D97-AF65-F5344CB8AC3E}">
        <p14:creationId xmlns:p14="http://schemas.microsoft.com/office/powerpoint/2010/main" val="1849119025"/>
      </p:ext>
    </p:extLst>
  </p:cSld>
  <p:clrMapOvr>
    <a:overrideClrMapping bg1="dk1" tx1="lt1" bg2="dk2" tx2="lt2" accent1="accent1" accent2="accent2" accent3="accent3" accent4="accent4" accent5="accent5" accent6="accent6" hlink="hlink" folHlink="folHlink"/>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DO NOT USE SLIDES AFTER HE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FB301F08-F1AE-4C44-87FB-5ECD3FDECE1E}" type="datetime2">
              <a:rPr lang="en-GB" smtClean="0"/>
              <a:t>Thursday, 24 August 2023</a:t>
            </a:fld>
            <a:endParaRPr lang="en-GB" dirty="0"/>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r>
              <a:rPr lang="en-GB"/>
              <a:t>Water Wellbeing Accreditation</a:t>
            </a:r>
            <a:endParaRPr lang="en-GB" dirty="0"/>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pPr/>
              <a:t>‹#›</a:t>
            </a:fld>
            <a:endParaRPr lang="en-GB"/>
          </a:p>
        </p:txBody>
      </p:sp>
      <p:sp>
        <p:nvSpPr>
          <p:cNvPr id="6" name="&quot;No&quot; Symbol 5">
            <a:extLst>
              <a:ext uri="{FF2B5EF4-FFF2-40B4-BE49-F238E27FC236}">
                <a16:creationId xmlns:a16="http://schemas.microsoft.com/office/drawing/2014/main" id="{F005BCCB-C48C-E070-AEA8-61017C1466C3}"/>
              </a:ext>
            </a:extLst>
          </p:cNvPr>
          <p:cNvSpPr/>
          <p:nvPr userDrawn="1"/>
        </p:nvSpPr>
        <p:spPr>
          <a:xfrm>
            <a:off x="2927911" y="260910"/>
            <a:ext cx="6336175" cy="6336175"/>
          </a:xfrm>
          <a:prstGeom prst="noSmoking">
            <a:avLst/>
          </a:prstGeom>
          <a:solidFill>
            <a:schemeClr val="bg1">
              <a:alpha val="20061"/>
            </a:schemeClr>
          </a:solidFill>
          <a:ln w="190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8" y="1166841"/>
            <a:ext cx="9850582" cy="4524315"/>
          </a:xfrm>
          <a:prstGeom prst="rect">
            <a:avLst/>
          </a:prstGeom>
          <a:noFill/>
        </p:spPr>
        <p:txBody>
          <a:bodyPr wrap="square" rtlCol="0">
            <a:spAutoFit/>
          </a:bodyPr>
          <a:lstStyle/>
          <a:p>
            <a:pPr algn="ctr"/>
            <a:r>
              <a:rPr lang="en-GB" sz="9600" b="1" dirty="0">
                <a:solidFill>
                  <a:schemeClr val="bg1"/>
                </a:solidFill>
              </a:rPr>
              <a:t>DO NOT USE FOLLOWING SLIDES</a:t>
            </a:r>
          </a:p>
        </p:txBody>
      </p:sp>
    </p:spTree>
    <p:extLst>
      <p:ext uri="{BB962C8B-B14F-4D97-AF65-F5344CB8AC3E}">
        <p14:creationId xmlns:p14="http://schemas.microsoft.com/office/powerpoint/2010/main" val="359092488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95668B-DE96-BAD9-E293-515DFE3E0045}"/>
              </a:ext>
            </a:extLst>
          </p:cNvPr>
          <p:cNvSpPr/>
          <p:nvPr userDrawn="1"/>
        </p:nvSpPr>
        <p:spPr>
          <a:xfrm>
            <a:off x="0" y="0"/>
            <a:ext cx="12192000" cy="6858000"/>
          </a:xfrm>
          <a:prstGeom prst="rect">
            <a:avLst/>
          </a:prstGeom>
          <a:solidFill>
            <a:schemeClr val="accent3">
              <a:alpha val="6034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2">
            <a:extLst>
              <a:ext uri="{FF2B5EF4-FFF2-40B4-BE49-F238E27FC236}">
                <a16:creationId xmlns:a16="http://schemas.microsoft.com/office/drawing/2014/main" id="{CFB6D790-876C-6DD7-CF39-C49B591F991A}"/>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19822"/>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GB"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D104C47A-F156-2994-6FAB-1792E0CA75B7}"/>
              </a:ext>
            </a:extLst>
          </p:cNvPr>
          <p:cNvSpPr>
            <a:spLocks noGrp="1"/>
          </p:cNvSpPr>
          <p:nvPr>
            <p:ph type="ctrTitle" hasCustomPrompt="1"/>
          </p:nvPr>
        </p:nvSpPr>
        <p:spPr>
          <a:xfrm>
            <a:off x="1524000" y="1944913"/>
            <a:ext cx="9144000" cy="1565049"/>
          </a:xfrm>
        </p:spPr>
        <p:txBody>
          <a:bodyPr anchor="b"/>
          <a:lstStyle>
            <a:lvl1pPr algn="ctr">
              <a:defRPr sz="6000">
                <a:solidFill>
                  <a:schemeClr val="tx1"/>
                </a:solidFill>
              </a:defRPr>
            </a:lvl1pPr>
          </a:lstStyle>
          <a:p>
            <a:r>
              <a:rPr lang="en-GB" dirty="0"/>
              <a:t>Click to edit Master title slide</a:t>
            </a:r>
          </a:p>
        </p:txBody>
      </p:sp>
      <p:sp>
        <p:nvSpPr>
          <p:cNvPr id="3" name="Subtitle 2">
            <a:extLst>
              <a:ext uri="{FF2B5EF4-FFF2-40B4-BE49-F238E27FC236}">
                <a16:creationId xmlns:a16="http://schemas.microsoft.com/office/drawing/2014/main" id="{CE127797-AC0E-7D48-CA77-FA1BEACC66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9" name="Graphic 8">
            <a:extLst>
              <a:ext uri="{FF2B5EF4-FFF2-40B4-BE49-F238E27FC236}">
                <a16:creationId xmlns:a16="http://schemas.microsoft.com/office/drawing/2014/main" id="{60A6AFDB-95EF-D74E-4A23-F4BCB304037F}"/>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1618" t="37131" r="21396" b="35252"/>
          <a:stretch/>
        </p:blipFill>
        <p:spPr>
          <a:xfrm>
            <a:off x="5123542" y="899316"/>
            <a:ext cx="1944915" cy="666373"/>
          </a:xfrm>
          <a:prstGeom prst="rect">
            <a:avLst/>
          </a:prstGeom>
        </p:spPr>
      </p:pic>
      <p:sp>
        <p:nvSpPr>
          <p:cNvPr id="11" name="Date Placeholder 10">
            <a:extLst>
              <a:ext uri="{FF2B5EF4-FFF2-40B4-BE49-F238E27FC236}">
                <a16:creationId xmlns:a16="http://schemas.microsoft.com/office/drawing/2014/main" id="{10A7BE9A-890D-072C-5B20-6C7BD3893A0D}"/>
              </a:ext>
            </a:extLst>
          </p:cNvPr>
          <p:cNvSpPr>
            <a:spLocks noGrp="1"/>
          </p:cNvSpPr>
          <p:nvPr>
            <p:ph type="dt" sz="half" idx="10"/>
          </p:nvPr>
        </p:nvSpPr>
        <p:spPr>
          <a:xfrm>
            <a:off x="8958263" y="7375760"/>
            <a:ext cx="2743200" cy="142651"/>
          </a:xfrm>
        </p:spPr>
        <p:txBody>
          <a:bodyPr/>
          <a:lstStyle/>
          <a:p>
            <a:fld id="{0ADE7BB6-407E-41EC-B800-2423FE922DDF}" type="datetime2">
              <a:rPr lang="en-GB" smtClean="0"/>
              <a:t>Thursday, 24 August 2023</a:t>
            </a:fld>
            <a:endParaRPr lang="en-GB" dirty="0"/>
          </a:p>
        </p:txBody>
      </p:sp>
      <p:sp>
        <p:nvSpPr>
          <p:cNvPr id="12" name="Footer Placeholder 11">
            <a:extLst>
              <a:ext uri="{FF2B5EF4-FFF2-40B4-BE49-F238E27FC236}">
                <a16:creationId xmlns:a16="http://schemas.microsoft.com/office/drawing/2014/main" id="{1F4C6C86-4D12-EB63-CF02-880995BF998E}"/>
              </a:ext>
            </a:extLst>
          </p:cNvPr>
          <p:cNvSpPr>
            <a:spLocks noGrp="1"/>
          </p:cNvSpPr>
          <p:nvPr>
            <p:ph type="ftr" sz="quarter" idx="11"/>
          </p:nvPr>
        </p:nvSpPr>
        <p:spPr>
          <a:xfrm>
            <a:off x="284644" y="7375760"/>
            <a:ext cx="4114800" cy="142651"/>
          </a:xfrm>
        </p:spPr>
        <p:txBody>
          <a:bodyPr/>
          <a:lstStyle/>
          <a:p>
            <a:r>
              <a:rPr lang="en-GB"/>
              <a:t>Water Wellbeing Accreditation</a:t>
            </a:r>
          </a:p>
        </p:txBody>
      </p:sp>
      <p:sp>
        <p:nvSpPr>
          <p:cNvPr id="13" name="Slide Number Placeholder 12">
            <a:extLst>
              <a:ext uri="{FF2B5EF4-FFF2-40B4-BE49-F238E27FC236}">
                <a16:creationId xmlns:a16="http://schemas.microsoft.com/office/drawing/2014/main" id="{8D187B9D-7B42-6264-AB34-E7C623E34B8D}"/>
              </a:ext>
            </a:extLst>
          </p:cNvPr>
          <p:cNvSpPr>
            <a:spLocks noGrp="1"/>
          </p:cNvSpPr>
          <p:nvPr>
            <p:ph type="sldNum" sz="quarter" idx="12"/>
          </p:nvPr>
        </p:nvSpPr>
        <p:spPr>
          <a:xfrm>
            <a:off x="11701463" y="7375760"/>
            <a:ext cx="215899" cy="142651"/>
          </a:xfrm>
        </p:spPr>
        <p:txBody>
          <a:bodyPr/>
          <a:lstStyle/>
          <a:p>
            <a:fld id="{D396FEAD-8A25-914B-BA16-EEF988A0D975}" type="slidenum">
              <a:rPr lang="en-GB" smtClean="0"/>
              <a:pPr/>
              <a:t>‹#›</a:t>
            </a:fld>
            <a:endParaRPr lang="en-GB"/>
          </a:p>
        </p:txBody>
      </p:sp>
    </p:spTree>
    <p:extLst>
      <p:ext uri="{BB962C8B-B14F-4D97-AF65-F5344CB8AC3E}">
        <p14:creationId xmlns:p14="http://schemas.microsoft.com/office/powerpoint/2010/main" val="203308620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ACB57-91E0-7BE0-CA11-AB4212CBF93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342AA3F-A50C-1D51-AF2C-890B5A3477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AA1574-3152-10F5-2F8C-8A835AB110D6}"/>
              </a:ext>
            </a:extLst>
          </p:cNvPr>
          <p:cNvSpPr>
            <a:spLocks noGrp="1"/>
          </p:cNvSpPr>
          <p:nvPr>
            <p:ph type="dt" sz="half" idx="10"/>
          </p:nvPr>
        </p:nvSpPr>
        <p:spPr/>
        <p:txBody>
          <a:bodyPr/>
          <a:lstStyle/>
          <a:p>
            <a:fld id="{F13A89CA-60C4-486B-99BF-A60AB3C9169F}" type="datetime2">
              <a:rPr lang="en-GB" smtClean="0"/>
              <a:t>Thursday, 24 August 2023</a:t>
            </a:fld>
            <a:endParaRPr lang="en-GB"/>
          </a:p>
        </p:txBody>
      </p:sp>
      <p:sp>
        <p:nvSpPr>
          <p:cNvPr id="5" name="Footer Placeholder 4">
            <a:extLst>
              <a:ext uri="{FF2B5EF4-FFF2-40B4-BE49-F238E27FC236}">
                <a16:creationId xmlns:a16="http://schemas.microsoft.com/office/drawing/2014/main" id="{C4BB28F4-ABBF-F8F5-1269-F9F5318AB7C2}"/>
              </a:ext>
            </a:extLst>
          </p:cNvPr>
          <p:cNvSpPr>
            <a:spLocks noGrp="1"/>
          </p:cNvSpPr>
          <p:nvPr>
            <p:ph type="ftr" sz="quarter" idx="11"/>
          </p:nvPr>
        </p:nvSpPr>
        <p:spPr/>
        <p:txBody>
          <a:bodyPr/>
          <a:lstStyle/>
          <a:p>
            <a:r>
              <a:rPr lang="en-GB"/>
              <a:t>Water Wellbeing Accreditation</a:t>
            </a:r>
          </a:p>
        </p:txBody>
      </p:sp>
      <p:sp>
        <p:nvSpPr>
          <p:cNvPr id="6" name="Slide Number Placeholder 5">
            <a:extLst>
              <a:ext uri="{FF2B5EF4-FFF2-40B4-BE49-F238E27FC236}">
                <a16:creationId xmlns:a16="http://schemas.microsoft.com/office/drawing/2014/main" id="{D23B0CB4-109B-8E95-DA4C-51C48CA7E328}"/>
              </a:ext>
            </a:extLst>
          </p:cNvPr>
          <p:cNvSpPr>
            <a:spLocks noGrp="1"/>
          </p:cNvSpPr>
          <p:nvPr>
            <p:ph type="sldNum" sz="quarter" idx="12"/>
          </p:nvPr>
        </p:nvSpPr>
        <p:spPr/>
        <p:txBody>
          <a:bodyPr/>
          <a:lstStyle/>
          <a:p>
            <a:fld id="{D396FEAD-8A25-914B-BA16-EEF988A0D975}" type="slidenum">
              <a:rPr lang="en-GB" smtClean="0"/>
              <a:t>‹#›</a:t>
            </a:fld>
            <a:endParaRPr lang="en-GB"/>
          </a:p>
        </p:txBody>
      </p:sp>
    </p:spTree>
    <p:extLst>
      <p:ext uri="{BB962C8B-B14F-4D97-AF65-F5344CB8AC3E}">
        <p14:creationId xmlns:p14="http://schemas.microsoft.com/office/powerpoint/2010/main" val="182621822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613353-BF98-071A-B0AE-B7B3A14DBC9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595C642-32D7-15B7-ABC8-11E105EE1D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6D634F-9504-BF66-06FF-E0E69989EFF6}"/>
              </a:ext>
            </a:extLst>
          </p:cNvPr>
          <p:cNvSpPr>
            <a:spLocks noGrp="1"/>
          </p:cNvSpPr>
          <p:nvPr>
            <p:ph type="dt" sz="half" idx="10"/>
          </p:nvPr>
        </p:nvSpPr>
        <p:spPr/>
        <p:txBody>
          <a:bodyPr/>
          <a:lstStyle/>
          <a:p>
            <a:fld id="{C8DFC299-6E0B-4CA4-B588-6AF74006A4F3}" type="datetime2">
              <a:rPr lang="en-GB" smtClean="0"/>
              <a:t>Thursday, 24 August 2023</a:t>
            </a:fld>
            <a:endParaRPr lang="en-GB"/>
          </a:p>
        </p:txBody>
      </p:sp>
      <p:sp>
        <p:nvSpPr>
          <p:cNvPr id="5" name="Footer Placeholder 4">
            <a:extLst>
              <a:ext uri="{FF2B5EF4-FFF2-40B4-BE49-F238E27FC236}">
                <a16:creationId xmlns:a16="http://schemas.microsoft.com/office/drawing/2014/main" id="{1A1E3194-568D-1FFB-E373-531ADF99B358}"/>
              </a:ext>
            </a:extLst>
          </p:cNvPr>
          <p:cNvSpPr>
            <a:spLocks noGrp="1"/>
          </p:cNvSpPr>
          <p:nvPr>
            <p:ph type="ftr" sz="quarter" idx="11"/>
          </p:nvPr>
        </p:nvSpPr>
        <p:spPr/>
        <p:txBody>
          <a:bodyPr/>
          <a:lstStyle/>
          <a:p>
            <a:r>
              <a:rPr lang="en-GB"/>
              <a:t>Water Wellbeing Accreditation</a:t>
            </a:r>
          </a:p>
        </p:txBody>
      </p:sp>
      <p:sp>
        <p:nvSpPr>
          <p:cNvPr id="6" name="Slide Number Placeholder 5">
            <a:extLst>
              <a:ext uri="{FF2B5EF4-FFF2-40B4-BE49-F238E27FC236}">
                <a16:creationId xmlns:a16="http://schemas.microsoft.com/office/drawing/2014/main" id="{67386220-CF92-6EC7-7206-D247C27406C8}"/>
              </a:ext>
            </a:extLst>
          </p:cNvPr>
          <p:cNvSpPr>
            <a:spLocks noGrp="1"/>
          </p:cNvSpPr>
          <p:nvPr>
            <p:ph type="sldNum" sz="quarter" idx="12"/>
          </p:nvPr>
        </p:nvSpPr>
        <p:spPr/>
        <p:txBody>
          <a:bodyPr/>
          <a:lstStyle/>
          <a:p>
            <a:fld id="{D396FEAD-8A25-914B-BA16-EEF988A0D975}" type="slidenum">
              <a:rPr lang="en-GB" smtClean="0"/>
              <a:t>‹#›</a:t>
            </a:fld>
            <a:endParaRPr lang="en-GB"/>
          </a:p>
        </p:txBody>
      </p:sp>
    </p:spTree>
    <p:extLst>
      <p:ext uri="{BB962C8B-B14F-4D97-AF65-F5344CB8AC3E}">
        <p14:creationId xmlns:p14="http://schemas.microsoft.com/office/powerpoint/2010/main" val="17689874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6795B-A817-4485-8FDE-6E60E142A1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0D3995E-E236-4C13-A023-EEEA4249CC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F7CF6D2-CF4D-4333-A562-58B95E8911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328CF23-46C6-42A1-B63F-B1CFBA1FE04F}"/>
              </a:ext>
            </a:extLst>
          </p:cNvPr>
          <p:cNvSpPr>
            <a:spLocks noGrp="1"/>
          </p:cNvSpPr>
          <p:nvPr>
            <p:ph type="dt" sz="half" idx="10"/>
          </p:nvPr>
        </p:nvSpPr>
        <p:spPr/>
        <p:txBody>
          <a:bodyPr/>
          <a:lstStyle/>
          <a:p>
            <a:fld id="{A18F61C5-A3B4-4316-A906-70470B231177}" type="datetimeFigureOut">
              <a:rPr lang="en-GB" smtClean="0"/>
              <a:t>24/08/2023</a:t>
            </a:fld>
            <a:endParaRPr lang="en-GB"/>
          </a:p>
        </p:txBody>
      </p:sp>
      <p:sp>
        <p:nvSpPr>
          <p:cNvPr id="6" name="Footer Placeholder 5">
            <a:extLst>
              <a:ext uri="{FF2B5EF4-FFF2-40B4-BE49-F238E27FC236}">
                <a16:creationId xmlns:a16="http://schemas.microsoft.com/office/drawing/2014/main" id="{C10AD486-D423-4D80-B6CB-3CD66EEDFA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79A005E-A879-4EB2-BA9D-81615C499A2E}"/>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181185691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Title Slide Pi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86FFA38-1CFD-E488-5BCE-8EA6BF893B28}"/>
              </a:ext>
            </a:extLst>
          </p:cNvPr>
          <p:cNvSpPr>
            <a:spLocks noGrp="1"/>
          </p:cNvSpPr>
          <p:nvPr>
            <p:ph type="sldNum" sz="quarter" idx="12"/>
          </p:nvPr>
        </p:nvSpPr>
        <p:spPr>
          <a:xfrm>
            <a:off x="11701463" y="8091139"/>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4" name="Footer Placeholder 3">
            <a:extLst>
              <a:ext uri="{FF2B5EF4-FFF2-40B4-BE49-F238E27FC236}">
                <a16:creationId xmlns:a16="http://schemas.microsoft.com/office/drawing/2014/main" id="{A1D1898F-BC69-B073-85F4-E4008DA97B40}"/>
              </a:ext>
            </a:extLst>
          </p:cNvPr>
          <p:cNvSpPr>
            <a:spLocks noGrp="1"/>
          </p:cNvSpPr>
          <p:nvPr>
            <p:ph type="ftr" sz="quarter" idx="11"/>
          </p:nvPr>
        </p:nvSpPr>
        <p:spPr>
          <a:xfrm>
            <a:off x="284643" y="8091139"/>
            <a:ext cx="5811357" cy="142651"/>
          </a:xfrm>
        </p:spPr>
        <p:txBody>
          <a:bodyPr/>
          <a:lstStyle/>
          <a:p>
            <a:endParaRPr lang="en-GB" dirty="0">
              <a:solidFill>
                <a:srgbClr val="FFFFFF"/>
              </a:solidFill>
            </a:endParaRPr>
          </a:p>
        </p:txBody>
      </p:sp>
      <p:sp>
        <p:nvSpPr>
          <p:cNvPr id="3" name="Date Placeholder 2">
            <a:extLst>
              <a:ext uri="{FF2B5EF4-FFF2-40B4-BE49-F238E27FC236}">
                <a16:creationId xmlns:a16="http://schemas.microsoft.com/office/drawing/2014/main" id="{3DF8BAFD-60C6-607C-2714-6C681D18FEF6}"/>
              </a:ext>
            </a:extLst>
          </p:cNvPr>
          <p:cNvSpPr>
            <a:spLocks noGrp="1"/>
          </p:cNvSpPr>
          <p:nvPr>
            <p:ph type="dt" sz="half" idx="10"/>
          </p:nvPr>
        </p:nvSpPr>
        <p:spPr>
          <a:xfrm>
            <a:off x="8958263" y="8091139"/>
            <a:ext cx="2743200" cy="142651"/>
          </a:xfrm>
        </p:spPr>
        <p:txBody>
          <a:bodyPr/>
          <a:lstStyle/>
          <a:p>
            <a:fld id="{B59F723F-3FFA-7240-96F1-EAA8CAC34F33}" type="datetime2">
              <a:rPr lang="en-GB" smtClean="0">
                <a:solidFill>
                  <a:srgbClr val="FFFFFF"/>
                </a:solidFill>
              </a:rPr>
              <a:pPr/>
              <a:t>Thursday, 24 August 2023</a:t>
            </a:fld>
            <a:endParaRPr lang="en-GB" dirty="0">
              <a:solidFill>
                <a:srgbClr val="FFFFFF"/>
              </a:solidFill>
            </a:endParaRPr>
          </a:p>
        </p:txBody>
      </p:sp>
      <p:sp>
        <p:nvSpPr>
          <p:cNvPr id="15" name="Picture Placeholder 14">
            <a:extLst>
              <a:ext uri="{FF2B5EF4-FFF2-40B4-BE49-F238E27FC236}">
                <a16:creationId xmlns:a16="http://schemas.microsoft.com/office/drawing/2014/main" id="{788CFF11-45EE-A020-96CD-7D4BE1A7B3C9}"/>
              </a:ext>
            </a:extLst>
          </p:cNvPr>
          <p:cNvSpPr>
            <a:spLocks noGrp="1"/>
          </p:cNvSpPr>
          <p:nvPr>
            <p:ph type="pic" sz="quarter" idx="15" hasCustomPrompt="1"/>
          </p:nvPr>
        </p:nvSpPr>
        <p:spPr>
          <a:xfrm>
            <a:off x="0" y="-6350"/>
            <a:ext cx="12192000" cy="6864350"/>
          </a:xfrm>
          <a:solidFill>
            <a:schemeClr val="accent3">
              <a:alpha val="75172"/>
            </a:schemeClr>
          </a:solidFill>
        </p:spPr>
        <p:txBody>
          <a:bodyPr/>
          <a:lstStyle>
            <a:lvl1pPr marL="0" indent="0">
              <a:buNone/>
              <a:defRPr sz="1800"/>
            </a:lvl1pPr>
          </a:lstStyle>
          <a:p>
            <a:r>
              <a:rPr lang="en-GB" dirty="0"/>
              <a:t> Click just above Swim England logo to change colour and opacity of overlay – see Quick Tips (right) for more info &gt;&gt;     </a:t>
            </a:r>
            <a:br>
              <a:rPr lang="en-GB" dirty="0"/>
            </a:br>
            <a:r>
              <a:rPr lang="en-GB" dirty="0"/>
              <a:t> (this text is not visible in Presenter Mode)</a:t>
            </a:r>
          </a:p>
        </p:txBody>
      </p:sp>
      <p:sp>
        <p:nvSpPr>
          <p:cNvPr id="18" name="Picture Placeholder 17">
            <a:extLst>
              <a:ext uri="{FF2B5EF4-FFF2-40B4-BE49-F238E27FC236}">
                <a16:creationId xmlns:a16="http://schemas.microsoft.com/office/drawing/2014/main" id="{BB5FCFBF-BC63-89F2-DCE2-7B8BEE7367F0}"/>
              </a:ext>
            </a:extLst>
          </p:cNvPr>
          <p:cNvSpPr>
            <a:spLocks noGrp="1"/>
          </p:cNvSpPr>
          <p:nvPr>
            <p:ph type="pic" sz="quarter" idx="16" hasCustomPrompt="1"/>
          </p:nvPr>
        </p:nvSpPr>
        <p:spPr>
          <a:xfrm>
            <a:off x="-5315" y="-10634"/>
            <a:ext cx="12192000" cy="6868635"/>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0 h 6858000"/>
              <a:gd name="connsiteX0" fmla="*/ 0 w 12192000"/>
              <a:gd name="connsiteY0" fmla="*/ 2713704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2713704 h 6858000"/>
              <a:gd name="connsiteX0" fmla="*/ 1761329 w 13953329"/>
              <a:gd name="connsiteY0" fmla="*/ 2713704 h 6858000"/>
              <a:gd name="connsiteX1" fmla="*/ 13953329 w 13953329"/>
              <a:gd name="connsiteY1" fmla="*/ 0 h 6858000"/>
              <a:gd name="connsiteX2" fmla="*/ 13953329 w 13953329"/>
              <a:gd name="connsiteY2" fmla="*/ 6858000 h 6858000"/>
              <a:gd name="connsiteX3" fmla="*/ 1761329 w 13953329"/>
              <a:gd name="connsiteY3" fmla="*/ 6858000 h 6858000"/>
              <a:gd name="connsiteX4" fmla="*/ 1761329 w 13953329"/>
              <a:gd name="connsiteY4" fmla="*/ 2713704 h 6858000"/>
              <a:gd name="connsiteX0" fmla="*/ 1761329 w 14245850"/>
              <a:gd name="connsiteY0" fmla="*/ 3239933 h 7384229"/>
              <a:gd name="connsiteX1" fmla="*/ 13100953 w 14245850"/>
              <a:gd name="connsiteY1" fmla="*/ 776094 h 7384229"/>
              <a:gd name="connsiteX2" fmla="*/ 13953329 w 14245850"/>
              <a:gd name="connsiteY2" fmla="*/ 526229 h 7384229"/>
              <a:gd name="connsiteX3" fmla="*/ 13953329 w 14245850"/>
              <a:gd name="connsiteY3" fmla="*/ 7384229 h 7384229"/>
              <a:gd name="connsiteX4" fmla="*/ 1761329 w 14245850"/>
              <a:gd name="connsiteY4" fmla="*/ 7384229 h 7384229"/>
              <a:gd name="connsiteX5" fmla="*/ 1761329 w 14245850"/>
              <a:gd name="connsiteY5" fmla="*/ 3239933 h 7384229"/>
              <a:gd name="connsiteX0" fmla="*/ 1761329 w 14245850"/>
              <a:gd name="connsiteY0" fmla="*/ 3239933 h 7384229"/>
              <a:gd name="connsiteX1" fmla="*/ 13100953 w 14245850"/>
              <a:gd name="connsiteY1" fmla="*/ 776094 h 7384229"/>
              <a:gd name="connsiteX2" fmla="*/ 13953329 w 14245850"/>
              <a:gd name="connsiteY2" fmla="*/ 526229 h 7384229"/>
              <a:gd name="connsiteX3" fmla="*/ 13953329 w 14245850"/>
              <a:gd name="connsiteY3" fmla="*/ 7384229 h 7384229"/>
              <a:gd name="connsiteX4" fmla="*/ 1761329 w 14245850"/>
              <a:gd name="connsiteY4" fmla="*/ 7384229 h 7384229"/>
              <a:gd name="connsiteX5" fmla="*/ 1761329 w 14245850"/>
              <a:gd name="connsiteY5" fmla="*/ 3239933 h 7384229"/>
              <a:gd name="connsiteX0" fmla="*/ 1761329 w 14293827"/>
              <a:gd name="connsiteY0" fmla="*/ 3243980 h 7388276"/>
              <a:gd name="connsiteX1" fmla="*/ 13100953 w 14293827"/>
              <a:gd name="connsiteY1" fmla="*/ 780141 h 7388276"/>
              <a:gd name="connsiteX2" fmla="*/ 13953329 w 14293827"/>
              <a:gd name="connsiteY2" fmla="*/ 530276 h 7388276"/>
              <a:gd name="connsiteX3" fmla="*/ 13953329 w 14293827"/>
              <a:gd name="connsiteY3" fmla="*/ 7388276 h 7388276"/>
              <a:gd name="connsiteX4" fmla="*/ 1761329 w 14293827"/>
              <a:gd name="connsiteY4" fmla="*/ 7388276 h 7388276"/>
              <a:gd name="connsiteX5" fmla="*/ 1761329 w 14293827"/>
              <a:gd name="connsiteY5" fmla="*/ 3243980 h 7388276"/>
              <a:gd name="connsiteX0" fmla="*/ 1761329 w 14293827"/>
              <a:gd name="connsiteY0" fmla="*/ 3243980 h 7388276"/>
              <a:gd name="connsiteX1" fmla="*/ 13100953 w 14293827"/>
              <a:gd name="connsiteY1" fmla="*/ 780141 h 7388276"/>
              <a:gd name="connsiteX2" fmla="*/ 13953329 w 14293827"/>
              <a:gd name="connsiteY2" fmla="*/ 530276 h 7388276"/>
              <a:gd name="connsiteX3" fmla="*/ 13953329 w 14293827"/>
              <a:gd name="connsiteY3" fmla="*/ 7388276 h 7388276"/>
              <a:gd name="connsiteX4" fmla="*/ 1761329 w 14293827"/>
              <a:gd name="connsiteY4" fmla="*/ 7388276 h 7388276"/>
              <a:gd name="connsiteX5" fmla="*/ 1761329 w 14293827"/>
              <a:gd name="connsiteY5" fmla="*/ 3243980 h 7388276"/>
              <a:gd name="connsiteX0" fmla="*/ 1761329 w 14293827"/>
              <a:gd name="connsiteY0" fmla="*/ 2760718 h 6905014"/>
              <a:gd name="connsiteX1" fmla="*/ 13100953 w 14293827"/>
              <a:gd name="connsiteY1" fmla="*/ 296879 h 6905014"/>
              <a:gd name="connsiteX2" fmla="*/ 13953329 w 14293827"/>
              <a:gd name="connsiteY2" fmla="*/ 47014 h 6905014"/>
              <a:gd name="connsiteX3" fmla="*/ 13953329 w 14293827"/>
              <a:gd name="connsiteY3" fmla="*/ 6905014 h 6905014"/>
              <a:gd name="connsiteX4" fmla="*/ 1761329 w 14293827"/>
              <a:gd name="connsiteY4" fmla="*/ 6905014 h 6905014"/>
              <a:gd name="connsiteX5" fmla="*/ 1761329 w 14293827"/>
              <a:gd name="connsiteY5" fmla="*/ 2760718 h 6905014"/>
              <a:gd name="connsiteX0" fmla="*/ 1761329 w 13953329"/>
              <a:gd name="connsiteY0" fmla="*/ 2713767 h 6858063"/>
              <a:gd name="connsiteX1" fmla="*/ 13100953 w 13953329"/>
              <a:gd name="connsiteY1" fmla="*/ 249928 h 6858063"/>
              <a:gd name="connsiteX2" fmla="*/ 13953329 w 13953329"/>
              <a:gd name="connsiteY2" fmla="*/ 63 h 6858063"/>
              <a:gd name="connsiteX3" fmla="*/ 13953329 w 13953329"/>
              <a:gd name="connsiteY3" fmla="*/ 6858063 h 6858063"/>
              <a:gd name="connsiteX4" fmla="*/ 1761329 w 13953329"/>
              <a:gd name="connsiteY4" fmla="*/ 6858063 h 6858063"/>
              <a:gd name="connsiteX5" fmla="*/ 1761329 w 13953329"/>
              <a:gd name="connsiteY5" fmla="*/ 2713767 h 6858063"/>
              <a:gd name="connsiteX0" fmla="*/ 847455 w 13039455"/>
              <a:gd name="connsiteY0" fmla="*/ 2719021 h 6863317"/>
              <a:gd name="connsiteX1" fmla="*/ 12288089 w 13039455"/>
              <a:gd name="connsiteY1" fmla="*/ 0 h 6863317"/>
              <a:gd name="connsiteX2" fmla="*/ 13039455 w 13039455"/>
              <a:gd name="connsiteY2" fmla="*/ 5317 h 6863317"/>
              <a:gd name="connsiteX3" fmla="*/ 13039455 w 13039455"/>
              <a:gd name="connsiteY3" fmla="*/ 6863317 h 6863317"/>
              <a:gd name="connsiteX4" fmla="*/ 847455 w 13039455"/>
              <a:gd name="connsiteY4" fmla="*/ 6863317 h 6863317"/>
              <a:gd name="connsiteX5" fmla="*/ 847455 w 13039455"/>
              <a:gd name="connsiteY5" fmla="*/ 2719021 h 6863317"/>
              <a:gd name="connsiteX0" fmla="*/ 847455 w 13039455"/>
              <a:gd name="connsiteY0" fmla="*/ 2719021 h 6863317"/>
              <a:gd name="connsiteX1" fmla="*/ 12288089 w 13039455"/>
              <a:gd name="connsiteY1" fmla="*/ 0 h 6863317"/>
              <a:gd name="connsiteX2" fmla="*/ 13039455 w 13039455"/>
              <a:gd name="connsiteY2" fmla="*/ 5317 h 6863317"/>
              <a:gd name="connsiteX3" fmla="*/ 13039455 w 13039455"/>
              <a:gd name="connsiteY3" fmla="*/ 6863317 h 6863317"/>
              <a:gd name="connsiteX4" fmla="*/ 847455 w 13039455"/>
              <a:gd name="connsiteY4" fmla="*/ 6863317 h 6863317"/>
              <a:gd name="connsiteX5" fmla="*/ 847455 w 13039455"/>
              <a:gd name="connsiteY5" fmla="*/ 2719021 h 6863317"/>
              <a:gd name="connsiteX0" fmla="*/ 847455 w 13039455"/>
              <a:gd name="connsiteY0" fmla="*/ 2719021 h 6863317"/>
              <a:gd name="connsiteX1" fmla="*/ 6562455 w 13039455"/>
              <a:gd name="connsiteY1" fmla="*/ 3120658 h 6863317"/>
              <a:gd name="connsiteX2" fmla="*/ 12288089 w 13039455"/>
              <a:gd name="connsiteY2" fmla="*/ 0 h 6863317"/>
              <a:gd name="connsiteX3" fmla="*/ 13039455 w 13039455"/>
              <a:gd name="connsiteY3" fmla="*/ 5317 h 6863317"/>
              <a:gd name="connsiteX4" fmla="*/ 13039455 w 13039455"/>
              <a:gd name="connsiteY4" fmla="*/ 6863317 h 6863317"/>
              <a:gd name="connsiteX5" fmla="*/ 847455 w 13039455"/>
              <a:gd name="connsiteY5" fmla="*/ 6863317 h 6863317"/>
              <a:gd name="connsiteX6" fmla="*/ 847455 w 13039455"/>
              <a:gd name="connsiteY6" fmla="*/ 2719021 h 6863317"/>
              <a:gd name="connsiteX0" fmla="*/ 440661 w 12632661"/>
              <a:gd name="connsiteY0" fmla="*/ 2719021 h 6863317"/>
              <a:gd name="connsiteX1" fmla="*/ 6389577 w 12632661"/>
              <a:gd name="connsiteY1" fmla="*/ 6076509 h 6863317"/>
              <a:gd name="connsiteX2" fmla="*/ 11881295 w 12632661"/>
              <a:gd name="connsiteY2" fmla="*/ 0 h 6863317"/>
              <a:gd name="connsiteX3" fmla="*/ 12632661 w 12632661"/>
              <a:gd name="connsiteY3" fmla="*/ 5317 h 6863317"/>
              <a:gd name="connsiteX4" fmla="*/ 12632661 w 12632661"/>
              <a:gd name="connsiteY4" fmla="*/ 6863317 h 6863317"/>
              <a:gd name="connsiteX5" fmla="*/ 440661 w 12632661"/>
              <a:gd name="connsiteY5" fmla="*/ 6863317 h 6863317"/>
              <a:gd name="connsiteX6" fmla="*/ 440661 w 12632661"/>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948916 w 12192000"/>
              <a:gd name="connsiteY1" fmla="*/ 6076509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821325 w 12192000"/>
              <a:gd name="connsiteY1" fmla="*/ 6065876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821325 w 12192000"/>
              <a:gd name="connsiteY1" fmla="*/ 6065876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821325 w 12192000"/>
              <a:gd name="connsiteY1" fmla="*/ 6065876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821325 w 12192000"/>
              <a:gd name="connsiteY1" fmla="*/ 6065876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821325 w 12192000"/>
              <a:gd name="connsiteY1" fmla="*/ 6065876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794744 w 12192000"/>
              <a:gd name="connsiteY1" fmla="*/ 6071192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794744 w 12192000"/>
              <a:gd name="connsiteY1" fmla="*/ 6071192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757530 w 12192000"/>
              <a:gd name="connsiteY1" fmla="*/ 6071192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757530 w 12192000"/>
              <a:gd name="connsiteY1" fmla="*/ 6071192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757530 w 12192000"/>
              <a:gd name="connsiteY1" fmla="*/ 6071192 h 6863317"/>
              <a:gd name="connsiteX2" fmla="*/ 11440634 w 12192000"/>
              <a:gd name="connsiteY2" fmla="*/ 0 h 6863317"/>
              <a:gd name="connsiteX3" fmla="*/ 12192000 w 12192000"/>
              <a:gd name="connsiteY3" fmla="*/ 5317 h 6863317"/>
              <a:gd name="connsiteX4" fmla="*/ 12192000 w 12192000"/>
              <a:gd name="connsiteY4" fmla="*/ 6863317 h 6863317"/>
              <a:gd name="connsiteX5" fmla="*/ 0 w 12192000"/>
              <a:gd name="connsiteY5" fmla="*/ 6863317 h 6863317"/>
              <a:gd name="connsiteX6" fmla="*/ 0 w 12192000"/>
              <a:gd name="connsiteY6" fmla="*/ 2719021 h 6863317"/>
              <a:gd name="connsiteX0" fmla="*/ 0 w 12192000"/>
              <a:gd name="connsiteY0" fmla="*/ 2719021 h 6863317"/>
              <a:gd name="connsiteX1" fmla="*/ 5757530 w 12192000"/>
              <a:gd name="connsiteY1" fmla="*/ 6071192 h 6863317"/>
              <a:gd name="connsiteX2" fmla="*/ 11440634 w 12192000"/>
              <a:gd name="connsiteY2" fmla="*/ 0 h 6863317"/>
              <a:gd name="connsiteX3" fmla="*/ 12192000 w 12192000"/>
              <a:gd name="connsiteY3" fmla="*/ 5317 h 6863317"/>
              <a:gd name="connsiteX4" fmla="*/ 12192000 w 12192000"/>
              <a:gd name="connsiteY4" fmla="*/ 5539564 h 6863317"/>
              <a:gd name="connsiteX5" fmla="*/ 0 w 12192000"/>
              <a:gd name="connsiteY5" fmla="*/ 6863317 h 6863317"/>
              <a:gd name="connsiteX6" fmla="*/ 0 w 12192000"/>
              <a:gd name="connsiteY6" fmla="*/ 2719021 h 6863317"/>
              <a:gd name="connsiteX0" fmla="*/ 0 w 12192000"/>
              <a:gd name="connsiteY0" fmla="*/ 2719021 h 6863317"/>
              <a:gd name="connsiteX1" fmla="*/ 5757530 w 12192000"/>
              <a:gd name="connsiteY1" fmla="*/ 6071192 h 6863317"/>
              <a:gd name="connsiteX2" fmla="*/ 11440634 w 12192000"/>
              <a:gd name="connsiteY2" fmla="*/ 0 h 6863317"/>
              <a:gd name="connsiteX3" fmla="*/ 12192000 w 12192000"/>
              <a:gd name="connsiteY3" fmla="*/ 5317 h 6863317"/>
              <a:gd name="connsiteX4" fmla="*/ 12192000 w 12192000"/>
              <a:gd name="connsiteY4" fmla="*/ 5539564 h 6863317"/>
              <a:gd name="connsiteX5" fmla="*/ 8176436 w 12192000"/>
              <a:gd name="connsiteY5" fmla="*/ 5964867 h 6863317"/>
              <a:gd name="connsiteX6" fmla="*/ 0 w 12192000"/>
              <a:gd name="connsiteY6" fmla="*/ 6863317 h 6863317"/>
              <a:gd name="connsiteX7" fmla="*/ 0 w 12192000"/>
              <a:gd name="connsiteY7" fmla="*/ 2719021 h 6863317"/>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92000 w 12192000"/>
              <a:gd name="connsiteY4" fmla="*/ 5539564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 name="connsiteX0" fmla="*/ 0 w 12192000"/>
              <a:gd name="connsiteY0" fmla="*/ 2719021 h 6868635"/>
              <a:gd name="connsiteX1" fmla="*/ 5757530 w 12192000"/>
              <a:gd name="connsiteY1" fmla="*/ 6071192 h 6868635"/>
              <a:gd name="connsiteX2" fmla="*/ 11440634 w 12192000"/>
              <a:gd name="connsiteY2" fmla="*/ 0 h 6868635"/>
              <a:gd name="connsiteX3" fmla="*/ 12192000 w 12192000"/>
              <a:gd name="connsiteY3" fmla="*/ 5317 h 6868635"/>
              <a:gd name="connsiteX4" fmla="*/ 12186683 w 12192000"/>
              <a:gd name="connsiteY4" fmla="*/ 5518299 h 6868635"/>
              <a:gd name="connsiteX5" fmla="*/ 8107325 w 12192000"/>
              <a:gd name="connsiteY5" fmla="*/ 6868635 h 6868635"/>
              <a:gd name="connsiteX6" fmla="*/ 0 w 12192000"/>
              <a:gd name="connsiteY6" fmla="*/ 6863317 h 6868635"/>
              <a:gd name="connsiteX7" fmla="*/ 0 w 12192000"/>
              <a:gd name="connsiteY7" fmla="*/ 2719021 h 686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68635">
                <a:moveTo>
                  <a:pt x="0" y="2719021"/>
                </a:moveTo>
                <a:cubicBezTo>
                  <a:pt x="1778295" y="4368838"/>
                  <a:pt x="3212804" y="5992733"/>
                  <a:pt x="5757530" y="6071192"/>
                </a:cubicBezTo>
                <a:cubicBezTo>
                  <a:pt x="8302256" y="6149651"/>
                  <a:pt x="10159116" y="3017874"/>
                  <a:pt x="11440634" y="0"/>
                </a:cubicBezTo>
                <a:cubicBezTo>
                  <a:pt x="11447132" y="4916"/>
                  <a:pt x="12192000" y="623"/>
                  <a:pt x="12192000" y="5317"/>
                </a:cubicBezTo>
                <a:cubicBezTo>
                  <a:pt x="12190228" y="1842978"/>
                  <a:pt x="12188455" y="3680638"/>
                  <a:pt x="12186683" y="5518299"/>
                </a:cubicBezTo>
                <a:cubicBezTo>
                  <a:pt x="11734208" y="5318053"/>
                  <a:pt x="9724066" y="4873257"/>
                  <a:pt x="8107325" y="6868635"/>
                </a:cubicBezTo>
                <a:lnTo>
                  <a:pt x="0" y="6863317"/>
                </a:lnTo>
                <a:lnTo>
                  <a:pt x="0" y="2719021"/>
                </a:lnTo>
                <a:close/>
              </a:path>
            </a:pathLst>
          </a:custGeom>
          <a:solidFill>
            <a:schemeClr val="tx1">
              <a:alpha val="10000"/>
            </a:schemeClr>
          </a:solidFill>
        </p:spPr>
        <p:txBody>
          <a:bodyPr/>
          <a:lstStyle>
            <a:lvl1pPr marL="0" indent="0">
              <a:buNone/>
              <a:defRPr sz="1200"/>
            </a:lvl1pPr>
          </a:lstStyle>
          <a:p>
            <a:br>
              <a:rPr lang="en-GB" dirty="0"/>
            </a:br>
            <a:br>
              <a:rPr lang="en-GB" dirty="0"/>
            </a:br>
            <a:br>
              <a:rPr lang="en-GB" dirty="0"/>
            </a:br>
            <a:endParaRPr lang="en-GB" dirty="0"/>
          </a:p>
        </p:txBody>
      </p:sp>
      <p:sp>
        <p:nvSpPr>
          <p:cNvPr id="19" name="Picture Placeholder 9">
            <a:extLst>
              <a:ext uri="{FF2B5EF4-FFF2-40B4-BE49-F238E27FC236}">
                <a16:creationId xmlns:a16="http://schemas.microsoft.com/office/drawing/2014/main" id="{0EA17F32-4DEA-F22B-DF32-92059170903A}"/>
              </a:ext>
            </a:extLst>
          </p:cNvPr>
          <p:cNvSpPr>
            <a:spLocks noGrp="1"/>
          </p:cNvSpPr>
          <p:nvPr>
            <p:ph type="pic" sz="quarter" idx="17"/>
          </p:nvPr>
        </p:nvSpPr>
        <p:spPr>
          <a:xfrm>
            <a:off x="5122800" y="900000"/>
            <a:ext cx="1944000" cy="666000"/>
          </a:xfrm>
          <a:blipFill>
            <a:blip r:embed="rId3">
              <a:extLst>
                <a:ext uri="{96DAC541-7B7A-43D3-8B79-37D633B846F1}">
                  <asvg:svgBlip xmlns:asvg="http://schemas.microsoft.com/office/drawing/2016/SVG/main" r:embed="rId4"/>
                </a:ext>
              </a:extLst>
            </a:blip>
            <a:stretch>
              <a:fillRect l="-37963" t="-134324" r="-37593" b="-127838"/>
            </a:stretch>
          </a:blipFill>
        </p:spPr>
        <p:txBody>
          <a:bodyPr/>
          <a:lstStyle>
            <a:lvl1pPr marL="0" indent="0">
              <a:buNone/>
              <a:defRPr sz="100">
                <a:solidFill>
                  <a:schemeClr val="accent2"/>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32CF2852-81B8-E480-E583-E6C79F30887C}"/>
              </a:ext>
            </a:extLst>
          </p:cNvPr>
          <p:cNvSpPr>
            <a:spLocks noGrp="1"/>
          </p:cNvSpPr>
          <p:nvPr>
            <p:ph type="title" hasCustomPrompt="1"/>
          </p:nvPr>
        </p:nvSpPr>
        <p:spPr>
          <a:xfrm>
            <a:off x="1522800" y="2638800"/>
            <a:ext cx="9144000" cy="1565999"/>
          </a:xfrm>
        </p:spPr>
        <p:txBody>
          <a:bodyPr/>
          <a:lstStyle>
            <a:lvl1pPr algn="ctr">
              <a:defRPr sz="6000">
                <a:solidFill>
                  <a:schemeClr val="tx1"/>
                </a:solidFill>
              </a:defRPr>
            </a:lvl1pPr>
          </a:lstStyle>
          <a:p>
            <a:r>
              <a:rPr lang="en-GB" dirty="0"/>
              <a:t>Click to edit Master title slide </a:t>
            </a:r>
          </a:p>
        </p:txBody>
      </p:sp>
      <p:sp>
        <p:nvSpPr>
          <p:cNvPr id="10" name="Text Placeholder 9">
            <a:extLst>
              <a:ext uri="{FF2B5EF4-FFF2-40B4-BE49-F238E27FC236}">
                <a16:creationId xmlns:a16="http://schemas.microsoft.com/office/drawing/2014/main" id="{6CBF2CC0-4981-CD16-4012-2D5681C7ABDF}"/>
              </a:ext>
            </a:extLst>
          </p:cNvPr>
          <p:cNvSpPr>
            <a:spLocks noGrp="1"/>
          </p:cNvSpPr>
          <p:nvPr>
            <p:ph type="body" sz="quarter" idx="13" hasCustomPrompt="1"/>
          </p:nvPr>
        </p:nvSpPr>
        <p:spPr>
          <a:xfrm>
            <a:off x="1522800" y="4298400"/>
            <a:ext cx="9144000" cy="1655999"/>
          </a:xfrm>
        </p:spPr>
        <p:txBody>
          <a:bodyPr/>
          <a:lstStyle>
            <a:lvl1pPr marL="0" indent="0" algn="ctr">
              <a:buNone/>
              <a:defRPr sz="2400"/>
            </a:lvl1pPr>
            <a:lvl2pPr marL="313200" indent="0">
              <a:buNone/>
              <a:defRPr/>
            </a:lvl2pPr>
            <a:lvl3pPr marL="518400" indent="0">
              <a:buNone/>
              <a:defRPr/>
            </a:lvl3pPr>
            <a:lvl4pPr marL="759600" indent="0">
              <a:buNone/>
              <a:defRPr/>
            </a:lvl4pPr>
            <a:lvl5pPr marL="1000800" indent="0">
              <a:buNone/>
              <a:defRPr/>
            </a:lvl5pPr>
          </a:lstStyle>
          <a:p>
            <a:pPr lvl="0"/>
            <a:r>
              <a:rPr lang="en-GB" dirty="0"/>
              <a:t>Click to add subtitle</a:t>
            </a:r>
          </a:p>
        </p:txBody>
      </p:sp>
      <p:sp>
        <p:nvSpPr>
          <p:cNvPr id="12" name="Text Placeholder 11">
            <a:extLst>
              <a:ext uri="{FF2B5EF4-FFF2-40B4-BE49-F238E27FC236}">
                <a16:creationId xmlns:a16="http://schemas.microsoft.com/office/drawing/2014/main" id="{6C2136EA-D1AC-C7F6-3DFA-8AC0903D79B1}"/>
              </a:ext>
            </a:extLst>
          </p:cNvPr>
          <p:cNvSpPr>
            <a:spLocks noGrp="1"/>
          </p:cNvSpPr>
          <p:nvPr>
            <p:ph type="body" sz="quarter" idx="14" hasCustomPrompt="1"/>
          </p:nvPr>
        </p:nvSpPr>
        <p:spPr>
          <a:xfrm>
            <a:off x="1522413" y="6357938"/>
            <a:ext cx="9144000" cy="203200"/>
          </a:xfrm>
        </p:spPr>
        <p:txBody>
          <a:bodyPr/>
          <a:lstStyle>
            <a:lvl1pPr marL="0" indent="0" algn="ctr">
              <a:buNone/>
              <a:defRPr sz="1400"/>
            </a:lvl1pPr>
            <a:lvl2pPr marL="313200" indent="0" algn="ctr">
              <a:buNone/>
              <a:defRPr/>
            </a:lvl2pPr>
            <a:lvl3pPr marL="518400" indent="0" algn="ctr">
              <a:buNone/>
              <a:defRPr/>
            </a:lvl3pPr>
            <a:lvl4pPr marL="759600" indent="0" algn="ctr">
              <a:buNone/>
              <a:defRPr/>
            </a:lvl4pPr>
            <a:lvl5pPr marL="1000800" indent="0" algn="ctr">
              <a:buNone/>
              <a:defRPr/>
            </a:lvl5pPr>
          </a:lstStyle>
          <a:p>
            <a:pPr lvl="0"/>
            <a:r>
              <a:rPr lang="en-GB" dirty="0"/>
              <a:t>Click to add Author / Date</a:t>
            </a:r>
          </a:p>
        </p:txBody>
      </p:sp>
      <p:sp>
        <p:nvSpPr>
          <p:cNvPr id="9" name="Rounded Rectangle 8">
            <a:extLst>
              <a:ext uri="{FF2B5EF4-FFF2-40B4-BE49-F238E27FC236}">
                <a16:creationId xmlns:a16="http://schemas.microsoft.com/office/drawing/2014/main" id="{2C3A901B-8D2F-F4C4-A967-01299239B7AE}"/>
              </a:ext>
            </a:extLst>
          </p:cNvPr>
          <p:cNvSpPr/>
          <p:nvPr userDrawn="1"/>
        </p:nvSpPr>
        <p:spPr>
          <a:xfrm>
            <a:off x="12291461" y="-2139866"/>
            <a:ext cx="2178000" cy="11978347"/>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11" name="Graphic 10">
            <a:extLst>
              <a:ext uri="{FF2B5EF4-FFF2-40B4-BE49-F238E27FC236}">
                <a16:creationId xmlns:a16="http://schemas.microsoft.com/office/drawing/2014/main" id="{32B01213-5CAD-BDCE-8E28-D6E98060B869}"/>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2425413" y="-2009587"/>
            <a:ext cx="347311" cy="343176"/>
          </a:xfrm>
          <a:prstGeom prst="rect">
            <a:avLst/>
          </a:prstGeom>
        </p:spPr>
      </p:pic>
      <p:sp>
        <p:nvSpPr>
          <p:cNvPr id="13" name="TextBox 12">
            <a:extLst>
              <a:ext uri="{FF2B5EF4-FFF2-40B4-BE49-F238E27FC236}">
                <a16:creationId xmlns:a16="http://schemas.microsoft.com/office/drawing/2014/main" id="{D5943E82-C92A-26AC-2EEF-D3D6B9EA38D9}"/>
              </a:ext>
            </a:extLst>
          </p:cNvPr>
          <p:cNvSpPr txBox="1"/>
          <p:nvPr userDrawn="1"/>
        </p:nvSpPr>
        <p:spPr>
          <a:xfrm>
            <a:off x="12872184" y="-2009587"/>
            <a:ext cx="1503035"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20" name="TextBox 19">
            <a:extLst>
              <a:ext uri="{FF2B5EF4-FFF2-40B4-BE49-F238E27FC236}">
                <a16:creationId xmlns:a16="http://schemas.microsoft.com/office/drawing/2014/main" id="{C0E31BFF-440E-8D0E-533E-E375A668E1FB}"/>
              </a:ext>
            </a:extLst>
          </p:cNvPr>
          <p:cNvSpPr txBox="1"/>
          <p:nvPr userDrawn="1"/>
        </p:nvSpPr>
        <p:spPr>
          <a:xfrm>
            <a:off x="12411009" y="-1508238"/>
            <a:ext cx="1964210" cy="2000548"/>
          </a:xfrm>
          <a:prstGeom prst="rect">
            <a:avLst/>
          </a:prstGeom>
          <a:noFill/>
        </p:spPr>
        <p:txBody>
          <a:bodyPr wrap="square" lIns="0" tIns="0" rIns="0" bIns="0" rtlCol="0">
            <a:spAutoFit/>
          </a:bodyPr>
          <a:lstStyle/>
          <a:p>
            <a:r>
              <a:rPr lang="en-GB" sz="1000" b="1" dirty="0">
                <a:solidFill>
                  <a:srgbClr val="FFFFFF"/>
                </a:solidFill>
              </a:rPr>
              <a:t>Change background image</a:t>
            </a:r>
          </a:p>
          <a:p>
            <a:endParaRPr lang="en-GB" sz="800" dirty="0">
              <a:solidFill>
                <a:srgbClr val="FFFFFF"/>
              </a:solidFill>
            </a:endParaRPr>
          </a:p>
          <a:p>
            <a:pPr marL="228600" indent="-228600">
              <a:buFont typeface="+mj-lt"/>
              <a:buAutoNum type="arabicPeriod"/>
            </a:pPr>
            <a:r>
              <a:rPr lang="en-GB" sz="800" dirty="0">
                <a:solidFill>
                  <a:srgbClr val="FFFFFF"/>
                </a:solidFill>
              </a:rPr>
              <a:t>Under the ‘Design’ tab in the ribbon, select ‘Format Background’ to reveal the dialogue box below.</a:t>
            </a:r>
          </a:p>
          <a:p>
            <a:pPr marL="228600" indent="-228600">
              <a:buFont typeface="+mj-lt"/>
              <a:buAutoNum type="arabicPeriod"/>
            </a:pPr>
            <a:r>
              <a:rPr lang="en-GB" sz="800" b="1" dirty="0">
                <a:solidFill>
                  <a:srgbClr val="FFFFFF"/>
                </a:solidFill>
              </a:rPr>
              <a:t>Mac users</a:t>
            </a:r>
            <a:r>
              <a:rPr lang="en-GB" sz="800" dirty="0">
                <a:solidFill>
                  <a:srgbClr val="FFFFFF"/>
                </a:solidFill>
              </a:rPr>
              <a:t>: click ‘Insert’ under ‘Picture source’ and navigate on your computer to your chosen image.</a:t>
            </a:r>
            <a:br>
              <a:rPr lang="en-GB" sz="800" dirty="0">
                <a:solidFill>
                  <a:srgbClr val="FFFFFF"/>
                </a:solidFill>
              </a:rPr>
            </a:br>
            <a:r>
              <a:rPr lang="en-GB" sz="800" b="1" dirty="0">
                <a:solidFill>
                  <a:srgbClr val="FFFFFF"/>
                </a:solidFill>
              </a:rPr>
              <a:t>PC users</a:t>
            </a:r>
            <a:r>
              <a:rPr lang="en-GB" sz="800" dirty="0">
                <a:solidFill>
                  <a:srgbClr val="FFFFFF"/>
                </a:solidFill>
              </a:rPr>
              <a:t>: Click ‘File’ under ‘Insert Picture from’ and navigate on your computer to your chosen image</a:t>
            </a:r>
            <a:br>
              <a:rPr lang="en-GB" sz="800" dirty="0">
                <a:solidFill>
                  <a:srgbClr val="FFFFFF"/>
                </a:solidFill>
              </a:rPr>
            </a:br>
            <a:r>
              <a:rPr lang="en-GB" sz="800" dirty="0">
                <a:solidFill>
                  <a:srgbClr val="FFFFFF"/>
                </a:solidFill>
              </a:rPr>
              <a:t>A selection of images can be found here: </a:t>
            </a:r>
            <a:r>
              <a:rPr lang="en-GB" sz="800" b="1" dirty="0">
                <a:solidFill>
                  <a:srgbClr val="FFFFFF"/>
                </a:solidFill>
              </a:rPr>
              <a:t>Public Drive (P Drive) &gt; Marketing and Brand Library &gt; SE PPT &gt; Imagery for PPT_NOT TO BE SHARED</a:t>
            </a:r>
            <a:endParaRPr lang="en-GB" sz="800" b="1" u="sng" dirty="0">
              <a:solidFill>
                <a:srgbClr val="FFFFFF"/>
              </a:solidFill>
            </a:endParaRPr>
          </a:p>
        </p:txBody>
      </p:sp>
      <p:pic>
        <p:nvPicPr>
          <p:cNvPr id="22" name="Picture 21">
            <a:extLst>
              <a:ext uri="{FF2B5EF4-FFF2-40B4-BE49-F238E27FC236}">
                <a16:creationId xmlns:a16="http://schemas.microsoft.com/office/drawing/2014/main" id="{FD590D1C-391A-7354-1CDE-C01DC617AE5C}"/>
              </a:ext>
            </a:extLst>
          </p:cNvPr>
          <p:cNvPicPr>
            <a:picLocks noChangeAspect="1"/>
          </p:cNvPicPr>
          <p:nvPr userDrawn="1"/>
        </p:nvPicPr>
        <p:blipFill>
          <a:blip r:embed="rId7"/>
          <a:stretch>
            <a:fillRect/>
          </a:stretch>
        </p:blipFill>
        <p:spPr>
          <a:xfrm>
            <a:off x="12404538" y="610687"/>
            <a:ext cx="914525" cy="1633951"/>
          </a:xfrm>
          <a:prstGeom prst="rect">
            <a:avLst/>
          </a:prstGeom>
        </p:spPr>
      </p:pic>
      <p:sp>
        <p:nvSpPr>
          <p:cNvPr id="23" name="TextBox 22">
            <a:extLst>
              <a:ext uri="{FF2B5EF4-FFF2-40B4-BE49-F238E27FC236}">
                <a16:creationId xmlns:a16="http://schemas.microsoft.com/office/drawing/2014/main" id="{26ECED88-08AE-345C-D9C8-2BE8557B7378}"/>
              </a:ext>
            </a:extLst>
          </p:cNvPr>
          <p:cNvSpPr txBox="1"/>
          <p:nvPr userDrawn="1"/>
        </p:nvSpPr>
        <p:spPr>
          <a:xfrm>
            <a:off x="12411009" y="2442644"/>
            <a:ext cx="1964210" cy="800219"/>
          </a:xfrm>
          <a:prstGeom prst="rect">
            <a:avLst/>
          </a:prstGeom>
          <a:noFill/>
        </p:spPr>
        <p:txBody>
          <a:bodyPr wrap="square" lIns="0" tIns="0" rIns="0" bIns="0" rtlCol="0">
            <a:spAutoFit/>
          </a:bodyPr>
          <a:lstStyle/>
          <a:p>
            <a:r>
              <a:rPr lang="en-GB" sz="1000" b="1" dirty="0">
                <a:solidFill>
                  <a:srgbClr val="FFFFFF"/>
                </a:solidFill>
              </a:rPr>
              <a:t>Change colour and/or opacity </a:t>
            </a:r>
            <a:br>
              <a:rPr lang="en-GB" sz="1000" b="1" dirty="0">
                <a:solidFill>
                  <a:srgbClr val="FFFFFF"/>
                </a:solidFill>
              </a:rPr>
            </a:br>
            <a:r>
              <a:rPr lang="en-GB" sz="1000" b="1" dirty="0">
                <a:solidFill>
                  <a:srgbClr val="FFFFFF"/>
                </a:solidFill>
              </a:rPr>
              <a:t>of overlay</a:t>
            </a:r>
          </a:p>
          <a:p>
            <a:endParaRPr lang="en-GB" sz="800" dirty="0">
              <a:solidFill>
                <a:srgbClr val="FFFFFF"/>
              </a:solidFill>
            </a:endParaRPr>
          </a:p>
          <a:p>
            <a:pPr marL="228600" indent="-228600">
              <a:buFont typeface="+mj-lt"/>
              <a:buAutoNum type="arabicPeriod"/>
            </a:pPr>
            <a:r>
              <a:rPr lang="en-GB" sz="800" dirty="0">
                <a:solidFill>
                  <a:srgbClr val="FFFFFF"/>
                </a:solidFill>
              </a:rPr>
              <a:t>Right-click above the Swim England logo and scroll down to ‘Shape Format’).</a:t>
            </a:r>
          </a:p>
        </p:txBody>
      </p:sp>
      <p:pic>
        <p:nvPicPr>
          <p:cNvPr id="24" name="Picture 23">
            <a:extLst>
              <a:ext uri="{FF2B5EF4-FFF2-40B4-BE49-F238E27FC236}">
                <a16:creationId xmlns:a16="http://schemas.microsoft.com/office/drawing/2014/main" id="{6844AE20-250E-FEC7-3CBF-52ABDB93695B}"/>
              </a:ext>
            </a:extLst>
          </p:cNvPr>
          <p:cNvPicPr>
            <a:picLocks noChangeAspect="1"/>
          </p:cNvPicPr>
          <p:nvPr userDrawn="1"/>
        </p:nvPicPr>
        <p:blipFill>
          <a:blip r:embed="rId8"/>
          <a:srcRect/>
          <a:stretch/>
        </p:blipFill>
        <p:spPr>
          <a:xfrm>
            <a:off x="12629327" y="3346551"/>
            <a:ext cx="1365529" cy="1929947"/>
          </a:xfrm>
          <a:prstGeom prst="rect">
            <a:avLst/>
          </a:prstGeom>
        </p:spPr>
      </p:pic>
      <p:sp>
        <p:nvSpPr>
          <p:cNvPr id="25" name="TextBox 24">
            <a:extLst>
              <a:ext uri="{FF2B5EF4-FFF2-40B4-BE49-F238E27FC236}">
                <a16:creationId xmlns:a16="http://schemas.microsoft.com/office/drawing/2014/main" id="{004C58D2-3D29-D071-90FB-63FA37BCC9FF}"/>
              </a:ext>
            </a:extLst>
          </p:cNvPr>
          <p:cNvSpPr txBox="1"/>
          <p:nvPr userDrawn="1"/>
        </p:nvSpPr>
        <p:spPr>
          <a:xfrm>
            <a:off x="12411009" y="5367654"/>
            <a:ext cx="1964210" cy="738664"/>
          </a:xfrm>
          <a:prstGeom prst="rect">
            <a:avLst/>
          </a:prstGeom>
          <a:noFill/>
        </p:spPr>
        <p:txBody>
          <a:bodyPr wrap="square" lIns="0" tIns="0" rIns="0" bIns="0" rtlCol="0">
            <a:spAutoFit/>
          </a:bodyPr>
          <a:lstStyle/>
          <a:p>
            <a:pPr marL="228600" indent="-228600">
              <a:buFont typeface="+mj-lt"/>
              <a:buAutoNum type="arabicPeriod" startAt="3"/>
            </a:pPr>
            <a:r>
              <a:rPr lang="en-GB" sz="800" dirty="0">
                <a:solidFill>
                  <a:srgbClr val="FFFFFF"/>
                </a:solidFill>
              </a:rPr>
              <a:t>To change the colour, click the paint bucket icon (which shows the current colour) to bring up the ‘Theme Colours’ box and select either dark grey, red, dark blue, turquoise or dark red from the top line.</a:t>
            </a:r>
          </a:p>
        </p:txBody>
      </p:sp>
      <p:pic>
        <p:nvPicPr>
          <p:cNvPr id="26" name="Picture 25">
            <a:extLst>
              <a:ext uri="{FF2B5EF4-FFF2-40B4-BE49-F238E27FC236}">
                <a16:creationId xmlns:a16="http://schemas.microsoft.com/office/drawing/2014/main" id="{32DD58C5-0F97-79F6-8D39-D90BC2A01AEB}"/>
              </a:ext>
            </a:extLst>
          </p:cNvPr>
          <p:cNvPicPr>
            <a:picLocks noChangeAspect="1"/>
          </p:cNvPicPr>
          <p:nvPr userDrawn="1"/>
        </p:nvPicPr>
        <p:blipFill>
          <a:blip r:embed="rId9"/>
          <a:srcRect/>
          <a:stretch/>
        </p:blipFill>
        <p:spPr>
          <a:xfrm>
            <a:off x="12629327" y="6197474"/>
            <a:ext cx="1365529" cy="1639777"/>
          </a:xfrm>
          <a:prstGeom prst="rect">
            <a:avLst/>
          </a:prstGeom>
        </p:spPr>
      </p:pic>
      <p:sp>
        <p:nvSpPr>
          <p:cNvPr id="28" name="TextBox 27">
            <a:extLst>
              <a:ext uri="{FF2B5EF4-FFF2-40B4-BE49-F238E27FC236}">
                <a16:creationId xmlns:a16="http://schemas.microsoft.com/office/drawing/2014/main" id="{F6BBB8B7-08D0-B70E-F97A-911339E061A8}"/>
              </a:ext>
            </a:extLst>
          </p:cNvPr>
          <p:cNvSpPr txBox="1"/>
          <p:nvPr userDrawn="1"/>
        </p:nvSpPr>
        <p:spPr>
          <a:xfrm>
            <a:off x="12411009" y="7923466"/>
            <a:ext cx="1879149" cy="984885"/>
          </a:xfrm>
          <a:prstGeom prst="rect">
            <a:avLst/>
          </a:prstGeom>
          <a:noFill/>
        </p:spPr>
        <p:txBody>
          <a:bodyPr wrap="square" lIns="0" tIns="0" rIns="0" bIns="0" rtlCol="0">
            <a:spAutoFit/>
          </a:bodyPr>
          <a:lstStyle/>
          <a:p>
            <a:pPr marL="228600" indent="-228600">
              <a:buFont typeface="+mj-lt"/>
              <a:buAutoNum type="arabicPeriod" startAt="4"/>
            </a:pPr>
            <a:r>
              <a:rPr lang="en-GB" sz="800" dirty="0">
                <a:solidFill>
                  <a:srgbClr val="FFFFFF"/>
                </a:solidFill>
              </a:rPr>
              <a:t>Depending on the image placed in the background and the colour of the overlay, it may be necessary to adjust the transparency of the overlay. Under ‘Colour’ in the ‘Format Shape’ dialogue box, move the Transparency slider to increase or decrease opacity.</a:t>
            </a:r>
          </a:p>
        </p:txBody>
      </p:sp>
      <p:sp>
        <p:nvSpPr>
          <p:cNvPr id="29" name="TextBox 28">
            <a:extLst>
              <a:ext uri="{FF2B5EF4-FFF2-40B4-BE49-F238E27FC236}">
                <a16:creationId xmlns:a16="http://schemas.microsoft.com/office/drawing/2014/main" id="{6894C732-2C6D-AB64-B9E9-474BE1506822}"/>
              </a:ext>
            </a:extLst>
          </p:cNvPr>
          <p:cNvSpPr txBox="1"/>
          <p:nvPr userDrawn="1"/>
        </p:nvSpPr>
        <p:spPr>
          <a:xfrm>
            <a:off x="12411008" y="9063671"/>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pic>
        <p:nvPicPr>
          <p:cNvPr id="6" name="Picture 5">
            <a:extLst>
              <a:ext uri="{FF2B5EF4-FFF2-40B4-BE49-F238E27FC236}">
                <a16:creationId xmlns:a16="http://schemas.microsoft.com/office/drawing/2014/main" id="{A194DA4C-846B-697A-7157-660F353F8E59}"/>
              </a:ext>
            </a:extLst>
          </p:cNvPr>
          <p:cNvPicPr>
            <a:picLocks noChangeAspect="1"/>
          </p:cNvPicPr>
          <p:nvPr userDrawn="1"/>
        </p:nvPicPr>
        <p:blipFill>
          <a:blip r:embed="rId10"/>
          <a:stretch>
            <a:fillRect/>
          </a:stretch>
        </p:blipFill>
        <p:spPr>
          <a:xfrm>
            <a:off x="13431162" y="606927"/>
            <a:ext cx="934110" cy="1633951"/>
          </a:xfrm>
          <a:prstGeom prst="rect">
            <a:avLst/>
          </a:prstGeom>
        </p:spPr>
      </p:pic>
    </p:spTree>
    <p:extLst>
      <p:ext uri="{BB962C8B-B14F-4D97-AF65-F5344CB8AC3E}">
        <p14:creationId xmlns:p14="http://schemas.microsoft.com/office/powerpoint/2010/main" val="1500489036"/>
      </p:ext>
    </p:extLst>
  </p:cSld>
  <p:clrMapOvr>
    <a:overrideClrMapping bg1="dk1" tx1="lt1" bg2="dk2" tx2="lt2" accent1="accent1" accent2="accent2" accent3="accent3" accent4="accent4" accent5="accent5" accent6="accent6" hlink="hlink" folHlink="folHlink"/>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Slide Solid">
    <p:bg>
      <p:bgPr>
        <a:solidFill>
          <a:schemeClr val="accent3"/>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86FFA38-1CFD-E488-5BCE-8EA6BF893B28}"/>
              </a:ext>
            </a:extLst>
          </p:cNvPr>
          <p:cNvSpPr>
            <a:spLocks noGrp="1"/>
          </p:cNvSpPr>
          <p:nvPr>
            <p:ph type="sldNum" sz="quarter" idx="12"/>
          </p:nvPr>
        </p:nvSpPr>
        <p:spPr>
          <a:xfrm>
            <a:off x="11701463" y="8091139"/>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3" name="Date Placeholder 2">
            <a:extLst>
              <a:ext uri="{FF2B5EF4-FFF2-40B4-BE49-F238E27FC236}">
                <a16:creationId xmlns:a16="http://schemas.microsoft.com/office/drawing/2014/main" id="{3DF8BAFD-60C6-607C-2714-6C681D18FEF6}"/>
              </a:ext>
            </a:extLst>
          </p:cNvPr>
          <p:cNvSpPr>
            <a:spLocks noGrp="1"/>
          </p:cNvSpPr>
          <p:nvPr>
            <p:ph type="dt" sz="half" idx="10"/>
          </p:nvPr>
        </p:nvSpPr>
        <p:spPr>
          <a:xfrm>
            <a:off x="8958263" y="8091139"/>
            <a:ext cx="2743200" cy="142651"/>
          </a:xfrm>
        </p:spPr>
        <p:txBody>
          <a:bodyPr/>
          <a:lstStyle/>
          <a:p>
            <a:fld id="{E7CE7A40-4B7E-7C4B-828F-D5DCCE91083E}" type="datetime2">
              <a:rPr lang="en-GB" smtClean="0">
                <a:solidFill>
                  <a:srgbClr val="FFFFFF"/>
                </a:solidFill>
              </a:rPr>
              <a:pPr/>
              <a:t>Thursday, 24 August 2023</a:t>
            </a:fld>
            <a:endParaRPr lang="en-GB" dirty="0">
              <a:solidFill>
                <a:srgbClr val="FFFFFF"/>
              </a:solidFill>
            </a:endParaRPr>
          </a:p>
        </p:txBody>
      </p:sp>
      <p:sp>
        <p:nvSpPr>
          <p:cNvPr id="4" name="Footer Placeholder 3">
            <a:extLst>
              <a:ext uri="{FF2B5EF4-FFF2-40B4-BE49-F238E27FC236}">
                <a16:creationId xmlns:a16="http://schemas.microsoft.com/office/drawing/2014/main" id="{A1D1898F-BC69-B073-85F4-E4008DA97B40}"/>
              </a:ext>
            </a:extLst>
          </p:cNvPr>
          <p:cNvSpPr>
            <a:spLocks noGrp="1"/>
          </p:cNvSpPr>
          <p:nvPr>
            <p:ph type="ftr" sz="quarter" idx="11"/>
          </p:nvPr>
        </p:nvSpPr>
        <p:spPr>
          <a:xfrm>
            <a:off x="284643" y="8091139"/>
            <a:ext cx="5811357" cy="142651"/>
          </a:xfrm>
        </p:spPr>
        <p:txBody>
          <a:bodyPr/>
          <a:lstStyle/>
          <a:p>
            <a:endParaRPr lang="en-GB" dirty="0">
              <a:solidFill>
                <a:srgbClr val="FFFFFF"/>
              </a:solidFill>
            </a:endParaRPr>
          </a:p>
        </p:txBody>
      </p:sp>
      <p:sp>
        <p:nvSpPr>
          <p:cNvPr id="6" name="Rectangle 2">
            <a:extLst>
              <a:ext uri="{FF2B5EF4-FFF2-40B4-BE49-F238E27FC236}">
                <a16:creationId xmlns:a16="http://schemas.microsoft.com/office/drawing/2014/main" id="{223CF495-C078-0E79-60CE-A85A2B7109C0}"/>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7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pic>
        <p:nvPicPr>
          <p:cNvPr id="7" name="Graphic 6">
            <a:extLst>
              <a:ext uri="{FF2B5EF4-FFF2-40B4-BE49-F238E27FC236}">
                <a16:creationId xmlns:a16="http://schemas.microsoft.com/office/drawing/2014/main" id="{06D2435E-7B05-60BA-43DB-90E654128E6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618" t="37131" r="21396" b="35252"/>
          <a:stretch/>
        </p:blipFill>
        <p:spPr>
          <a:xfrm>
            <a:off x="5123542" y="899316"/>
            <a:ext cx="1944915" cy="666373"/>
          </a:xfrm>
          <a:prstGeom prst="rect">
            <a:avLst/>
          </a:prstGeom>
        </p:spPr>
      </p:pic>
      <p:sp>
        <p:nvSpPr>
          <p:cNvPr id="2" name="Title 1">
            <a:extLst>
              <a:ext uri="{FF2B5EF4-FFF2-40B4-BE49-F238E27FC236}">
                <a16:creationId xmlns:a16="http://schemas.microsoft.com/office/drawing/2014/main" id="{32CF2852-81B8-E480-E583-E6C79F30887C}"/>
              </a:ext>
            </a:extLst>
          </p:cNvPr>
          <p:cNvSpPr>
            <a:spLocks noGrp="1"/>
          </p:cNvSpPr>
          <p:nvPr>
            <p:ph type="title" hasCustomPrompt="1"/>
          </p:nvPr>
        </p:nvSpPr>
        <p:spPr>
          <a:xfrm>
            <a:off x="1522800" y="2638800"/>
            <a:ext cx="9144000" cy="1565999"/>
          </a:xfrm>
        </p:spPr>
        <p:txBody>
          <a:bodyPr/>
          <a:lstStyle>
            <a:lvl1pPr algn="ctr">
              <a:defRPr sz="6000">
                <a:solidFill>
                  <a:schemeClr val="tx1"/>
                </a:solidFill>
              </a:defRPr>
            </a:lvl1pPr>
          </a:lstStyle>
          <a:p>
            <a:r>
              <a:rPr lang="en-GB" dirty="0"/>
              <a:t>Click to edit Master title slide </a:t>
            </a:r>
          </a:p>
        </p:txBody>
      </p:sp>
      <p:sp>
        <p:nvSpPr>
          <p:cNvPr id="10" name="Text Placeholder 9">
            <a:extLst>
              <a:ext uri="{FF2B5EF4-FFF2-40B4-BE49-F238E27FC236}">
                <a16:creationId xmlns:a16="http://schemas.microsoft.com/office/drawing/2014/main" id="{6CBF2CC0-4981-CD16-4012-2D5681C7ABDF}"/>
              </a:ext>
            </a:extLst>
          </p:cNvPr>
          <p:cNvSpPr>
            <a:spLocks noGrp="1"/>
          </p:cNvSpPr>
          <p:nvPr>
            <p:ph type="body" sz="quarter" idx="13" hasCustomPrompt="1"/>
          </p:nvPr>
        </p:nvSpPr>
        <p:spPr>
          <a:xfrm>
            <a:off x="1522800" y="4298400"/>
            <a:ext cx="9144000" cy="1655999"/>
          </a:xfrm>
        </p:spPr>
        <p:txBody>
          <a:bodyPr/>
          <a:lstStyle>
            <a:lvl1pPr marL="0" indent="0" algn="ctr">
              <a:buNone/>
              <a:defRPr sz="2400"/>
            </a:lvl1pPr>
            <a:lvl2pPr marL="313200" indent="0">
              <a:buNone/>
              <a:defRPr/>
            </a:lvl2pPr>
            <a:lvl3pPr marL="518400" indent="0">
              <a:buNone/>
              <a:defRPr/>
            </a:lvl3pPr>
            <a:lvl4pPr marL="759600" indent="0">
              <a:buNone/>
              <a:defRPr/>
            </a:lvl4pPr>
            <a:lvl5pPr marL="1000800" indent="0">
              <a:buNone/>
              <a:defRPr/>
            </a:lvl5pPr>
          </a:lstStyle>
          <a:p>
            <a:pPr lvl="0"/>
            <a:r>
              <a:rPr lang="en-GB" dirty="0"/>
              <a:t>Click to add subtitle</a:t>
            </a:r>
          </a:p>
        </p:txBody>
      </p:sp>
      <p:sp>
        <p:nvSpPr>
          <p:cNvPr id="12" name="Text Placeholder 11">
            <a:extLst>
              <a:ext uri="{FF2B5EF4-FFF2-40B4-BE49-F238E27FC236}">
                <a16:creationId xmlns:a16="http://schemas.microsoft.com/office/drawing/2014/main" id="{6C2136EA-D1AC-C7F6-3DFA-8AC0903D79B1}"/>
              </a:ext>
            </a:extLst>
          </p:cNvPr>
          <p:cNvSpPr>
            <a:spLocks noGrp="1"/>
          </p:cNvSpPr>
          <p:nvPr>
            <p:ph type="body" sz="quarter" idx="14" hasCustomPrompt="1"/>
          </p:nvPr>
        </p:nvSpPr>
        <p:spPr>
          <a:xfrm>
            <a:off x="1522413" y="6357938"/>
            <a:ext cx="9144000" cy="203200"/>
          </a:xfrm>
        </p:spPr>
        <p:txBody>
          <a:bodyPr/>
          <a:lstStyle>
            <a:lvl1pPr marL="0" indent="0" algn="ctr">
              <a:buNone/>
              <a:defRPr sz="1400"/>
            </a:lvl1pPr>
            <a:lvl2pPr marL="313200" indent="0" algn="ctr">
              <a:buNone/>
              <a:defRPr/>
            </a:lvl2pPr>
            <a:lvl3pPr marL="518400" indent="0" algn="ctr">
              <a:buNone/>
              <a:defRPr/>
            </a:lvl3pPr>
            <a:lvl4pPr marL="759600" indent="0" algn="ctr">
              <a:buNone/>
              <a:defRPr/>
            </a:lvl4pPr>
            <a:lvl5pPr marL="1000800" indent="0" algn="ctr">
              <a:buNone/>
              <a:defRPr/>
            </a:lvl5pPr>
          </a:lstStyle>
          <a:p>
            <a:pPr lvl="0"/>
            <a:r>
              <a:rPr lang="en-GB" dirty="0"/>
              <a:t>Click to add Author / Date</a:t>
            </a:r>
          </a:p>
        </p:txBody>
      </p:sp>
      <p:sp>
        <p:nvSpPr>
          <p:cNvPr id="9" name="Rounded Rectangle 8">
            <a:extLst>
              <a:ext uri="{FF2B5EF4-FFF2-40B4-BE49-F238E27FC236}">
                <a16:creationId xmlns:a16="http://schemas.microsoft.com/office/drawing/2014/main" id="{2C3A901B-8D2F-F4C4-A967-01299239B7AE}"/>
              </a:ext>
            </a:extLst>
          </p:cNvPr>
          <p:cNvSpPr/>
          <p:nvPr userDrawn="1"/>
        </p:nvSpPr>
        <p:spPr>
          <a:xfrm>
            <a:off x="12291461" y="-6627"/>
            <a:ext cx="2179452" cy="6740977"/>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11" name="Graphic 10">
            <a:extLst>
              <a:ext uri="{FF2B5EF4-FFF2-40B4-BE49-F238E27FC236}">
                <a16:creationId xmlns:a16="http://schemas.microsoft.com/office/drawing/2014/main" id="{32B01213-5CAD-BDCE-8E28-D6E98060B86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13" name="TextBox 12">
            <a:extLst>
              <a:ext uri="{FF2B5EF4-FFF2-40B4-BE49-F238E27FC236}">
                <a16:creationId xmlns:a16="http://schemas.microsoft.com/office/drawing/2014/main" id="{D5943E82-C92A-26AC-2EEF-D3D6B9EA38D9}"/>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20" name="TextBox 19">
            <a:extLst>
              <a:ext uri="{FF2B5EF4-FFF2-40B4-BE49-F238E27FC236}">
                <a16:creationId xmlns:a16="http://schemas.microsoft.com/office/drawing/2014/main" id="{C0E31BFF-440E-8D0E-533E-E375A668E1FB}"/>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solidFill>
                  <a:srgbClr val="FFFFFF"/>
                </a:solidFill>
              </a:rPr>
              <a:t>Change background colour</a:t>
            </a:r>
          </a:p>
          <a:p>
            <a:endParaRPr lang="en-GB" sz="800" dirty="0">
              <a:solidFill>
                <a:srgbClr val="FFFFFF"/>
              </a:solidFill>
            </a:endParaRPr>
          </a:p>
          <a:p>
            <a:pPr marL="228600" indent="-228600">
              <a:buFont typeface="+mj-lt"/>
              <a:buAutoNum type="arabicPeriod"/>
            </a:pPr>
            <a:r>
              <a:rPr lang="en-GB" sz="800" dirty="0">
                <a:solidFill>
                  <a:srgbClr val="FFFFFF"/>
                </a:solidFill>
              </a:rPr>
              <a:t>Under the ‘Design’ tab in the ribbon, select ‘Format Background’ to reveal the dialogue box below (or right-click on the background and scroll down to ‘Format Background’).</a:t>
            </a:r>
          </a:p>
        </p:txBody>
      </p:sp>
      <p:pic>
        <p:nvPicPr>
          <p:cNvPr id="22" name="Picture 21">
            <a:extLst>
              <a:ext uri="{FF2B5EF4-FFF2-40B4-BE49-F238E27FC236}">
                <a16:creationId xmlns:a16="http://schemas.microsoft.com/office/drawing/2014/main" id="{FD590D1C-391A-7354-1CDE-C01DC617AE5C}"/>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5" name="TextBox 24">
            <a:extLst>
              <a:ext uri="{FF2B5EF4-FFF2-40B4-BE49-F238E27FC236}">
                <a16:creationId xmlns:a16="http://schemas.microsoft.com/office/drawing/2014/main" id="{004C58D2-3D29-D071-90FB-63FA37BCC9FF}"/>
              </a:ext>
            </a:extLst>
          </p:cNvPr>
          <p:cNvSpPr txBox="1"/>
          <p:nvPr userDrawn="1"/>
        </p:nvSpPr>
        <p:spPr>
          <a:xfrm>
            <a:off x="12411009" y="3266234"/>
            <a:ext cx="1989192" cy="615553"/>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rgbClr val="FFFFFF"/>
                </a:solidFill>
              </a:rPr>
              <a:t>Click the paint bucket icon (which shows the current colour) to bring up the ‘Theme Colours’ box and select either dark grey, red, dark blue, turquoise or dark red from the top line.</a:t>
            </a:r>
          </a:p>
        </p:txBody>
      </p:sp>
      <p:pic>
        <p:nvPicPr>
          <p:cNvPr id="26" name="Picture 25">
            <a:extLst>
              <a:ext uri="{FF2B5EF4-FFF2-40B4-BE49-F238E27FC236}">
                <a16:creationId xmlns:a16="http://schemas.microsoft.com/office/drawing/2014/main" id="{32DD58C5-0F97-79F6-8D39-D90BC2A01AEB}"/>
              </a:ext>
            </a:extLst>
          </p:cNvPr>
          <p:cNvPicPr>
            <a:picLocks noChangeAspect="1"/>
          </p:cNvPicPr>
          <p:nvPr userDrawn="1"/>
        </p:nvPicPr>
        <p:blipFill>
          <a:blip r:embed="rId7"/>
          <a:srcRect/>
          <a:stretch/>
        </p:blipFill>
        <p:spPr>
          <a:xfrm>
            <a:off x="12629327" y="4010758"/>
            <a:ext cx="1365529" cy="1639777"/>
          </a:xfrm>
          <a:prstGeom prst="rect">
            <a:avLst/>
          </a:prstGeom>
        </p:spPr>
      </p:pic>
      <p:sp>
        <p:nvSpPr>
          <p:cNvPr id="8" name="TextBox 7">
            <a:extLst>
              <a:ext uri="{FF2B5EF4-FFF2-40B4-BE49-F238E27FC236}">
                <a16:creationId xmlns:a16="http://schemas.microsoft.com/office/drawing/2014/main" id="{493E18C3-36D8-F4AD-C43A-B79727ADD175}"/>
              </a:ext>
            </a:extLst>
          </p:cNvPr>
          <p:cNvSpPr txBox="1"/>
          <p:nvPr userDrawn="1"/>
        </p:nvSpPr>
        <p:spPr>
          <a:xfrm>
            <a:off x="12411009" y="5863905"/>
            <a:ext cx="1940258"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Tree>
    <p:extLst>
      <p:ext uri="{BB962C8B-B14F-4D97-AF65-F5344CB8AC3E}">
        <p14:creationId xmlns:p14="http://schemas.microsoft.com/office/powerpoint/2010/main" val="425995336"/>
      </p:ext>
    </p:extLst>
  </p:cSld>
  <p:clrMapOvr>
    <a:overrideClrMapping bg1="dk1" tx1="lt1" bg2="dk2" tx2="lt2" accent1="accent1" accent2="accent2" accent3="accent3" accent4="accent4" accent5="accent5" accent6="accent6" hlink="hlink" folHlink="folHlink"/>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SECTION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BE1B06B3-5F0C-DB48-A6FD-AFB95E153E20}" type="datetime2">
              <a:rPr lang="en-GB" smtClean="0">
                <a:solidFill>
                  <a:srgbClr val="494949"/>
                </a:solidFill>
              </a:rPr>
              <a:pPr/>
              <a:t>Thursday, 24 August 2023</a:t>
            </a:fld>
            <a:endParaRPr lang="en-GB" dirty="0">
              <a:solidFill>
                <a:srgbClr val="494949"/>
              </a:solidFill>
            </a:endParaRPr>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endParaRPr lang="en-GB" dirty="0">
              <a:solidFill>
                <a:srgbClr val="494949"/>
              </a:solidFill>
            </a:endParaRPr>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1905506"/>
            <a:ext cx="9850582" cy="3046988"/>
          </a:xfrm>
          <a:prstGeom prst="rect">
            <a:avLst/>
          </a:prstGeom>
          <a:noFill/>
        </p:spPr>
        <p:txBody>
          <a:bodyPr wrap="square" rtlCol="0">
            <a:spAutoFit/>
          </a:bodyPr>
          <a:lstStyle/>
          <a:p>
            <a:pPr algn="ctr"/>
            <a:r>
              <a:rPr lang="en-GB" sz="9600" b="1" dirty="0">
                <a:solidFill>
                  <a:srgbClr val="FFFFFF"/>
                </a:solidFill>
              </a:rPr>
              <a:t>SECTION LAYOUTS</a:t>
            </a:r>
          </a:p>
        </p:txBody>
      </p:sp>
    </p:spTree>
    <p:extLst>
      <p:ext uri="{BB962C8B-B14F-4D97-AF65-F5344CB8AC3E}">
        <p14:creationId xmlns:p14="http://schemas.microsoft.com/office/powerpoint/2010/main" val="429204132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2"/>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F75D7CA-7AEF-127D-F01E-16AF0CE97772}"/>
              </a:ext>
            </a:extLst>
          </p:cNvPr>
          <p:cNvSpPr>
            <a:spLocks noGrp="1"/>
          </p:cNvSpPr>
          <p:nvPr>
            <p:ph type="sldNum" sz="quarter" idx="12"/>
          </p:nvPr>
        </p:nvSpPr>
        <p:spPr>
          <a:xfrm>
            <a:off x="11701463" y="7318117"/>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4" name="Date Placeholder 3">
            <a:extLst>
              <a:ext uri="{FF2B5EF4-FFF2-40B4-BE49-F238E27FC236}">
                <a16:creationId xmlns:a16="http://schemas.microsoft.com/office/drawing/2014/main" id="{306EECE0-B18D-A9F3-1697-103CB10DD0A2}"/>
              </a:ext>
            </a:extLst>
          </p:cNvPr>
          <p:cNvSpPr>
            <a:spLocks noGrp="1"/>
          </p:cNvSpPr>
          <p:nvPr>
            <p:ph type="dt" sz="half" idx="10"/>
          </p:nvPr>
        </p:nvSpPr>
        <p:spPr>
          <a:xfrm>
            <a:off x="8958263" y="7318117"/>
            <a:ext cx="2743200" cy="142651"/>
          </a:xfrm>
        </p:spPr>
        <p:txBody>
          <a:bodyPr/>
          <a:lstStyle/>
          <a:p>
            <a:fld id="{36AEFABE-E793-614B-A0A8-2E5420D9225C}" type="datetime2">
              <a:rPr lang="en-GB" smtClean="0">
                <a:solidFill>
                  <a:srgbClr val="FFFFFF"/>
                </a:solidFill>
              </a:rPr>
              <a:pPr/>
              <a:t>Thursday, 24 August 2023</a:t>
            </a:fld>
            <a:endParaRPr lang="en-GB">
              <a:solidFill>
                <a:srgbClr val="FFFFFF"/>
              </a:solidFill>
            </a:endParaRPr>
          </a:p>
        </p:txBody>
      </p:sp>
      <p:sp>
        <p:nvSpPr>
          <p:cNvPr id="9" name="Rectangle 2">
            <a:extLst>
              <a:ext uri="{FF2B5EF4-FFF2-40B4-BE49-F238E27FC236}">
                <a16:creationId xmlns:a16="http://schemas.microsoft.com/office/drawing/2014/main" id="{B2EC6D9F-617B-FE5D-86E3-A633E9B21575}"/>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489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pic>
        <p:nvPicPr>
          <p:cNvPr id="7" name="Graphic 6">
            <a:extLst>
              <a:ext uri="{FF2B5EF4-FFF2-40B4-BE49-F238E27FC236}">
                <a16:creationId xmlns:a16="http://schemas.microsoft.com/office/drawing/2014/main" id="{94B3FE86-F504-05B7-BDB2-B49FAC0013E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5" name="Footer Placeholder 4">
            <a:extLst>
              <a:ext uri="{FF2B5EF4-FFF2-40B4-BE49-F238E27FC236}">
                <a16:creationId xmlns:a16="http://schemas.microsoft.com/office/drawing/2014/main" id="{E7619037-8000-B1CE-9AAC-35779F99D1D1}"/>
              </a:ext>
            </a:extLst>
          </p:cNvPr>
          <p:cNvSpPr>
            <a:spLocks noGrp="1"/>
          </p:cNvSpPr>
          <p:nvPr>
            <p:ph type="ftr" sz="quarter" idx="11"/>
          </p:nvPr>
        </p:nvSpPr>
        <p:spPr>
          <a:xfrm>
            <a:off x="1536700" y="396000"/>
            <a:ext cx="6443999" cy="142651"/>
          </a:xfrm>
        </p:spPr>
        <p:txBody>
          <a:bodyPr/>
          <a:lstStyle/>
          <a:p>
            <a:endParaRPr lang="en-GB" dirty="0">
              <a:solidFill>
                <a:srgbClr val="FFFFFF"/>
              </a:solidFill>
            </a:endParaRPr>
          </a:p>
        </p:txBody>
      </p:sp>
      <p:cxnSp>
        <p:nvCxnSpPr>
          <p:cNvPr id="8" name="Straight Connector 7">
            <a:extLst>
              <a:ext uri="{FF2B5EF4-FFF2-40B4-BE49-F238E27FC236}">
                <a16:creationId xmlns:a16="http://schemas.microsoft.com/office/drawing/2014/main" id="{D70DD8D3-D2C7-70C3-A780-10843EB21E5B}"/>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8AF42594-24C7-0493-A1AF-23410FC9C991}"/>
              </a:ext>
            </a:extLst>
          </p:cNvPr>
          <p:cNvSpPr>
            <a:spLocks noGrp="1"/>
          </p:cNvSpPr>
          <p:nvPr>
            <p:ph type="title" hasCustomPrompt="1"/>
          </p:nvPr>
        </p:nvSpPr>
        <p:spPr>
          <a:xfrm>
            <a:off x="831850" y="1567971"/>
            <a:ext cx="7794700" cy="2852737"/>
          </a:xfrm>
        </p:spPr>
        <p:txBody>
          <a:bodyPr anchor="b"/>
          <a:lstStyle>
            <a:lvl1pPr>
              <a:defRPr sz="4800">
                <a:solidFill>
                  <a:schemeClr val="tx1"/>
                </a:solidFill>
              </a:defRPr>
            </a:lvl1pPr>
          </a:lstStyle>
          <a:p>
            <a:r>
              <a:rPr lang="en-GB" dirty="0"/>
              <a:t>Click to edit section style</a:t>
            </a:r>
          </a:p>
        </p:txBody>
      </p:sp>
      <p:sp>
        <p:nvSpPr>
          <p:cNvPr id="3" name="Text Placeholder 2">
            <a:extLst>
              <a:ext uri="{FF2B5EF4-FFF2-40B4-BE49-F238E27FC236}">
                <a16:creationId xmlns:a16="http://schemas.microsoft.com/office/drawing/2014/main" id="{1E3C57FC-EE26-0FEF-BB28-EBDB3B6AFD29}"/>
              </a:ext>
            </a:extLst>
          </p:cNvPr>
          <p:cNvSpPr>
            <a:spLocks noGrp="1"/>
          </p:cNvSpPr>
          <p:nvPr>
            <p:ph type="body" idx="1" hasCustomPrompt="1"/>
          </p:nvPr>
        </p:nvSpPr>
        <p:spPr>
          <a:xfrm>
            <a:off x="831850" y="4589463"/>
            <a:ext cx="7794700" cy="1500187"/>
          </a:xfrm>
        </p:spPr>
        <p:txBody>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add </a:t>
            </a:r>
            <a:r>
              <a:rPr lang="en-GB" dirty="0" err="1"/>
              <a:t>subheader</a:t>
            </a:r>
            <a:endParaRPr lang="en-GB" dirty="0"/>
          </a:p>
        </p:txBody>
      </p:sp>
      <p:sp>
        <p:nvSpPr>
          <p:cNvPr id="18" name="Rounded Rectangle 17">
            <a:extLst>
              <a:ext uri="{FF2B5EF4-FFF2-40B4-BE49-F238E27FC236}">
                <a16:creationId xmlns:a16="http://schemas.microsoft.com/office/drawing/2014/main" id="{4B268B91-8DFB-77EB-4F45-228E127AE537}"/>
              </a:ext>
            </a:extLst>
          </p:cNvPr>
          <p:cNvSpPr/>
          <p:nvPr userDrawn="1"/>
        </p:nvSpPr>
        <p:spPr>
          <a:xfrm>
            <a:off x="12291461" y="-6627"/>
            <a:ext cx="2179452" cy="698616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19" name="Graphic 18">
            <a:extLst>
              <a:ext uri="{FF2B5EF4-FFF2-40B4-BE49-F238E27FC236}">
                <a16:creationId xmlns:a16="http://schemas.microsoft.com/office/drawing/2014/main" id="{2F2E1445-4AB4-4955-13BA-B47D1ADB0CF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0" name="TextBox 19">
            <a:extLst>
              <a:ext uri="{FF2B5EF4-FFF2-40B4-BE49-F238E27FC236}">
                <a16:creationId xmlns:a16="http://schemas.microsoft.com/office/drawing/2014/main" id="{A65B9C27-9394-BBC3-7E4E-6D0496200981}"/>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21" name="TextBox 20">
            <a:extLst>
              <a:ext uri="{FF2B5EF4-FFF2-40B4-BE49-F238E27FC236}">
                <a16:creationId xmlns:a16="http://schemas.microsoft.com/office/drawing/2014/main" id="{564FC463-760B-7CC3-A8FB-F5EE4D17EE9B}"/>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solidFill>
                  <a:srgbClr val="FFFFFF"/>
                </a:solidFill>
              </a:rPr>
              <a:t>Change background colour</a:t>
            </a:r>
          </a:p>
          <a:p>
            <a:endParaRPr lang="en-GB" sz="800" dirty="0">
              <a:solidFill>
                <a:srgbClr val="FFFFFF"/>
              </a:solidFill>
            </a:endParaRPr>
          </a:p>
          <a:p>
            <a:pPr marL="228600" indent="-228600">
              <a:buFont typeface="+mj-lt"/>
              <a:buAutoNum type="arabicPeriod"/>
            </a:pPr>
            <a:r>
              <a:rPr lang="en-GB" sz="800" dirty="0">
                <a:solidFill>
                  <a:srgbClr val="FFFFFF"/>
                </a:solidFill>
              </a:rPr>
              <a:t>Under the ‘Design’ tab in the ribbon, select ‘Format Background’ to reveal the dialogue box below (or right-click on the background and scroll down to ‘Format Background’).</a:t>
            </a:r>
          </a:p>
        </p:txBody>
      </p:sp>
      <p:pic>
        <p:nvPicPr>
          <p:cNvPr id="22" name="Picture 21">
            <a:extLst>
              <a:ext uri="{FF2B5EF4-FFF2-40B4-BE49-F238E27FC236}">
                <a16:creationId xmlns:a16="http://schemas.microsoft.com/office/drawing/2014/main" id="{50C5206E-427A-119E-B453-275E377F52F4}"/>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3" name="TextBox 22">
            <a:extLst>
              <a:ext uri="{FF2B5EF4-FFF2-40B4-BE49-F238E27FC236}">
                <a16:creationId xmlns:a16="http://schemas.microsoft.com/office/drawing/2014/main" id="{E2DA522D-2258-6D03-D6C0-C96EC15297CE}"/>
              </a:ext>
            </a:extLst>
          </p:cNvPr>
          <p:cNvSpPr txBox="1"/>
          <p:nvPr userDrawn="1"/>
        </p:nvSpPr>
        <p:spPr>
          <a:xfrm>
            <a:off x="12411008" y="3266234"/>
            <a:ext cx="1995587"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rgbClr val="FFFFFF"/>
                </a:solidFill>
              </a:rPr>
              <a:t>Click the paint bucket icon (which shows the current colour) to bring up the ‘Theme Colours’ box and select either dark grey,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24" name="Picture 23">
            <a:extLst>
              <a:ext uri="{FF2B5EF4-FFF2-40B4-BE49-F238E27FC236}">
                <a16:creationId xmlns:a16="http://schemas.microsoft.com/office/drawing/2014/main" id="{639EBCDC-22C9-D799-4189-7109465A7074}"/>
              </a:ext>
            </a:extLst>
          </p:cNvPr>
          <p:cNvPicPr>
            <a:picLocks noChangeAspect="1"/>
          </p:cNvPicPr>
          <p:nvPr userDrawn="1"/>
        </p:nvPicPr>
        <p:blipFill>
          <a:blip r:embed="rId7"/>
          <a:srcRect/>
          <a:stretch/>
        </p:blipFill>
        <p:spPr>
          <a:xfrm>
            <a:off x="12629327" y="4352358"/>
            <a:ext cx="1365529" cy="1639777"/>
          </a:xfrm>
          <a:prstGeom prst="rect">
            <a:avLst/>
          </a:prstGeom>
        </p:spPr>
      </p:pic>
      <p:sp>
        <p:nvSpPr>
          <p:cNvPr id="25" name="TextBox 24">
            <a:extLst>
              <a:ext uri="{FF2B5EF4-FFF2-40B4-BE49-F238E27FC236}">
                <a16:creationId xmlns:a16="http://schemas.microsoft.com/office/drawing/2014/main" id="{07DCE4A1-FA01-B9AE-8F82-897B2B25DED2}"/>
              </a:ext>
            </a:extLst>
          </p:cNvPr>
          <p:cNvSpPr txBox="1"/>
          <p:nvPr userDrawn="1"/>
        </p:nvSpPr>
        <p:spPr>
          <a:xfrm>
            <a:off x="12411009" y="6205505"/>
            <a:ext cx="1940258"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Tree>
    <p:extLst>
      <p:ext uri="{BB962C8B-B14F-4D97-AF65-F5344CB8AC3E}">
        <p14:creationId xmlns:p14="http://schemas.microsoft.com/office/powerpoint/2010/main" val="41117495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968">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Alt Section Header or Break">
    <p:bg>
      <p:bgPr>
        <a:solidFill>
          <a:schemeClr val="accent2"/>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C7BA7C7C-167A-867A-F73C-BD84D1090AF1}"/>
              </a:ext>
            </a:extLst>
          </p:cNvPr>
          <p:cNvSpPr>
            <a:spLocks noGrp="1"/>
          </p:cNvSpPr>
          <p:nvPr>
            <p:ph type="sldNum" sz="quarter" idx="12"/>
          </p:nvPr>
        </p:nvSpPr>
        <p:spPr>
          <a:xfrm>
            <a:off x="11701463" y="7544079"/>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3" name="Date Placeholder 2">
            <a:extLst>
              <a:ext uri="{FF2B5EF4-FFF2-40B4-BE49-F238E27FC236}">
                <a16:creationId xmlns:a16="http://schemas.microsoft.com/office/drawing/2014/main" id="{35613EBE-32B4-E463-B51C-748BACBE7C35}"/>
              </a:ext>
            </a:extLst>
          </p:cNvPr>
          <p:cNvSpPr>
            <a:spLocks noGrp="1"/>
          </p:cNvSpPr>
          <p:nvPr>
            <p:ph type="dt" sz="half" idx="10"/>
          </p:nvPr>
        </p:nvSpPr>
        <p:spPr>
          <a:xfrm>
            <a:off x="8958263" y="7544079"/>
            <a:ext cx="2743200" cy="142651"/>
          </a:xfrm>
        </p:spPr>
        <p:txBody>
          <a:bodyPr/>
          <a:lstStyle/>
          <a:p>
            <a:fld id="{9198E5CE-B9F5-094F-A4D9-F4E980D6C205}" type="datetime2">
              <a:rPr lang="en-GB" smtClean="0">
                <a:solidFill>
                  <a:srgbClr val="FFFFFF"/>
                </a:solidFill>
              </a:rPr>
              <a:pPr/>
              <a:t>Thursday, 24 August 2023</a:t>
            </a:fld>
            <a:endParaRPr lang="en-GB" dirty="0">
              <a:solidFill>
                <a:srgbClr val="FFFFFF"/>
              </a:solidFill>
            </a:endParaRPr>
          </a:p>
        </p:txBody>
      </p:sp>
      <p:sp>
        <p:nvSpPr>
          <p:cNvPr id="6" name="Rectangle 2">
            <a:extLst>
              <a:ext uri="{FF2B5EF4-FFF2-40B4-BE49-F238E27FC236}">
                <a16:creationId xmlns:a16="http://schemas.microsoft.com/office/drawing/2014/main" id="{B9499A61-22B8-CEB1-9712-0C73D3A09CA0}"/>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489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pic>
        <p:nvPicPr>
          <p:cNvPr id="7" name="Graphic 6">
            <a:extLst>
              <a:ext uri="{FF2B5EF4-FFF2-40B4-BE49-F238E27FC236}">
                <a16:creationId xmlns:a16="http://schemas.microsoft.com/office/drawing/2014/main" id="{A22FF662-81B4-400B-8CEE-10CD7BD5211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EEDA0B1E-FD7C-A13A-9561-411BC9673F53}"/>
              </a:ext>
            </a:extLst>
          </p:cNvPr>
          <p:cNvSpPr>
            <a:spLocks noGrp="1"/>
          </p:cNvSpPr>
          <p:nvPr>
            <p:ph type="ftr" sz="quarter" idx="11"/>
          </p:nvPr>
        </p:nvSpPr>
        <p:spPr>
          <a:xfrm>
            <a:off x="1536700" y="396000"/>
            <a:ext cx="6443999" cy="142651"/>
          </a:xfrm>
        </p:spPr>
        <p:txBody>
          <a:bodyPr/>
          <a:lstStyle/>
          <a:p>
            <a:endParaRPr lang="en-GB" dirty="0">
              <a:solidFill>
                <a:srgbClr val="FFFFFF"/>
              </a:solidFill>
            </a:endParaRPr>
          </a:p>
        </p:txBody>
      </p:sp>
      <p:cxnSp>
        <p:nvCxnSpPr>
          <p:cNvPr id="8" name="Straight Connector 7">
            <a:extLst>
              <a:ext uri="{FF2B5EF4-FFF2-40B4-BE49-F238E27FC236}">
                <a16:creationId xmlns:a16="http://schemas.microsoft.com/office/drawing/2014/main" id="{028F98C1-F2C6-E48A-F554-930D750B9FEF}"/>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11" name="Picture Placeholder 10">
            <a:extLst>
              <a:ext uri="{FF2B5EF4-FFF2-40B4-BE49-F238E27FC236}">
                <a16:creationId xmlns:a16="http://schemas.microsoft.com/office/drawing/2014/main" id="{460C3ECA-CFC7-878E-5B16-D1EC47976C06}"/>
              </a:ext>
            </a:extLst>
          </p:cNvPr>
          <p:cNvSpPr>
            <a:spLocks noGrp="1"/>
          </p:cNvSpPr>
          <p:nvPr>
            <p:ph type="pic" sz="quarter" idx="13" hasCustomPrompt="1"/>
          </p:nvPr>
        </p:nvSpPr>
        <p:spPr>
          <a:xfrm>
            <a:off x="5219407" y="1656871"/>
            <a:ext cx="1768815" cy="1768814"/>
          </a:xfrm>
        </p:spPr>
        <p:txBody>
          <a:bodyPr/>
          <a:lstStyle>
            <a:lvl1pPr marL="0" indent="0" algn="ctr">
              <a:buNone/>
              <a:defRPr sz="1800"/>
            </a:lvl1pPr>
          </a:lstStyle>
          <a:p>
            <a:r>
              <a:rPr lang="en-GB" dirty="0"/>
              <a:t>Click icon to add icon or image</a:t>
            </a:r>
          </a:p>
        </p:txBody>
      </p:sp>
      <p:sp>
        <p:nvSpPr>
          <p:cNvPr id="2" name="Title 1">
            <a:extLst>
              <a:ext uri="{FF2B5EF4-FFF2-40B4-BE49-F238E27FC236}">
                <a16:creationId xmlns:a16="http://schemas.microsoft.com/office/drawing/2014/main" id="{E04EFB79-F6D4-4AA3-9DCD-9365D3E7450D}"/>
              </a:ext>
            </a:extLst>
          </p:cNvPr>
          <p:cNvSpPr>
            <a:spLocks noGrp="1"/>
          </p:cNvSpPr>
          <p:nvPr>
            <p:ph type="title" hasCustomPrompt="1"/>
          </p:nvPr>
        </p:nvSpPr>
        <p:spPr>
          <a:xfrm>
            <a:off x="811602" y="3429000"/>
            <a:ext cx="10557682" cy="935669"/>
          </a:xfrm>
        </p:spPr>
        <p:txBody>
          <a:bodyPr/>
          <a:lstStyle>
            <a:lvl1pPr algn="ctr">
              <a:defRPr sz="4800">
                <a:solidFill>
                  <a:schemeClr val="tx1"/>
                </a:solidFill>
              </a:defRPr>
            </a:lvl1pPr>
          </a:lstStyle>
          <a:p>
            <a:r>
              <a:rPr lang="en-GB" dirty="0"/>
              <a:t>Click to edit section/break style</a:t>
            </a:r>
          </a:p>
        </p:txBody>
      </p:sp>
      <p:sp>
        <p:nvSpPr>
          <p:cNvPr id="14" name="Text Placeholder 13">
            <a:extLst>
              <a:ext uri="{FF2B5EF4-FFF2-40B4-BE49-F238E27FC236}">
                <a16:creationId xmlns:a16="http://schemas.microsoft.com/office/drawing/2014/main" id="{3249087E-7473-C4D2-A115-B2DFD658D43E}"/>
              </a:ext>
            </a:extLst>
          </p:cNvPr>
          <p:cNvSpPr>
            <a:spLocks noGrp="1"/>
          </p:cNvSpPr>
          <p:nvPr>
            <p:ph type="body" sz="quarter" idx="14" hasCustomPrompt="1"/>
          </p:nvPr>
        </p:nvSpPr>
        <p:spPr>
          <a:xfrm>
            <a:off x="1991513" y="4590000"/>
            <a:ext cx="8208974" cy="1501200"/>
          </a:xfrm>
        </p:spPr>
        <p:txBody>
          <a:bodyPr/>
          <a:lstStyle>
            <a:lvl1pPr marL="0" indent="0" algn="ctr">
              <a:buNone/>
              <a:defRPr sz="1800"/>
            </a:lvl1pPr>
            <a:lvl2pPr marL="313200" indent="0">
              <a:buNone/>
              <a:defRPr/>
            </a:lvl2pPr>
            <a:lvl3pPr marL="518400" indent="0">
              <a:buNone/>
              <a:defRPr/>
            </a:lvl3pPr>
            <a:lvl4pPr marL="759600" indent="0">
              <a:buNone/>
              <a:defRPr/>
            </a:lvl4pPr>
            <a:lvl5pPr marL="1000800" indent="0">
              <a:buNone/>
              <a:defRPr/>
            </a:lvl5pPr>
          </a:lstStyle>
          <a:p>
            <a:pPr lvl="0"/>
            <a:r>
              <a:rPr lang="en-GB" dirty="0"/>
              <a:t>Click to add </a:t>
            </a:r>
            <a:r>
              <a:rPr lang="en-GB" dirty="0" err="1"/>
              <a:t>subheader</a:t>
            </a:r>
            <a:endParaRPr lang="en-GB" dirty="0"/>
          </a:p>
        </p:txBody>
      </p:sp>
      <p:sp>
        <p:nvSpPr>
          <p:cNvPr id="19" name="Rounded Rectangle 18">
            <a:extLst>
              <a:ext uri="{FF2B5EF4-FFF2-40B4-BE49-F238E27FC236}">
                <a16:creationId xmlns:a16="http://schemas.microsoft.com/office/drawing/2014/main" id="{0CCFC682-033B-0C7B-35BB-3D84BCDF5E76}"/>
              </a:ext>
            </a:extLst>
          </p:cNvPr>
          <p:cNvSpPr/>
          <p:nvPr userDrawn="1"/>
        </p:nvSpPr>
        <p:spPr>
          <a:xfrm>
            <a:off x="12291461" y="-976895"/>
            <a:ext cx="2179452" cy="9113898"/>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20" name="Graphic 19">
            <a:extLst>
              <a:ext uri="{FF2B5EF4-FFF2-40B4-BE49-F238E27FC236}">
                <a16:creationId xmlns:a16="http://schemas.microsoft.com/office/drawing/2014/main" id="{65264BF8-0D20-4FA9-14C2-5F373C2445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846617"/>
            <a:ext cx="347311" cy="343176"/>
          </a:xfrm>
          <a:prstGeom prst="rect">
            <a:avLst/>
          </a:prstGeom>
        </p:spPr>
      </p:pic>
      <p:sp>
        <p:nvSpPr>
          <p:cNvPr id="21" name="TextBox 20">
            <a:extLst>
              <a:ext uri="{FF2B5EF4-FFF2-40B4-BE49-F238E27FC236}">
                <a16:creationId xmlns:a16="http://schemas.microsoft.com/office/drawing/2014/main" id="{B33CB94A-8EDB-06DC-DC8B-9FB91D3403F0}"/>
              </a:ext>
            </a:extLst>
          </p:cNvPr>
          <p:cNvSpPr txBox="1"/>
          <p:nvPr userDrawn="1"/>
        </p:nvSpPr>
        <p:spPr>
          <a:xfrm>
            <a:off x="12872185" y="-846617"/>
            <a:ext cx="1479082"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22" name="TextBox 21">
            <a:extLst>
              <a:ext uri="{FF2B5EF4-FFF2-40B4-BE49-F238E27FC236}">
                <a16:creationId xmlns:a16="http://schemas.microsoft.com/office/drawing/2014/main" id="{13096B1B-2CF6-2CA9-03A1-975C43C09B26}"/>
              </a:ext>
            </a:extLst>
          </p:cNvPr>
          <p:cNvSpPr txBox="1"/>
          <p:nvPr userDrawn="1"/>
        </p:nvSpPr>
        <p:spPr>
          <a:xfrm>
            <a:off x="12411009" y="-345268"/>
            <a:ext cx="1940258" cy="892552"/>
          </a:xfrm>
          <a:prstGeom prst="rect">
            <a:avLst/>
          </a:prstGeom>
          <a:noFill/>
        </p:spPr>
        <p:txBody>
          <a:bodyPr wrap="square" lIns="0" tIns="0" rIns="0" bIns="0" rtlCol="0">
            <a:spAutoFit/>
          </a:bodyPr>
          <a:lstStyle/>
          <a:p>
            <a:r>
              <a:rPr lang="en-GB" sz="1000" b="1" dirty="0">
                <a:solidFill>
                  <a:srgbClr val="FFFFFF"/>
                </a:solidFill>
              </a:rPr>
              <a:t>Change background colour</a:t>
            </a:r>
          </a:p>
          <a:p>
            <a:endParaRPr lang="en-GB" sz="800" dirty="0">
              <a:solidFill>
                <a:srgbClr val="FFFFFF"/>
              </a:solidFill>
            </a:endParaRPr>
          </a:p>
          <a:p>
            <a:pPr marL="228600" indent="-228600">
              <a:buFont typeface="+mj-lt"/>
              <a:buAutoNum type="arabicPeriod"/>
            </a:pPr>
            <a:r>
              <a:rPr lang="en-GB" sz="800" dirty="0">
                <a:solidFill>
                  <a:srgbClr val="FFFFFF"/>
                </a:solidFill>
              </a:rPr>
              <a:t>Under the ‘Design’ tab in the ribbon, select ‘Format Background’ to reveal the dialogue box below (or right-click on the background and scroll down to ‘Format Background’).</a:t>
            </a:r>
          </a:p>
        </p:txBody>
      </p:sp>
      <p:pic>
        <p:nvPicPr>
          <p:cNvPr id="23" name="Picture 22">
            <a:extLst>
              <a:ext uri="{FF2B5EF4-FFF2-40B4-BE49-F238E27FC236}">
                <a16:creationId xmlns:a16="http://schemas.microsoft.com/office/drawing/2014/main" id="{FC3ED32F-EB83-8F98-D4AA-6F1634016973}"/>
              </a:ext>
            </a:extLst>
          </p:cNvPr>
          <p:cNvPicPr>
            <a:picLocks noChangeAspect="1"/>
          </p:cNvPicPr>
          <p:nvPr userDrawn="1"/>
        </p:nvPicPr>
        <p:blipFill>
          <a:blip r:embed="rId6"/>
          <a:srcRect/>
          <a:stretch/>
        </p:blipFill>
        <p:spPr>
          <a:xfrm>
            <a:off x="12629327" y="630147"/>
            <a:ext cx="1365529" cy="1536849"/>
          </a:xfrm>
          <a:prstGeom prst="rect">
            <a:avLst/>
          </a:prstGeom>
        </p:spPr>
      </p:pic>
      <p:sp>
        <p:nvSpPr>
          <p:cNvPr id="24" name="TextBox 23">
            <a:extLst>
              <a:ext uri="{FF2B5EF4-FFF2-40B4-BE49-F238E27FC236}">
                <a16:creationId xmlns:a16="http://schemas.microsoft.com/office/drawing/2014/main" id="{6144EA1B-3B09-13A6-2E86-65A4B28B909A}"/>
              </a:ext>
            </a:extLst>
          </p:cNvPr>
          <p:cNvSpPr txBox="1"/>
          <p:nvPr userDrawn="1"/>
        </p:nvSpPr>
        <p:spPr>
          <a:xfrm>
            <a:off x="12411009" y="2295967"/>
            <a:ext cx="1964210"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rgbClr val="FFFFFF"/>
                </a:solidFill>
              </a:rPr>
              <a:t>Click the paint bucket icon (which shows the current colour) to bring up the ‘Theme Colours’ box and select either dark grey,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25" name="Picture 24">
            <a:extLst>
              <a:ext uri="{FF2B5EF4-FFF2-40B4-BE49-F238E27FC236}">
                <a16:creationId xmlns:a16="http://schemas.microsoft.com/office/drawing/2014/main" id="{EFB12A3A-15C6-3674-D66A-0889DDD40676}"/>
              </a:ext>
            </a:extLst>
          </p:cNvPr>
          <p:cNvPicPr>
            <a:picLocks noChangeAspect="1"/>
          </p:cNvPicPr>
          <p:nvPr userDrawn="1"/>
        </p:nvPicPr>
        <p:blipFill>
          <a:blip r:embed="rId7"/>
          <a:srcRect/>
          <a:stretch/>
        </p:blipFill>
        <p:spPr>
          <a:xfrm>
            <a:off x="12629327" y="3425685"/>
            <a:ext cx="1365529" cy="1639777"/>
          </a:xfrm>
          <a:prstGeom prst="rect">
            <a:avLst/>
          </a:prstGeom>
        </p:spPr>
      </p:pic>
      <p:sp>
        <p:nvSpPr>
          <p:cNvPr id="26" name="TextBox 25">
            <a:extLst>
              <a:ext uri="{FF2B5EF4-FFF2-40B4-BE49-F238E27FC236}">
                <a16:creationId xmlns:a16="http://schemas.microsoft.com/office/drawing/2014/main" id="{CE8D90AB-16E4-2524-90C9-CC1E9094AC78}"/>
              </a:ext>
            </a:extLst>
          </p:cNvPr>
          <p:cNvSpPr txBox="1"/>
          <p:nvPr userDrawn="1"/>
        </p:nvSpPr>
        <p:spPr>
          <a:xfrm>
            <a:off x="12411009" y="7376835"/>
            <a:ext cx="1940258"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29" name="TextBox 28">
            <a:extLst>
              <a:ext uri="{FF2B5EF4-FFF2-40B4-BE49-F238E27FC236}">
                <a16:creationId xmlns:a16="http://schemas.microsoft.com/office/drawing/2014/main" id="{B97B3ACD-ED39-9B8B-3AD9-AC052D74D5C5}"/>
              </a:ext>
            </a:extLst>
          </p:cNvPr>
          <p:cNvSpPr txBox="1"/>
          <p:nvPr userDrawn="1"/>
        </p:nvSpPr>
        <p:spPr>
          <a:xfrm>
            <a:off x="12411009" y="5208368"/>
            <a:ext cx="1964210" cy="2000548"/>
          </a:xfrm>
          <a:prstGeom prst="rect">
            <a:avLst/>
          </a:prstGeom>
          <a:noFill/>
        </p:spPr>
        <p:txBody>
          <a:bodyPr wrap="square" lIns="0" tIns="0" rIns="0" bIns="0" rtlCol="0">
            <a:spAutoFit/>
          </a:bodyPr>
          <a:lstStyle/>
          <a:p>
            <a:r>
              <a:rPr lang="en-GB" sz="1000" b="1" dirty="0">
                <a:solidFill>
                  <a:srgbClr val="FFFFFF"/>
                </a:solidFill>
              </a:rPr>
              <a:t>Insert an image into the box</a:t>
            </a:r>
          </a:p>
          <a:p>
            <a:endParaRPr lang="en-GB" sz="800" dirty="0">
              <a:solidFill>
                <a:srgbClr val="FFFFFF"/>
              </a:solidFill>
            </a:endParaRPr>
          </a:p>
          <a:p>
            <a:pPr marL="228600" indent="-228600">
              <a:buFont typeface="+mj-lt"/>
              <a:buAutoNum type="arabicPeriod"/>
            </a:pPr>
            <a:r>
              <a:rPr lang="en-GB" sz="800" dirty="0">
                <a:solidFill>
                  <a:srgbClr val="FFFFFF"/>
                </a:solidFill>
              </a:rPr>
              <a:t>Click the picture icon in the centre of the box and select your image. PNG images work best in PowerPoint.</a:t>
            </a:r>
            <a:br>
              <a:rPr lang="en-GB" sz="800" dirty="0">
                <a:solidFill>
                  <a:srgbClr val="FFFFFF"/>
                </a:solidFill>
              </a:rPr>
            </a:br>
            <a:r>
              <a:rPr lang="en-GB" sz="800" dirty="0">
                <a:solidFill>
                  <a:srgbClr val="FFFFFF"/>
                </a:solidFill>
              </a:rPr>
              <a:t>(Alternatively drag and drop your image into the box).</a:t>
            </a:r>
          </a:p>
          <a:p>
            <a:pPr marL="228600" indent="-228600">
              <a:buFont typeface="+mj-lt"/>
              <a:buAutoNum type="arabicPeriod"/>
            </a:pPr>
            <a:r>
              <a:rPr lang="en-GB" sz="800" dirty="0">
                <a:solidFill>
                  <a:srgbClr val="FFFFFF"/>
                </a:solidFill>
              </a:rPr>
              <a:t>The image may need to be cropped to fit better – select the crop tool from the ribbon or right-click the image and scroll down to ‘Crop’. See full usage guidelines for information on how to crop images.</a:t>
            </a:r>
            <a:br>
              <a:rPr lang="en-GB" sz="800" dirty="0">
                <a:solidFill>
                  <a:srgbClr val="FFFFFF"/>
                </a:solidFill>
              </a:rPr>
            </a:br>
            <a:r>
              <a:rPr lang="en-GB" sz="800" dirty="0">
                <a:solidFill>
                  <a:srgbClr val="FFFFFF"/>
                </a:solidFill>
              </a:rPr>
              <a:t>A selection of images and brand icons can be found here: </a:t>
            </a:r>
            <a:r>
              <a:rPr lang="en-GB" sz="800" b="1" dirty="0">
                <a:solidFill>
                  <a:srgbClr val="FFFFFF"/>
                </a:solidFill>
              </a:rPr>
              <a:t>public/Marketing and Brand library/SE PPT</a:t>
            </a:r>
          </a:p>
        </p:txBody>
      </p:sp>
    </p:spTree>
    <p:extLst>
      <p:ext uri="{BB962C8B-B14F-4D97-AF65-F5344CB8AC3E}">
        <p14:creationId xmlns:p14="http://schemas.microsoft.com/office/powerpoint/2010/main" val="129837604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968">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AGENDA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C24B71CE-114B-BD46-9AEF-CD3D80D5DADB}" type="datetime2">
              <a:rPr lang="en-GB" smtClean="0">
                <a:solidFill>
                  <a:srgbClr val="494949"/>
                </a:solidFill>
              </a:rPr>
              <a:pPr/>
              <a:t>Thursday, 24 August 2023</a:t>
            </a:fld>
            <a:endParaRPr lang="en-GB" dirty="0">
              <a:solidFill>
                <a:srgbClr val="494949"/>
              </a:solidFill>
            </a:endParaRPr>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endParaRPr lang="en-GB" dirty="0">
              <a:solidFill>
                <a:srgbClr val="494949"/>
              </a:solidFill>
            </a:endParaRPr>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1905506"/>
            <a:ext cx="9850582" cy="3046988"/>
          </a:xfrm>
          <a:prstGeom prst="rect">
            <a:avLst/>
          </a:prstGeom>
          <a:noFill/>
        </p:spPr>
        <p:txBody>
          <a:bodyPr wrap="square" rtlCol="0">
            <a:spAutoFit/>
          </a:bodyPr>
          <a:lstStyle/>
          <a:p>
            <a:pPr algn="ctr"/>
            <a:r>
              <a:rPr lang="en-GB" sz="9600" b="1" dirty="0">
                <a:solidFill>
                  <a:srgbClr val="FFFFFF"/>
                </a:solidFill>
              </a:rPr>
              <a:t>AGENDA LAYOUTS</a:t>
            </a:r>
          </a:p>
        </p:txBody>
      </p:sp>
    </p:spTree>
    <p:extLst>
      <p:ext uri="{BB962C8B-B14F-4D97-AF65-F5344CB8AC3E}">
        <p14:creationId xmlns:p14="http://schemas.microsoft.com/office/powerpoint/2010/main" val="150900881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accent4">
            <a:alpha val="10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09D707E-326A-BDC0-9B66-968472AD3DCA}"/>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B14A68A4-6D15-FFF1-F99C-4B6C63FF918A}"/>
              </a:ext>
            </a:extLst>
          </p:cNvPr>
          <p:cNvSpPr>
            <a:spLocks noGrp="1"/>
          </p:cNvSpPr>
          <p:nvPr>
            <p:ph type="dt" sz="half" idx="10"/>
          </p:nvPr>
        </p:nvSpPr>
        <p:spPr/>
        <p:txBody>
          <a:bodyPr/>
          <a:lstStyle/>
          <a:p>
            <a:fld id="{89130001-6658-C84A-8778-B58020F18CE8}" type="datetime2">
              <a:rPr lang="en-GB" smtClean="0">
                <a:solidFill>
                  <a:srgbClr val="494949"/>
                </a:solidFill>
              </a:rPr>
              <a:pPr/>
              <a:t>Thursday, 24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B8E47973-DA69-9439-F1B4-15AA9FBEF0C2}"/>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11" name="Rectangle 2">
            <a:extLst>
              <a:ext uri="{FF2B5EF4-FFF2-40B4-BE49-F238E27FC236}">
                <a16:creationId xmlns:a16="http://schemas.microsoft.com/office/drawing/2014/main" id="{6EE6AB7C-E4C5-0781-8255-35FBC1BFFFA0}"/>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pic>
        <p:nvPicPr>
          <p:cNvPr id="7" name="Graphic 6">
            <a:extLst>
              <a:ext uri="{FF2B5EF4-FFF2-40B4-BE49-F238E27FC236}">
                <a16:creationId xmlns:a16="http://schemas.microsoft.com/office/drawing/2014/main" id="{DC3A696E-34D8-14C7-FB93-E212737C042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F0FFDCC9-98AD-E526-7851-202B31CB9212}"/>
              </a:ext>
            </a:extLst>
          </p:cNvPr>
          <p:cNvSpPr>
            <a:spLocks noGrp="1"/>
          </p:cNvSpPr>
          <p:nvPr>
            <p:ph type="ftr" sz="quarter" idx="11"/>
          </p:nvPr>
        </p:nvSpPr>
        <p:spPr>
          <a:xfrm>
            <a:off x="1536700" y="396000"/>
            <a:ext cx="6443999" cy="142651"/>
          </a:xfrm>
        </p:spPr>
        <p:txBody>
          <a:bodyPr/>
          <a:lstStyle/>
          <a:p>
            <a:endParaRPr lang="en-GB" dirty="0">
              <a:solidFill>
                <a:srgbClr val="494949"/>
              </a:solidFill>
            </a:endParaRPr>
          </a:p>
        </p:txBody>
      </p:sp>
      <p:cxnSp>
        <p:nvCxnSpPr>
          <p:cNvPr id="8" name="Straight Connector 7">
            <a:extLst>
              <a:ext uri="{FF2B5EF4-FFF2-40B4-BE49-F238E27FC236}">
                <a16:creationId xmlns:a16="http://schemas.microsoft.com/office/drawing/2014/main" id="{32093C25-B7B4-F342-1889-ADF48C18BAD8}"/>
              </a:ext>
            </a:extLst>
          </p:cNvPr>
          <p:cNvCxnSpPr>
            <a:cxnSpLocks/>
          </p:cNvCxnSpPr>
          <p:nvPr userDrawn="1"/>
        </p:nvCxnSpPr>
        <p:spPr>
          <a:xfrm flipV="1">
            <a:off x="-11112" y="702569"/>
            <a:ext cx="11712574" cy="1"/>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31" name="Picture Placeholder 30">
            <a:extLst>
              <a:ext uri="{FF2B5EF4-FFF2-40B4-BE49-F238E27FC236}">
                <a16:creationId xmlns:a16="http://schemas.microsoft.com/office/drawing/2014/main" id="{89D0F425-680A-3361-0533-EC25CA4A79E1}"/>
              </a:ext>
            </a:extLst>
          </p:cNvPr>
          <p:cNvSpPr>
            <a:spLocks noGrp="1"/>
          </p:cNvSpPr>
          <p:nvPr>
            <p:ph type="pic" sz="quarter" idx="25" hasCustomPrompt="1"/>
          </p:nvPr>
        </p:nvSpPr>
        <p:spPr>
          <a:xfrm>
            <a:off x="-11112" y="702696"/>
            <a:ext cx="7967663" cy="5771256"/>
          </a:xfrm>
          <a:solidFill>
            <a:schemeClr val="accent2"/>
          </a:solidFill>
        </p:spPr>
        <p:txBody>
          <a:bodyPr/>
          <a:lstStyle>
            <a:lvl1pPr marL="0" indent="0" algn="ctr">
              <a:lnSpc>
                <a:spcPct val="100000"/>
              </a:lnSpc>
              <a:spcBef>
                <a:spcPts val="0"/>
              </a:spcBef>
              <a:buNone/>
              <a:defRPr sz="1800">
                <a:solidFill>
                  <a:schemeClr val="accent4"/>
                </a:solidFill>
              </a:defRPr>
            </a:lvl1pPr>
          </a:lstStyle>
          <a:p>
            <a:r>
              <a:rPr lang="en-GB" dirty="0"/>
              <a:t>Option to change box colour or click icon to add picture</a:t>
            </a:r>
            <a:br>
              <a:rPr lang="en-GB" dirty="0"/>
            </a:br>
            <a:r>
              <a:rPr lang="en-GB" dirty="0"/>
              <a:t>Note: ensure any picture allows enough contrast with header text</a:t>
            </a:r>
          </a:p>
        </p:txBody>
      </p:sp>
      <p:sp>
        <p:nvSpPr>
          <p:cNvPr id="2" name="Title 1">
            <a:extLst>
              <a:ext uri="{FF2B5EF4-FFF2-40B4-BE49-F238E27FC236}">
                <a16:creationId xmlns:a16="http://schemas.microsoft.com/office/drawing/2014/main" id="{53B268E3-4631-D8F0-8862-2E163A668652}"/>
              </a:ext>
            </a:extLst>
          </p:cNvPr>
          <p:cNvSpPr>
            <a:spLocks noGrp="1"/>
          </p:cNvSpPr>
          <p:nvPr>
            <p:ph type="title" hasCustomPrompt="1"/>
          </p:nvPr>
        </p:nvSpPr>
        <p:spPr>
          <a:xfrm>
            <a:off x="479426" y="1524002"/>
            <a:ext cx="4637958" cy="530299"/>
          </a:xfrm>
        </p:spPr>
        <p:txBody>
          <a:bodyPr/>
          <a:lstStyle>
            <a:lvl1pPr>
              <a:defRPr sz="3600">
                <a:solidFill>
                  <a:schemeClr val="bg1"/>
                </a:solidFill>
              </a:defRPr>
            </a:lvl1pPr>
          </a:lstStyle>
          <a:p>
            <a:r>
              <a:rPr lang="en-GB" dirty="0"/>
              <a:t>Edit Agenda/Contents</a:t>
            </a:r>
          </a:p>
        </p:txBody>
      </p:sp>
      <p:sp>
        <p:nvSpPr>
          <p:cNvPr id="14" name="Text Placeholder 13">
            <a:extLst>
              <a:ext uri="{FF2B5EF4-FFF2-40B4-BE49-F238E27FC236}">
                <a16:creationId xmlns:a16="http://schemas.microsoft.com/office/drawing/2014/main" id="{5EDE371A-36D8-147D-EE98-2D7CEB389283}"/>
              </a:ext>
            </a:extLst>
          </p:cNvPr>
          <p:cNvSpPr>
            <a:spLocks noGrp="1"/>
          </p:cNvSpPr>
          <p:nvPr>
            <p:ph type="body" sz="quarter" idx="13" hasCustomPrompt="1"/>
          </p:nvPr>
        </p:nvSpPr>
        <p:spPr>
          <a:xfrm>
            <a:off x="7417517" y="1715642"/>
            <a:ext cx="539749" cy="296862"/>
          </a:xfrm>
        </p:spPr>
        <p:txBody>
          <a:bodyPr anchor="b"/>
          <a:lstStyle>
            <a:lvl1pPr marL="0" indent="0">
              <a:buNone/>
              <a:defRPr sz="2000" b="1">
                <a:solidFill>
                  <a:schemeClr val="bg1"/>
                </a:solidFill>
                <a:latin typeface="+mn-lt"/>
                <a:cs typeface="Arial" panose="020B0604020202020204" pitchFamily="34" charset="0"/>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01.</a:t>
            </a:r>
          </a:p>
        </p:txBody>
      </p:sp>
      <p:sp>
        <p:nvSpPr>
          <p:cNvPr id="15" name="Text Placeholder 13">
            <a:extLst>
              <a:ext uri="{FF2B5EF4-FFF2-40B4-BE49-F238E27FC236}">
                <a16:creationId xmlns:a16="http://schemas.microsoft.com/office/drawing/2014/main" id="{2B3E999E-BEC1-CFE5-584E-D6E0D53C593B}"/>
              </a:ext>
            </a:extLst>
          </p:cNvPr>
          <p:cNvSpPr>
            <a:spLocks noGrp="1"/>
          </p:cNvSpPr>
          <p:nvPr>
            <p:ph type="body" sz="quarter" idx="14" hasCustomPrompt="1"/>
          </p:nvPr>
        </p:nvSpPr>
        <p:spPr>
          <a:xfrm>
            <a:off x="8236593" y="1722730"/>
            <a:ext cx="3472807" cy="282686"/>
          </a:xfrm>
        </p:spPr>
        <p:txBody>
          <a:bodyPr anchor="b"/>
          <a:lstStyle>
            <a:lvl1pPr marL="0" indent="0">
              <a:buNone/>
              <a:defRPr sz="1400" b="0">
                <a:solidFill>
                  <a:schemeClr val="tx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Agenda topic 1</a:t>
            </a:r>
          </a:p>
        </p:txBody>
      </p:sp>
      <p:sp>
        <p:nvSpPr>
          <p:cNvPr id="16" name="Text Placeholder 13">
            <a:extLst>
              <a:ext uri="{FF2B5EF4-FFF2-40B4-BE49-F238E27FC236}">
                <a16:creationId xmlns:a16="http://schemas.microsoft.com/office/drawing/2014/main" id="{B27A1497-D437-F031-3327-4ABA596AAF2F}"/>
              </a:ext>
            </a:extLst>
          </p:cNvPr>
          <p:cNvSpPr>
            <a:spLocks noGrp="1"/>
          </p:cNvSpPr>
          <p:nvPr>
            <p:ph type="body" sz="quarter" idx="15" hasCustomPrompt="1"/>
          </p:nvPr>
        </p:nvSpPr>
        <p:spPr>
          <a:xfrm>
            <a:off x="7417517" y="2344474"/>
            <a:ext cx="539749" cy="296862"/>
          </a:xfrm>
        </p:spPr>
        <p:txBody>
          <a:bodyPr anchor="b"/>
          <a:lstStyle>
            <a:lvl1pPr marL="0" indent="0">
              <a:buNone/>
              <a:defRPr sz="2000" b="1">
                <a:solidFill>
                  <a:schemeClr val="bg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02.</a:t>
            </a:r>
          </a:p>
        </p:txBody>
      </p:sp>
      <p:sp>
        <p:nvSpPr>
          <p:cNvPr id="17" name="Text Placeholder 13">
            <a:extLst>
              <a:ext uri="{FF2B5EF4-FFF2-40B4-BE49-F238E27FC236}">
                <a16:creationId xmlns:a16="http://schemas.microsoft.com/office/drawing/2014/main" id="{9C2545E1-17A8-F699-4E2A-7C1071924233}"/>
              </a:ext>
            </a:extLst>
          </p:cNvPr>
          <p:cNvSpPr>
            <a:spLocks noGrp="1"/>
          </p:cNvSpPr>
          <p:nvPr>
            <p:ph type="body" sz="quarter" idx="16" hasCustomPrompt="1"/>
          </p:nvPr>
        </p:nvSpPr>
        <p:spPr>
          <a:xfrm>
            <a:off x="8236593" y="2351562"/>
            <a:ext cx="3472807" cy="282686"/>
          </a:xfrm>
        </p:spPr>
        <p:txBody>
          <a:bodyPr anchor="b"/>
          <a:lstStyle>
            <a:lvl1pPr marL="0" indent="0">
              <a:buNone/>
              <a:defRPr sz="1400" b="0">
                <a:solidFill>
                  <a:schemeClr val="tx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Agenda topic 2</a:t>
            </a:r>
          </a:p>
        </p:txBody>
      </p:sp>
      <p:sp>
        <p:nvSpPr>
          <p:cNvPr id="18" name="Text Placeholder 13">
            <a:extLst>
              <a:ext uri="{FF2B5EF4-FFF2-40B4-BE49-F238E27FC236}">
                <a16:creationId xmlns:a16="http://schemas.microsoft.com/office/drawing/2014/main" id="{742F69A2-5B22-10FA-C918-CBA35F9EB095}"/>
              </a:ext>
            </a:extLst>
          </p:cNvPr>
          <p:cNvSpPr>
            <a:spLocks noGrp="1"/>
          </p:cNvSpPr>
          <p:nvPr>
            <p:ph type="body" sz="quarter" idx="17" hasCustomPrompt="1"/>
          </p:nvPr>
        </p:nvSpPr>
        <p:spPr>
          <a:xfrm>
            <a:off x="7417517" y="2980394"/>
            <a:ext cx="539749" cy="296862"/>
          </a:xfrm>
        </p:spPr>
        <p:txBody>
          <a:bodyPr anchor="b"/>
          <a:lstStyle>
            <a:lvl1pPr marL="0" indent="0">
              <a:buNone/>
              <a:defRPr sz="2000" b="1">
                <a:solidFill>
                  <a:schemeClr val="bg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03.</a:t>
            </a:r>
          </a:p>
        </p:txBody>
      </p:sp>
      <p:sp>
        <p:nvSpPr>
          <p:cNvPr id="19" name="Text Placeholder 13">
            <a:extLst>
              <a:ext uri="{FF2B5EF4-FFF2-40B4-BE49-F238E27FC236}">
                <a16:creationId xmlns:a16="http://schemas.microsoft.com/office/drawing/2014/main" id="{97E4160C-EBE2-2B02-0437-1563E251A6DF}"/>
              </a:ext>
            </a:extLst>
          </p:cNvPr>
          <p:cNvSpPr>
            <a:spLocks noGrp="1"/>
          </p:cNvSpPr>
          <p:nvPr>
            <p:ph type="body" sz="quarter" idx="18" hasCustomPrompt="1"/>
          </p:nvPr>
        </p:nvSpPr>
        <p:spPr>
          <a:xfrm>
            <a:off x="8236593" y="2987482"/>
            <a:ext cx="3472807" cy="282686"/>
          </a:xfrm>
        </p:spPr>
        <p:txBody>
          <a:bodyPr anchor="b"/>
          <a:lstStyle>
            <a:lvl1pPr marL="0" indent="0">
              <a:buNone/>
              <a:defRPr sz="1400" b="0">
                <a:solidFill>
                  <a:schemeClr val="tx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Agenda topic 3</a:t>
            </a:r>
          </a:p>
        </p:txBody>
      </p:sp>
      <p:sp>
        <p:nvSpPr>
          <p:cNvPr id="20" name="Text Placeholder 13">
            <a:extLst>
              <a:ext uri="{FF2B5EF4-FFF2-40B4-BE49-F238E27FC236}">
                <a16:creationId xmlns:a16="http://schemas.microsoft.com/office/drawing/2014/main" id="{22773160-0476-6D01-373C-63C58C88B62D}"/>
              </a:ext>
            </a:extLst>
          </p:cNvPr>
          <p:cNvSpPr>
            <a:spLocks noGrp="1"/>
          </p:cNvSpPr>
          <p:nvPr>
            <p:ph type="body" sz="quarter" idx="19" hasCustomPrompt="1"/>
          </p:nvPr>
        </p:nvSpPr>
        <p:spPr>
          <a:xfrm>
            <a:off x="7417517" y="3623402"/>
            <a:ext cx="539749" cy="296862"/>
          </a:xfrm>
        </p:spPr>
        <p:txBody>
          <a:bodyPr anchor="b"/>
          <a:lstStyle>
            <a:lvl1pPr marL="0" indent="0">
              <a:buNone/>
              <a:defRPr sz="2000" b="1">
                <a:solidFill>
                  <a:schemeClr val="bg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04.</a:t>
            </a:r>
          </a:p>
        </p:txBody>
      </p:sp>
      <p:sp>
        <p:nvSpPr>
          <p:cNvPr id="21" name="Text Placeholder 13">
            <a:extLst>
              <a:ext uri="{FF2B5EF4-FFF2-40B4-BE49-F238E27FC236}">
                <a16:creationId xmlns:a16="http://schemas.microsoft.com/office/drawing/2014/main" id="{BE61FF6D-1029-3F82-D19B-D24FEDD0DB4C}"/>
              </a:ext>
            </a:extLst>
          </p:cNvPr>
          <p:cNvSpPr>
            <a:spLocks noGrp="1"/>
          </p:cNvSpPr>
          <p:nvPr>
            <p:ph type="body" sz="quarter" idx="20" hasCustomPrompt="1"/>
          </p:nvPr>
        </p:nvSpPr>
        <p:spPr>
          <a:xfrm>
            <a:off x="8236593" y="3630490"/>
            <a:ext cx="3472807" cy="282686"/>
          </a:xfrm>
        </p:spPr>
        <p:txBody>
          <a:bodyPr anchor="b"/>
          <a:lstStyle>
            <a:lvl1pPr marL="0" indent="0">
              <a:buNone/>
              <a:defRPr sz="1400" b="0">
                <a:solidFill>
                  <a:schemeClr val="tx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Agenda topic 4</a:t>
            </a:r>
          </a:p>
        </p:txBody>
      </p:sp>
      <p:sp>
        <p:nvSpPr>
          <p:cNvPr id="22" name="Text Placeholder 13">
            <a:extLst>
              <a:ext uri="{FF2B5EF4-FFF2-40B4-BE49-F238E27FC236}">
                <a16:creationId xmlns:a16="http://schemas.microsoft.com/office/drawing/2014/main" id="{160C40A5-9FBF-ECC2-745A-564A74B83661}"/>
              </a:ext>
            </a:extLst>
          </p:cNvPr>
          <p:cNvSpPr>
            <a:spLocks noGrp="1"/>
          </p:cNvSpPr>
          <p:nvPr>
            <p:ph type="body" sz="quarter" idx="21" hasCustomPrompt="1"/>
          </p:nvPr>
        </p:nvSpPr>
        <p:spPr>
          <a:xfrm>
            <a:off x="7417517" y="4266410"/>
            <a:ext cx="539749" cy="296862"/>
          </a:xfrm>
        </p:spPr>
        <p:txBody>
          <a:bodyPr anchor="b"/>
          <a:lstStyle>
            <a:lvl1pPr marL="0" indent="0">
              <a:buNone/>
              <a:defRPr sz="2000" b="1">
                <a:solidFill>
                  <a:schemeClr val="bg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05.</a:t>
            </a:r>
          </a:p>
        </p:txBody>
      </p:sp>
      <p:sp>
        <p:nvSpPr>
          <p:cNvPr id="23" name="Text Placeholder 13">
            <a:extLst>
              <a:ext uri="{FF2B5EF4-FFF2-40B4-BE49-F238E27FC236}">
                <a16:creationId xmlns:a16="http://schemas.microsoft.com/office/drawing/2014/main" id="{C0019AF0-A38E-1D3B-F8DD-027EBBF4FA44}"/>
              </a:ext>
            </a:extLst>
          </p:cNvPr>
          <p:cNvSpPr>
            <a:spLocks noGrp="1"/>
          </p:cNvSpPr>
          <p:nvPr>
            <p:ph type="body" sz="quarter" idx="22" hasCustomPrompt="1"/>
          </p:nvPr>
        </p:nvSpPr>
        <p:spPr>
          <a:xfrm>
            <a:off x="8236593" y="4273498"/>
            <a:ext cx="3472807" cy="282686"/>
          </a:xfrm>
        </p:spPr>
        <p:txBody>
          <a:bodyPr anchor="b"/>
          <a:lstStyle>
            <a:lvl1pPr marL="0" indent="0">
              <a:buNone/>
              <a:defRPr sz="1400" b="0">
                <a:solidFill>
                  <a:schemeClr val="tx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Agenda topic 5</a:t>
            </a:r>
          </a:p>
        </p:txBody>
      </p:sp>
      <p:sp>
        <p:nvSpPr>
          <p:cNvPr id="24" name="Text Placeholder 13">
            <a:extLst>
              <a:ext uri="{FF2B5EF4-FFF2-40B4-BE49-F238E27FC236}">
                <a16:creationId xmlns:a16="http://schemas.microsoft.com/office/drawing/2014/main" id="{2C4D1BF4-C241-0586-CB79-B69DB1FB91F8}"/>
              </a:ext>
            </a:extLst>
          </p:cNvPr>
          <p:cNvSpPr>
            <a:spLocks noGrp="1"/>
          </p:cNvSpPr>
          <p:nvPr>
            <p:ph type="body" sz="quarter" idx="23" hasCustomPrompt="1"/>
          </p:nvPr>
        </p:nvSpPr>
        <p:spPr>
          <a:xfrm>
            <a:off x="7417517" y="4915994"/>
            <a:ext cx="539749" cy="296862"/>
          </a:xfrm>
        </p:spPr>
        <p:txBody>
          <a:bodyPr anchor="b"/>
          <a:lstStyle>
            <a:lvl1pPr marL="0" indent="0">
              <a:buNone/>
              <a:defRPr sz="2000" b="1">
                <a:solidFill>
                  <a:schemeClr val="bg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06.</a:t>
            </a:r>
          </a:p>
        </p:txBody>
      </p:sp>
      <p:sp>
        <p:nvSpPr>
          <p:cNvPr id="25" name="Text Placeholder 13">
            <a:extLst>
              <a:ext uri="{FF2B5EF4-FFF2-40B4-BE49-F238E27FC236}">
                <a16:creationId xmlns:a16="http://schemas.microsoft.com/office/drawing/2014/main" id="{444F05EF-1B73-9B3F-571E-91E1F7EE8B6C}"/>
              </a:ext>
            </a:extLst>
          </p:cNvPr>
          <p:cNvSpPr>
            <a:spLocks noGrp="1"/>
          </p:cNvSpPr>
          <p:nvPr>
            <p:ph type="body" sz="quarter" idx="24" hasCustomPrompt="1"/>
          </p:nvPr>
        </p:nvSpPr>
        <p:spPr>
          <a:xfrm>
            <a:off x="8236593" y="4923082"/>
            <a:ext cx="3472807" cy="282686"/>
          </a:xfrm>
        </p:spPr>
        <p:txBody>
          <a:bodyPr anchor="b"/>
          <a:lstStyle>
            <a:lvl1pPr marL="0" indent="0">
              <a:buNone/>
              <a:defRPr sz="1400" b="0">
                <a:solidFill>
                  <a:schemeClr val="tx1"/>
                </a:solidFill>
              </a:defRPr>
            </a:lvl1pPr>
            <a:lvl2pPr marL="313200" indent="0">
              <a:buNone/>
              <a:defRPr sz="1200"/>
            </a:lvl2pPr>
            <a:lvl3pPr marL="518400" indent="0">
              <a:buNone/>
              <a:defRPr sz="1200"/>
            </a:lvl3pPr>
            <a:lvl4pPr marL="759600" indent="0">
              <a:buNone/>
              <a:defRPr sz="1200"/>
            </a:lvl4pPr>
            <a:lvl5pPr marL="1000800" indent="0">
              <a:buNone/>
              <a:defRPr sz="1200"/>
            </a:lvl5pPr>
          </a:lstStyle>
          <a:p>
            <a:pPr lvl="0"/>
            <a:r>
              <a:rPr lang="en-GB" dirty="0"/>
              <a:t>Agenda topic 6</a:t>
            </a:r>
          </a:p>
        </p:txBody>
      </p:sp>
      <p:sp>
        <p:nvSpPr>
          <p:cNvPr id="9" name="Rounded Rectangle 8">
            <a:extLst>
              <a:ext uri="{FF2B5EF4-FFF2-40B4-BE49-F238E27FC236}">
                <a16:creationId xmlns:a16="http://schemas.microsoft.com/office/drawing/2014/main" id="{E97381E3-FFAC-0F52-9519-7CF30344300A}"/>
              </a:ext>
            </a:extLst>
          </p:cNvPr>
          <p:cNvSpPr/>
          <p:nvPr userDrawn="1"/>
        </p:nvSpPr>
        <p:spPr>
          <a:xfrm>
            <a:off x="12284744" y="-932605"/>
            <a:ext cx="2178000" cy="9509446"/>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10" name="Graphic 9">
            <a:extLst>
              <a:ext uri="{FF2B5EF4-FFF2-40B4-BE49-F238E27FC236}">
                <a16:creationId xmlns:a16="http://schemas.microsoft.com/office/drawing/2014/main" id="{A8631C45-02BC-D9EB-1A98-7039A118E61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813901"/>
            <a:ext cx="347311" cy="343176"/>
          </a:xfrm>
          <a:prstGeom prst="rect">
            <a:avLst/>
          </a:prstGeom>
        </p:spPr>
      </p:pic>
      <p:sp>
        <p:nvSpPr>
          <p:cNvPr id="12" name="TextBox 11">
            <a:extLst>
              <a:ext uri="{FF2B5EF4-FFF2-40B4-BE49-F238E27FC236}">
                <a16:creationId xmlns:a16="http://schemas.microsoft.com/office/drawing/2014/main" id="{41A8AA63-783C-478F-D0C3-6CA0888C9AA0}"/>
              </a:ext>
            </a:extLst>
          </p:cNvPr>
          <p:cNvSpPr txBox="1"/>
          <p:nvPr userDrawn="1"/>
        </p:nvSpPr>
        <p:spPr>
          <a:xfrm>
            <a:off x="12872184" y="-813901"/>
            <a:ext cx="1503035"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pic>
        <p:nvPicPr>
          <p:cNvPr id="28" name="Picture 27">
            <a:extLst>
              <a:ext uri="{FF2B5EF4-FFF2-40B4-BE49-F238E27FC236}">
                <a16:creationId xmlns:a16="http://schemas.microsoft.com/office/drawing/2014/main" id="{EC7CF693-AD60-F80F-E4AB-EF9AA2EF766F}"/>
              </a:ext>
            </a:extLst>
          </p:cNvPr>
          <p:cNvPicPr>
            <a:picLocks noChangeAspect="1"/>
          </p:cNvPicPr>
          <p:nvPr userDrawn="1"/>
        </p:nvPicPr>
        <p:blipFill>
          <a:blip r:embed="rId6"/>
          <a:srcRect/>
          <a:stretch/>
        </p:blipFill>
        <p:spPr>
          <a:xfrm>
            <a:off x="12629327" y="559028"/>
            <a:ext cx="1365529" cy="1929947"/>
          </a:xfrm>
          <a:prstGeom prst="rect">
            <a:avLst/>
          </a:prstGeom>
        </p:spPr>
      </p:pic>
      <p:sp>
        <p:nvSpPr>
          <p:cNvPr id="29" name="TextBox 28">
            <a:extLst>
              <a:ext uri="{FF2B5EF4-FFF2-40B4-BE49-F238E27FC236}">
                <a16:creationId xmlns:a16="http://schemas.microsoft.com/office/drawing/2014/main" id="{72B8A0C0-3D84-1FFF-90FB-9D1520DC27BC}"/>
              </a:ext>
            </a:extLst>
          </p:cNvPr>
          <p:cNvSpPr txBox="1"/>
          <p:nvPr userDrawn="1"/>
        </p:nvSpPr>
        <p:spPr>
          <a:xfrm>
            <a:off x="12411009" y="2580131"/>
            <a:ext cx="1964210" cy="984885"/>
          </a:xfrm>
          <a:prstGeom prst="rect">
            <a:avLst/>
          </a:prstGeom>
          <a:noFill/>
        </p:spPr>
        <p:txBody>
          <a:bodyPr wrap="square" lIns="0" tIns="0" rIns="0" bIns="0" rtlCol="0">
            <a:spAutoFit/>
          </a:bodyPr>
          <a:lstStyle/>
          <a:p>
            <a:pPr marL="228600" indent="-228600">
              <a:buFont typeface="+mj-lt"/>
              <a:buAutoNum type="arabicPeriod" startAt="3"/>
            </a:pPr>
            <a:r>
              <a:rPr lang="en-GB" sz="800" dirty="0">
                <a:solidFill>
                  <a:srgbClr val="FFFFFF"/>
                </a:solidFill>
              </a:rPr>
              <a:t>Click the paint bucket icon (which shows the current colour) to bring up the ‘Theme Colours’ box and select either dark grey,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30" name="Picture 29">
            <a:extLst>
              <a:ext uri="{FF2B5EF4-FFF2-40B4-BE49-F238E27FC236}">
                <a16:creationId xmlns:a16="http://schemas.microsoft.com/office/drawing/2014/main" id="{54CD0199-7A7A-3DD7-4918-1FC738E2307D}"/>
              </a:ext>
            </a:extLst>
          </p:cNvPr>
          <p:cNvPicPr>
            <a:picLocks noChangeAspect="1"/>
          </p:cNvPicPr>
          <p:nvPr userDrawn="1"/>
        </p:nvPicPr>
        <p:blipFill>
          <a:blip r:embed="rId7"/>
          <a:srcRect/>
          <a:stretch/>
        </p:blipFill>
        <p:spPr>
          <a:xfrm>
            <a:off x="12629327" y="3662873"/>
            <a:ext cx="1365529" cy="1639777"/>
          </a:xfrm>
          <a:prstGeom prst="rect">
            <a:avLst/>
          </a:prstGeom>
        </p:spPr>
      </p:pic>
      <p:sp>
        <p:nvSpPr>
          <p:cNvPr id="33" name="TextBox 32">
            <a:extLst>
              <a:ext uri="{FF2B5EF4-FFF2-40B4-BE49-F238E27FC236}">
                <a16:creationId xmlns:a16="http://schemas.microsoft.com/office/drawing/2014/main" id="{57036DE5-73DA-DE20-0281-2B66A42997B5}"/>
              </a:ext>
            </a:extLst>
          </p:cNvPr>
          <p:cNvSpPr txBox="1"/>
          <p:nvPr userDrawn="1"/>
        </p:nvSpPr>
        <p:spPr>
          <a:xfrm>
            <a:off x="12411008" y="7840408"/>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42" name="TextBox 41">
            <a:extLst>
              <a:ext uri="{FF2B5EF4-FFF2-40B4-BE49-F238E27FC236}">
                <a16:creationId xmlns:a16="http://schemas.microsoft.com/office/drawing/2014/main" id="{3E65B655-415C-367A-FA2C-58F5C0F9822E}"/>
              </a:ext>
            </a:extLst>
          </p:cNvPr>
          <p:cNvSpPr txBox="1"/>
          <p:nvPr userDrawn="1"/>
        </p:nvSpPr>
        <p:spPr>
          <a:xfrm>
            <a:off x="12411009" y="-307875"/>
            <a:ext cx="1964208" cy="769441"/>
          </a:xfrm>
          <a:prstGeom prst="rect">
            <a:avLst/>
          </a:prstGeom>
          <a:noFill/>
        </p:spPr>
        <p:txBody>
          <a:bodyPr wrap="square" lIns="0" tIns="0" rIns="0" bIns="0" rtlCol="0">
            <a:spAutoFit/>
          </a:bodyPr>
          <a:lstStyle/>
          <a:p>
            <a:r>
              <a:rPr lang="en-GB" sz="1000" b="1" dirty="0">
                <a:solidFill>
                  <a:srgbClr val="FFFFFF"/>
                </a:solidFill>
              </a:rPr>
              <a:t>Change colour of box</a:t>
            </a:r>
          </a:p>
          <a:p>
            <a:endParaRPr lang="en-GB" sz="800" dirty="0">
              <a:solidFill>
                <a:srgbClr val="FFFFFF"/>
              </a:solidFill>
            </a:endParaRPr>
          </a:p>
          <a:p>
            <a:pPr marL="228600" indent="-228600">
              <a:buFont typeface="+mj-lt"/>
              <a:buAutoNum type="arabicPeriod"/>
            </a:pPr>
            <a:r>
              <a:rPr lang="en-GB" sz="800" dirty="0">
                <a:solidFill>
                  <a:srgbClr val="FFFFFF"/>
                </a:solidFill>
              </a:rPr>
              <a:t>Click in the box to select it.</a:t>
            </a:r>
          </a:p>
          <a:p>
            <a:pPr marL="228600" indent="-228600">
              <a:buFont typeface="+mj-lt"/>
              <a:buAutoNum type="arabicPeriod"/>
            </a:pPr>
            <a:r>
              <a:rPr lang="en-GB" sz="800" dirty="0">
                <a:solidFill>
                  <a:srgbClr val="FFFFFF"/>
                </a:solidFill>
              </a:rPr>
              <a:t>Right-click the box and scroll down to ‘Shape Format’ (or ‘Format Shape…’ on PC version).</a:t>
            </a:r>
          </a:p>
        </p:txBody>
      </p:sp>
      <p:sp>
        <p:nvSpPr>
          <p:cNvPr id="43" name="TextBox 42">
            <a:extLst>
              <a:ext uri="{FF2B5EF4-FFF2-40B4-BE49-F238E27FC236}">
                <a16:creationId xmlns:a16="http://schemas.microsoft.com/office/drawing/2014/main" id="{55E6EAAE-E747-EE70-E9E2-D66B924F07D3}"/>
              </a:ext>
            </a:extLst>
          </p:cNvPr>
          <p:cNvSpPr txBox="1"/>
          <p:nvPr userDrawn="1"/>
        </p:nvSpPr>
        <p:spPr>
          <a:xfrm>
            <a:off x="12411009" y="5472760"/>
            <a:ext cx="1964210" cy="2246769"/>
          </a:xfrm>
          <a:prstGeom prst="rect">
            <a:avLst/>
          </a:prstGeom>
          <a:noFill/>
        </p:spPr>
        <p:txBody>
          <a:bodyPr wrap="square" lIns="0" tIns="0" rIns="0" bIns="0" rtlCol="0">
            <a:spAutoFit/>
          </a:bodyPr>
          <a:lstStyle/>
          <a:p>
            <a:r>
              <a:rPr lang="en-GB" sz="1000" b="1" dirty="0">
                <a:solidFill>
                  <a:srgbClr val="FFFFFF"/>
                </a:solidFill>
              </a:rPr>
              <a:t>Insert an image into the box</a:t>
            </a:r>
          </a:p>
          <a:p>
            <a:endParaRPr lang="en-GB" sz="800" dirty="0">
              <a:solidFill>
                <a:srgbClr val="FFFFFF"/>
              </a:solidFill>
            </a:endParaRPr>
          </a:p>
          <a:p>
            <a:pPr marL="228600" indent="-228600">
              <a:buFont typeface="+mj-lt"/>
              <a:buAutoNum type="arabicPeriod"/>
            </a:pPr>
            <a:r>
              <a:rPr lang="en-GB" sz="800" dirty="0">
                <a:solidFill>
                  <a:srgbClr val="FFFFFF"/>
                </a:solidFill>
              </a:rPr>
              <a:t>Click the picture icon in the centre of the box and select your image. PNG images work best in PowerPoint.</a:t>
            </a:r>
            <a:br>
              <a:rPr lang="en-GB" sz="800" dirty="0">
                <a:solidFill>
                  <a:srgbClr val="FFFFFF"/>
                </a:solidFill>
              </a:rPr>
            </a:br>
            <a:r>
              <a:rPr lang="en-GB" sz="800" dirty="0">
                <a:solidFill>
                  <a:srgbClr val="FFFFFF"/>
                </a:solidFill>
              </a:rPr>
              <a:t>(Alternatively drag and drop your image into the box).</a:t>
            </a:r>
          </a:p>
          <a:p>
            <a:pPr marL="228600" indent="-228600">
              <a:buFont typeface="+mj-lt"/>
              <a:buAutoNum type="arabicPeriod"/>
            </a:pPr>
            <a:r>
              <a:rPr lang="en-GB" sz="800" dirty="0">
                <a:solidFill>
                  <a:srgbClr val="FFFFFF"/>
                </a:solidFill>
              </a:rPr>
              <a:t>The image may need to be cropped to fit better – select the crop tool from the ribbon or right-click the image and scroll down to ‘Crop’. See full usage guidelines for information on how to crop images.</a:t>
            </a:r>
            <a:br>
              <a:rPr lang="en-GB" sz="800" dirty="0">
                <a:solidFill>
                  <a:srgbClr val="FFFFFF"/>
                </a:solidFill>
              </a:rPr>
            </a:br>
            <a:r>
              <a:rPr lang="en-GB" sz="800" dirty="0">
                <a:solidFill>
                  <a:srgbClr val="FFFFFF"/>
                </a:solidFill>
              </a:rPr>
              <a:t>A selection of images can be found here: </a:t>
            </a:r>
            <a:r>
              <a:rPr lang="en-GB" sz="800" b="1" dirty="0">
                <a:solidFill>
                  <a:srgbClr val="FFFFFF"/>
                </a:solidFill>
              </a:rPr>
              <a:t>Public Drive (P Drive) &gt; Marketing and Brand Library &gt; SE PPT &gt; Imagery for PPT_NOT TO BE SHARED</a:t>
            </a:r>
            <a:endParaRPr lang="en-GB" sz="800" dirty="0">
              <a:solidFill>
                <a:srgbClr val="FFFFFF"/>
              </a:solidFill>
            </a:endParaRPr>
          </a:p>
        </p:txBody>
      </p:sp>
    </p:spTree>
    <p:extLst>
      <p:ext uri="{BB962C8B-B14F-4D97-AF65-F5344CB8AC3E}">
        <p14:creationId xmlns:p14="http://schemas.microsoft.com/office/powerpoint/2010/main" val="3528690295"/>
      </p:ext>
    </p:extLst>
  </p:cSld>
  <p:clrMapOvr>
    <a:masterClrMapping/>
  </p:clrMapOvr>
  <p:extLst>
    <p:ext uri="{DCECCB84-F9BA-43D5-87BE-67443E8EF086}">
      <p15:sldGuideLst xmlns:p15="http://schemas.microsoft.com/office/powerpoint/2012/main">
        <p15:guide id="1" pos="4180">
          <p15:clr>
            <a:srgbClr val="FBAE40"/>
          </p15:clr>
        </p15:guide>
        <p15:guide id="2" pos="968">
          <p15:clr>
            <a:srgbClr val="FBAE40"/>
          </p15:clr>
        </p15:guide>
        <p15:guide id="3" orient="horz" pos="1045">
          <p15:clr>
            <a:srgbClr val="FBAE40"/>
          </p15:clr>
        </p15:guide>
        <p15:guide id="4" orient="horz" pos="1232">
          <p15:clr>
            <a:srgbClr val="FBAE40"/>
          </p15:clr>
        </p15:guide>
        <p15:guide id="5" pos="2071">
          <p15:clr>
            <a:srgbClr val="5ACBF0"/>
          </p15:clr>
        </p15:guide>
        <p15:guide id="6" pos="5609">
          <p15:clr>
            <a:srgbClr val="5ACBF0"/>
          </p15:clr>
        </p15:guide>
        <p15:guide id="7" pos="2661">
          <p15:clr>
            <a:srgbClr val="9FCC3B"/>
          </p15:clr>
        </p15:guide>
        <p15:guide id="8" pos="5019">
          <p15:clr>
            <a:srgbClr val="9FCC3B"/>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STANDARD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FFBC2F3E-3E9A-1E4E-9237-A6FF8513FB7E}" type="datetime2">
              <a:rPr lang="en-GB" smtClean="0">
                <a:solidFill>
                  <a:srgbClr val="494949"/>
                </a:solidFill>
              </a:rPr>
              <a:pPr/>
              <a:t>Thursday, 24 August 2023</a:t>
            </a:fld>
            <a:endParaRPr lang="en-GB" dirty="0">
              <a:solidFill>
                <a:srgbClr val="494949"/>
              </a:solidFill>
            </a:endParaRPr>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endParaRPr lang="en-GB" dirty="0">
              <a:solidFill>
                <a:srgbClr val="494949"/>
              </a:solidFill>
            </a:endParaRPr>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1905506"/>
            <a:ext cx="9850582" cy="3046988"/>
          </a:xfrm>
          <a:prstGeom prst="rect">
            <a:avLst/>
          </a:prstGeom>
          <a:noFill/>
        </p:spPr>
        <p:txBody>
          <a:bodyPr wrap="square" rtlCol="0">
            <a:spAutoFit/>
          </a:bodyPr>
          <a:lstStyle/>
          <a:p>
            <a:pPr algn="ctr"/>
            <a:r>
              <a:rPr lang="en-GB" sz="9600" b="1" dirty="0">
                <a:solidFill>
                  <a:srgbClr val="FFFFFF"/>
                </a:solidFill>
              </a:rPr>
              <a:t>STANDARD LAYOUTS</a:t>
            </a:r>
          </a:p>
        </p:txBody>
      </p:sp>
    </p:spTree>
    <p:extLst>
      <p:ext uri="{BB962C8B-B14F-4D97-AF65-F5344CB8AC3E}">
        <p14:creationId xmlns:p14="http://schemas.microsoft.com/office/powerpoint/2010/main" val="350369430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4">
            <a:alpha val="1000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E1D176A8-0985-2543-8BCC-D9D8E8DCF85A}"/>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D0CBFBD0-93CB-27F8-B351-CA6DB6E9F886}"/>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AA7DB0C3-A0D9-8667-99A3-D2C3FFAE5881}"/>
              </a:ext>
            </a:extLst>
          </p:cNvPr>
          <p:cNvSpPr>
            <a:spLocks noGrp="1"/>
          </p:cNvSpPr>
          <p:nvPr>
            <p:ph type="dt" sz="half" idx="10"/>
          </p:nvPr>
        </p:nvSpPr>
        <p:spPr/>
        <p:txBody>
          <a:bodyPr/>
          <a:lstStyle/>
          <a:p>
            <a:fld id="{06887060-7FA4-404A-B8F0-CCB5D793022D}" type="datetime2">
              <a:rPr lang="en-GB" smtClean="0">
                <a:solidFill>
                  <a:srgbClr val="494949"/>
                </a:solidFill>
              </a:rPr>
              <a:pPr/>
              <a:t>Thursday, 24 August 2023</a:t>
            </a:fld>
            <a:endParaRPr lang="en-GB">
              <a:solidFill>
                <a:srgbClr val="494949"/>
              </a:solidFill>
            </a:endParaRPr>
          </a:p>
        </p:txBody>
      </p:sp>
      <p:sp>
        <p:nvSpPr>
          <p:cNvPr id="5" name="Slide Number Placeholder 4">
            <a:extLst>
              <a:ext uri="{FF2B5EF4-FFF2-40B4-BE49-F238E27FC236}">
                <a16:creationId xmlns:a16="http://schemas.microsoft.com/office/drawing/2014/main" id="{DE77F473-A3CF-C0FD-E4F3-05CF4C58D14F}"/>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8" name="Graphic 7">
            <a:extLst>
              <a:ext uri="{FF2B5EF4-FFF2-40B4-BE49-F238E27FC236}">
                <a16:creationId xmlns:a16="http://schemas.microsoft.com/office/drawing/2014/main" id="{ED022D6B-331D-80F8-A968-F7E3F80E348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351F66E4-A3C6-D3FB-4286-A65E3E7BC3ED}"/>
              </a:ext>
            </a:extLst>
          </p:cNvPr>
          <p:cNvSpPr>
            <a:spLocks noGrp="1"/>
          </p:cNvSpPr>
          <p:nvPr>
            <p:ph type="ftr" sz="quarter" idx="11"/>
          </p:nvPr>
        </p:nvSpPr>
        <p:spPr>
          <a:xfrm>
            <a:off x="1536701" y="396000"/>
            <a:ext cx="6443999" cy="142651"/>
          </a:xfrm>
        </p:spPr>
        <p:txBody>
          <a:bodyPr/>
          <a:lstStyle/>
          <a:p>
            <a:endParaRPr lang="en-GB" dirty="0">
              <a:solidFill>
                <a:srgbClr val="494949"/>
              </a:solidFill>
            </a:endParaRPr>
          </a:p>
        </p:txBody>
      </p:sp>
      <p:cxnSp>
        <p:nvCxnSpPr>
          <p:cNvPr id="9" name="Straight Connector 8">
            <a:extLst>
              <a:ext uri="{FF2B5EF4-FFF2-40B4-BE49-F238E27FC236}">
                <a16:creationId xmlns:a16="http://schemas.microsoft.com/office/drawing/2014/main" id="{D4147835-1D4B-E8CF-9533-852B152401B9}"/>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927C1DB3-A8A6-30FC-7632-4E5FC5244457}"/>
              </a:ext>
            </a:extLst>
          </p:cNvPr>
          <p:cNvSpPr>
            <a:spLocks noGrp="1"/>
          </p:cNvSpPr>
          <p:nvPr>
            <p:ph type="title"/>
          </p:nvPr>
        </p:nvSpPr>
        <p:spPr>
          <a:xfrm>
            <a:off x="486000" y="1108800"/>
            <a:ext cx="5608800" cy="936000"/>
          </a:xfrm>
        </p:spPr>
        <p:txBody>
          <a:bodyPr/>
          <a:lstStyle/>
          <a:p>
            <a:r>
              <a:rPr lang="en-US"/>
              <a:t>Click to edit Master title style</a:t>
            </a:r>
            <a:endParaRPr lang="en-GB" dirty="0"/>
          </a:p>
        </p:txBody>
      </p:sp>
    </p:spTree>
    <p:extLst>
      <p:ext uri="{BB962C8B-B14F-4D97-AF65-F5344CB8AC3E}">
        <p14:creationId xmlns:p14="http://schemas.microsoft.com/office/powerpoint/2010/main" val="2859303075"/>
      </p:ext>
    </p:extLst>
  </p:cSld>
  <p:clrMapOvr>
    <a:masterClrMapping/>
  </p:clrMapOvr>
  <p:extLst>
    <p:ext uri="{DCECCB84-F9BA-43D5-87BE-67443E8EF086}">
      <p15:sldGuideLst xmlns:p15="http://schemas.microsoft.com/office/powerpoint/2012/main">
        <p15:guide id="1" pos="968">
          <p15:clr>
            <a:srgbClr val="FBAE40"/>
          </p15:clr>
        </p15:guide>
        <p15:guide id="2" orient="horz" pos="913">
          <p15:clr>
            <a:srgbClr val="FBAE40"/>
          </p15:clr>
        </p15:guide>
      </p15:sldGuideLst>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4">
            <a:alpha val="10268"/>
          </a:schemeClr>
        </a:solidFill>
        <a:effectLst/>
      </p:bgPr>
    </p:bg>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DDB1310D-4DFE-ABBA-330D-C27FB47E2886}"/>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5C979849-1D3C-9AB0-223F-3721C261583F}"/>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2" name="Date Placeholder 1">
            <a:extLst>
              <a:ext uri="{FF2B5EF4-FFF2-40B4-BE49-F238E27FC236}">
                <a16:creationId xmlns:a16="http://schemas.microsoft.com/office/drawing/2014/main" id="{1F750209-28F4-8372-8000-10A1C79FE57B}"/>
              </a:ext>
            </a:extLst>
          </p:cNvPr>
          <p:cNvSpPr>
            <a:spLocks noGrp="1"/>
          </p:cNvSpPr>
          <p:nvPr>
            <p:ph type="dt" sz="half" idx="10"/>
          </p:nvPr>
        </p:nvSpPr>
        <p:spPr/>
        <p:txBody>
          <a:bodyPr/>
          <a:lstStyle/>
          <a:p>
            <a:fld id="{C1FA3E12-6C31-7246-90FB-89D2D7E2B4F9}" type="datetime2">
              <a:rPr lang="en-GB" smtClean="0">
                <a:solidFill>
                  <a:srgbClr val="494949"/>
                </a:solidFill>
              </a:rPr>
              <a:pPr/>
              <a:t>Thursday, 24 August 2023</a:t>
            </a:fld>
            <a:endParaRPr lang="en-GB">
              <a:solidFill>
                <a:srgbClr val="494949"/>
              </a:solidFill>
            </a:endParaRPr>
          </a:p>
        </p:txBody>
      </p:sp>
      <p:sp>
        <p:nvSpPr>
          <p:cNvPr id="4" name="Slide Number Placeholder 3">
            <a:extLst>
              <a:ext uri="{FF2B5EF4-FFF2-40B4-BE49-F238E27FC236}">
                <a16:creationId xmlns:a16="http://schemas.microsoft.com/office/drawing/2014/main" id="{46544CAB-85A9-4D5D-4C20-296898843FC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7" name="Graphic 6">
            <a:extLst>
              <a:ext uri="{FF2B5EF4-FFF2-40B4-BE49-F238E27FC236}">
                <a16:creationId xmlns:a16="http://schemas.microsoft.com/office/drawing/2014/main" id="{D9BEDB4A-0E9C-64C7-9710-75E20A7E1CB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3" name="Footer Placeholder 2">
            <a:extLst>
              <a:ext uri="{FF2B5EF4-FFF2-40B4-BE49-F238E27FC236}">
                <a16:creationId xmlns:a16="http://schemas.microsoft.com/office/drawing/2014/main" id="{68223779-D3F1-0D46-DDB5-18E8DD7BA4B4}"/>
              </a:ext>
            </a:extLst>
          </p:cNvPr>
          <p:cNvSpPr>
            <a:spLocks noGrp="1"/>
          </p:cNvSpPr>
          <p:nvPr>
            <p:ph type="ftr" sz="quarter" idx="11"/>
          </p:nvPr>
        </p:nvSpPr>
        <p:spPr>
          <a:xfrm>
            <a:off x="1536701" y="396000"/>
            <a:ext cx="6443999" cy="142651"/>
          </a:xfrm>
        </p:spPr>
        <p:txBody>
          <a:bodyPr/>
          <a:lstStyle/>
          <a:p>
            <a:endParaRPr lang="en-GB" dirty="0">
              <a:solidFill>
                <a:srgbClr val="494949"/>
              </a:solidFill>
            </a:endParaRPr>
          </a:p>
        </p:txBody>
      </p:sp>
      <p:cxnSp>
        <p:nvCxnSpPr>
          <p:cNvPr id="8" name="Straight Connector 7">
            <a:extLst>
              <a:ext uri="{FF2B5EF4-FFF2-40B4-BE49-F238E27FC236}">
                <a16:creationId xmlns:a16="http://schemas.microsoft.com/office/drawing/2014/main" id="{2669B69B-95F1-AC75-2A1F-ABBE99C57AE5}"/>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19439072"/>
      </p:ext>
    </p:extLst>
  </p:cSld>
  <p:clrMapOvr>
    <a:masterClrMapping/>
  </p:clrMapOvr>
  <p:extLst>
    <p:ext uri="{DCECCB84-F9BA-43D5-87BE-67443E8EF086}">
      <p15:sldGuideLst xmlns:p15="http://schemas.microsoft.com/office/powerpoint/2012/main">
        <p15:guide id="1" pos="96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Light Front P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rc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4" name="Title 1">
            <a:extLst>
              <a:ext uri="{FF2B5EF4-FFF2-40B4-BE49-F238E27FC236}">
                <a16:creationId xmlns:a16="http://schemas.microsoft.com/office/drawing/2014/main" id="{F7442519-7DB8-3844-A771-A49E9B946382}"/>
              </a:ext>
            </a:extLst>
          </p:cNvPr>
          <p:cNvSpPr>
            <a:spLocks noGrp="1"/>
          </p:cNvSpPr>
          <p:nvPr>
            <p:ph type="ctrTitle" hasCustomPrompt="1"/>
          </p:nvPr>
        </p:nvSpPr>
        <p:spPr>
          <a:xfrm>
            <a:off x="3019647" y="3169675"/>
            <a:ext cx="7648352" cy="1373295"/>
          </a:xfrm>
          <a:prstGeom prst="rect">
            <a:avLst/>
          </a:prstGeom>
          <a:noFill/>
        </p:spPr>
        <p:txBody>
          <a:bodyPr anchor="t"/>
          <a:lstStyle>
            <a:lvl1pPr algn="l">
              <a:defRPr sz="4000">
                <a:solidFill>
                  <a:srgbClr val="EF4D84"/>
                </a:solidFill>
              </a:defRPr>
            </a:lvl1pPr>
          </a:lstStyle>
          <a:p>
            <a:r>
              <a:rPr lang="en-US"/>
              <a:t>Title to go here</a:t>
            </a:r>
            <a:br>
              <a:rPr lang="en-US"/>
            </a:br>
            <a:r>
              <a:rPr lang="en-US"/>
              <a:t>40pt Arial font</a:t>
            </a:r>
          </a:p>
        </p:txBody>
      </p:sp>
      <p:sp>
        <p:nvSpPr>
          <p:cNvPr id="15" name="Subtitle 2">
            <a:extLst>
              <a:ext uri="{FF2B5EF4-FFF2-40B4-BE49-F238E27FC236}">
                <a16:creationId xmlns:a16="http://schemas.microsoft.com/office/drawing/2014/main" id="{7F14BE79-3E89-BF47-A14F-088A634A92E6}"/>
              </a:ext>
            </a:extLst>
          </p:cNvPr>
          <p:cNvSpPr>
            <a:spLocks noGrp="1"/>
          </p:cNvSpPr>
          <p:nvPr>
            <p:ph type="subTitle" idx="1" hasCustomPrompt="1"/>
          </p:nvPr>
        </p:nvSpPr>
        <p:spPr>
          <a:xfrm>
            <a:off x="3019646" y="4715898"/>
            <a:ext cx="7648353" cy="1060339"/>
          </a:xfrm>
        </p:spPr>
        <p:txBody>
          <a:bodyPr/>
          <a:lstStyle>
            <a:lvl1pPr marL="0" indent="0" algn="l">
              <a:buNone/>
              <a:defRPr sz="2000">
                <a:solidFill>
                  <a:srgbClr val="2E3A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pic>
        <p:nvPicPr>
          <p:cNvPr id="16" name="Picture 15" descr="Painting Easel, computer screen and book icons.">
            <a:extLst>
              <a:ext uri="{FF2B5EF4-FFF2-40B4-BE49-F238E27FC236}">
                <a16:creationId xmlns:a16="http://schemas.microsoft.com/office/drawing/2014/main" id="{A10EE1A4-9EF3-BE4B-A260-BA9E2AB285CE}"/>
              </a:ext>
            </a:extLst>
          </p:cNvPr>
          <p:cNvPicPr>
            <a:picLocks noChangeAspect="1"/>
          </p:cNvPicPr>
          <p:nvPr userDrawn="1"/>
        </p:nvPicPr>
        <p:blipFill>
          <a:blip r:embed="rId4"/>
          <a:stretch>
            <a:fillRect/>
          </a:stretch>
        </p:blipFill>
        <p:spPr>
          <a:xfrm flipH="1">
            <a:off x="8120616" y="3855417"/>
            <a:ext cx="3733800" cy="2781300"/>
          </a:xfrm>
          <a:prstGeom prst="rect">
            <a:avLst/>
          </a:prstGeom>
          <a:ln>
            <a:noFill/>
          </a:ln>
        </p:spPr>
      </p:pic>
    </p:spTree>
    <p:extLst>
      <p:ext uri="{BB962C8B-B14F-4D97-AF65-F5344CB8AC3E}">
        <p14:creationId xmlns:p14="http://schemas.microsoft.com/office/powerpoint/2010/main" val="12909374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AA9D3-D82D-4C21-9E97-963585263C3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48BEB96-69AE-481D-B42E-EFC8B77E72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FD9A6-40E4-4D12-BB98-9DD301D2B0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0009D86-39D8-4FE1-8A76-C0B61A2C82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4BE209-B87D-493C-BC69-C2A9C91D1F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7E16815-417F-4FDC-B387-8D76FBBE80B7}"/>
              </a:ext>
            </a:extLst>
          </p:cNvPr>
          <p:cNvSpPr>
            <a:spLocks noGrp="1"/>
          </p:cNvSpPr>
          <p:nvPr>
            <p:ph type="dt" sz="half" idx="10"/>
          </p:nvPr>
        </p:nvSpPr>
        <p:spPr/>
        <p:txBody>
          <a:bodyPr/>
          <a:lstStyle/>
          <a:p>
            <a:fld id="{A18F61C5-A3B4-4316-A906-70470B231177}" type="datetimeFigureOut">
              <a:rPr lang="en-GB" smtClean="0"/>
              <a:t>24/08/2023</a:t>
            </a:fld>
            <a:endParaRPr lang="en-GB"/>
          </a:p>
        </p:txBody>
      </p:sp>
      <p:sp>
        <p:nvSpPr>
          <p:cNvPr id="8" name="Footer Placeholder 7">
            <a:extLst>
              <a:ext uri="{FF2B5EF4-FFF2-40B4-BE49-F238E27FC236}">
                <a16:creationId xmlns:a16="http://schemas.microsoft.com/office/drawing/2014/main" id="{B77A33CD-F92B-4A99-B621-6D5165A52A3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1CD6DD9-F12C-4FA7-92EA-31EB971058D9}"/>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251810590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4">
            <a:alpha val="9973"/>
          </a:schemeClr>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46AAA267-5654-D899-8C9E-75BA667328D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54A0CDE5-10F8-0524-7F5F-C0917D53E008}"/>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5" name="Date Placeholder 4">
            <a:extLst>
              <a:ext uri="{FF2B5EF4-FFF2-40B4-BE49-F238E27FC236}">
                <a16:creationId xmlns:a16="http://schemas.microsoft.com/office/drawing/2014/main" id="{A2F9EE9D-3362-CAA2-0C16-4282222547A1}"/>
              </a:ext>
            </a:extLst>
          </p:cNvPr>
          <p:cNvSpPr>
            <a:spLocks noGrp="1"/>
          </p:cNvSpPr>
          <p:nvPr>
            <p:ph type="dt" sz="half" idx="10"/>
          </p:nvPr>
        </p:nvSpPr>
        <p:spPr/>
        <p:txBody>
          <a:bodyPr/>
          <a:lstStyle/>
          <a:p>
            <a:fld id="{90FBF9B3-E43B-7D4A-A8F3-B6E41CFD84E3}" type="datetime2">
              <a:rPr lang="en-GB" smtClean="0">
                <a:solidFill>
                  <a:srgbClr val="494949"/>
                </a:solidFill>
              </a:rPr>
              <a:pPr/>
              <a:t>Thursday, 24 August 2023</a:t>
            </a:fld>
            <a:endParaRPr lang="en-GB">
              <a:solidFill>
                <a:srgbClr val="494949"/>
              </a:solidFill>
            </a:endParaRPr>
          </a:p>
        </p:txBody>
      </p:sp>
      <p:sp>
        <p:nvSpPr>
          <p:cNvPr id="7" name="Slide Number Placeholder 6">
            <a:extLst>
              <a:ext uri="{FF2B5EF4-FFF2-40B4-BE49-F238E27FC236}">
                <a16:creationId xmlns:a16="http://schemas.microsoft.com/office/drawing/2014/main" id="{9373E9C3-B82C-D3D3-8045-1AAE2C8CC187}"/>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10" name="Graphic 9">
            <a:extLst>
              <a:ext uri="{FF2B5EF4-FFF2-40B4-BE49-F238E27FC236}">
                <a16:creationId xmlns:a16="http://schemas.microsoft.com/office/drawing/2014/main" id="{9FC77FBB-E31B-B435-90DF-2555886C1C3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6" name="Footer Placeholder 5">
            <a:extLst>
              <a:ext uri="{FF2B5EF4-FFF2-40B4-BE49-F238E27FC236}">
                <a16:creationId xmlns:a16="http://schemas.microsoft.com/office/drawing/2014/main" id="{BFF7929D-5A78-3C17-A835-B6A9C7960191}"/>
              </a:ext>
            </a:extLst>
          </p:cNvPr>
          <p:cNvSpPr>
            <a:spLocks noGrp="1"/>
          </p:cNvSpPr>
          <p:nvPr>
            <p:ph type="ftr" sz="quarter" idx="11"/>
          </p:nvPr>
        </p:nvSpPr>
        <p:spPr>
          <a:xfrm>
            <a:off x="1536700" y="396000"/>
            <a:ext cx="6443999" cy="142651"/>
          </a:xfrm>
        </p:spPr>
        <p:txBody>
          <a:bodyPr/>
          <a:lstStyle/>
          <a:p>
            <a:endParaRPr lang="en-GB" dirty="0">
              <a:solidFill>
                <a:srgbClr val="494949"/>
              </a:solidFill>
            </a:endParaRPr>
          </a:p>
        </p:txBody>
      </p:sp>
      <p:cxnSp>
        <p:nvCxnSpPr>
          <p:cNvPr id="11" name="Straight Connector 10">
            <a:extLst>
              <a:ext uri="{FF2B5EF4-FFF2-40B4-BE49-F238E27FC236}">
                <a16:creationId xmlns:a16="http://schemas.microsoft.com/office/drawing/2014/main" id="{9CE887D8-6A31-6E49-9846-B2D953E8688D}"/>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B1F6313C-98B0-10F7-D6EB-B3AB4BFF7915}"/>
              </a:ext>
            </a:extLst>
          </p:cNvPr>
          <p:cNvSpPr>
            <a:spLocks noGrp="1"/>
          </p:cNvSpPr>
          <p:nvPr>
            <p:ph type="title"/>
          </p:nvPr>
        </p:nvSpPr>
        <p:spPr>
          <a:xfrm>
            <a:off x="486000" y="1108800"/>
            <a:ext cx="5608483" cy="936000"/>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1D8EC0C2-8E45-1E9B-0B37-53B2D4DAF387}"/>
              </a:ext>
            </a:extLst>
          </p:cNvPr>
          <p:cNvSpPr>
            <a:spLocks noGrp="1"/>
          </p:cNvSpPr>
          <p:nvPr>
            <p:ph sz="half" idx="1"/>
          </p:nvPr>
        </p:nvSpPr>
        <p:spPr>
          <a:xfrm>
            <a:off x="486000" y="2457450"/>
            <a:ext cx="5397499" cy="39001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a:extLst>
              <a:ext uri="{FF2B5EF4-FFF2-40B4-BE49-F238E27FC236}">
                <a16:creationId xmlns:a16="http://schemas.microsoft.com/office/drawing/2014/main" id="{14293D1E-4344-8153-9D93-EEEB44E00333}"/>
              </a:ext>
            </a:extLst>
          </p:cNvPr>
          <p:cNvSpPr>
            <a:spLocks noGrp="1"/>
          </p:cNvSpPr>
          <p:nvPr>
            <p:ph sz="half" idx="2"/>
          </p:nvPr>
        </p:nvSpPr>
        <p:spPr>
          <a:xfrm>
            <a:off x="6300000" y="2457450"/>
            <a:ext cx="5397499" cy="3900150"/>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998137013"/>
      </p:ext>
    </p:extLst>
  </p:cSld>
  <p:clrMapOvr>
    <a:masterClrMapping/>
  </p:clrMapOvr>
  <p:extLst>
    <p:ext uri="{DCECCB84-F9BA-43D5-87BE-67443E8EF086}">
      <p15:sldGuideLst xmlns:p15="http://schemas.microsoft.com/office/powerpoint/2012/main">
        <p15:guide id="1" pos="969">
          <p15:clr>
            <a:srgbClr val="FBAE40"/>
          </p15:clr>
        </p15:guide>
        <p15:guide id="2" orient="horz" pos="913">
          <p15:clr>
            <a:srgbClr val="FBAE4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accent4">
            <a:alpha val="10000"/>
          </a:schemeClr>
        </a:solidFill>
        <a:effectLst/>
      </p:bgPr>
    </p:bg>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2D543428-7174-1C85-CC3A-2FF3284BB188}"/>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11" name="Rectangle 10">
            <a:extLst>
              <a:ext uri="{FF2B5EF4-FFF2-40B4-BE49-F238E27FC236}">
                <a16:creationId xmlns:a16="http://schemas.microsoft.com/office/drawing/2014/main" id="{BF9E51AF-9559-823C-2C3E-6EB4FE897EC7}"/>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7" name="Date Placeholder 6">
            <a:extLst>
              <a:ext uri="{FF2B5EF4-FFF2-40B4-BE49-F238E27FC236}">
                <a16:creationId xmlns:a16="http://schemas.microsoft.com/office/drawing/2014/main" id="{5031416F-1453-275E-7F2C-5CBB45ABA6B5}"/>
              </a:ext>
            </a:extLst>
          </p:cNvPr>
          <p:cNvSpPr>
            <a:spLocks noGrp="1"/>
          </p:cNvSpPr>
          <p:nvPr>
            <p:ph type="dt" sz="half" idx="10"/>
          </p:nvPr>
        </p:nvSpPr>
        <p:spPr/>
        <p:txBody>
          <a:bodyPr/>
          <a:lstStyle/>
          <a:p>
            <a:fld id="{7A9B1557-EE64-FB4D-9A11-16051CF2EC13}" type="datetime2">
              <a:rPr lang="en-GB" smtClean="0">
                <a:solidFill>
                  <a:srgbClr val="494949"/>
                </a:solidFill>
              </a:rPr>
              <a:pPr/>
              <a:t>Thursday, 24 August 2023</a:t>
            </a:fld>
            <a:endParaRPr lang="en-GB">
              <a:solidFill>
                <a:srgbClr val="494949"/>
              </a:solidFill>
            </a:endParaRPr>
          </a:p>
        </p:txBody>
      </p:sp>
      <p:sp>
        <p:nvSpPr>
          <p:cNvPr id="9" name="Slide Number Placeholder 8">
            <a:extLst>
              <a:ext uri="{FF2B5EF4-FFF2-40B4-BE49-F238E27FC236}">
                <a16:creationId xmlns:a16="http://schemas.microsoft.com/office/drawing/2014/main" id="{2AF3458E-5AC5-3B93-637A-E21987C24D99}"/>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12" name="Graphic 11">
            <a:extLst>
              <a:ext uri="{FF2B5EF4-FFF2-40B4-BE49-F238E27FC236}">
                <a16:creationId xmlns:a16="http://schemas.microsoft.com/office/drawing/2014/main" id="{29D99243-0076-B8DF-E4B7-3105BAA3E5A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8" name="Footer Placeholder 7">
            <a:extLst>
              <a:ext uri="{FF2B5EF4-FFF2-40B4-BE49-F238E27FC236}">
                <a16:creationId xmlns:a16="http://schemas.microsoft.com/office/drawing/2014/main" id="{D274C6A3-BB6F-3949-B00A-6676D4D427C7}"/>
              </a:ext>
            </a:extLst>
          </p:cNvPr>
          <p:cNvSpPr>
            <a:spLocks noGrp="1"/>
          </p:cNvSpPr>
          <p:nvPr>
            <p:ph type="ftr" sz="quarter" idx="11"/>
          </p:nvPr>
        </p:nvSpPr>
        <p:spPr>
          <a:xfrm>
            <a:off x="1538287" y="396000"/>
            <a:ext cx="6444000" cy="142651"/>
          </a:xfrm>
        </p:spPr>
        <p:txBody>
          <a:bodyPr/>
          <a:lstStyle/>
          <a:p>
            <a:endParaRPr lang="en-GB" dirty="0">
              <a:solidFill>
                <a:srgbClr val="494949"/>
              </a:solidFill>
            </a:endParaRPr>
          </a:p>
        </p:txBody>
      </p:sp>
      <p:cxnSp>
        <p:nvCxnSpPr>
          <p:cNvPr id="13" name="Straight Connector 12">
            <a:extLst>
              <a:ext uri="{FF2B5EF4-FFF2-40B4-BE49-F238E27FC236}">
                <a16:creationId xmlns:a16="http://schemas.microsoft.com/office/drawing/2014/main" id="{34872B60-56D6-9D65-428F-FDD770C2F5CB}"/>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2777A7AB-B66E-B691-35AE-21770AE9DC67}"/>
              </a:ext>
            </a:extLst>
          </p:cNvPr>
          <p:cNvSpPr>
            <a:spLocks noGrp="1"/>
          </p:cNvSpPr>
          <p:nvPr>
            <p:ph type="title"/>
          </p:nvPr>
        </p:nvSpPr>
        <p:spPr>
          <a:xfrm>
            <a:off x="486000" y="1108800"/>
            <a:ext cx="5608800" cy="936000"/>
          </a:xfrm>
        </p:spPr>
        <p:txBody>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F0013AF4-2BC8-F07D-9BD4-1D9EF41611A6}"/>
              </a:ext>
            </a:extLst>
          </p:cNvPr>
          <p:cNvSpPr>
            <a:spLocks noGrp="1"/>
          </p:cNvSpPr>
          <p:nvPr>
            <p:ph type="body" idx="1"/>
          </p:nvPr>
        </p:nvSpPr>
        <p:spPr>
          <a:xfrm>
            <a:off x="486000" y="2484000"/>
            <a:ext cx="5405403"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96CC5C-B7F7-9886-56AA-7FC3692978FD}"/>
              </a:ext>
            </a:extLst>
          </p:cNvPr>
          <p:cNvSpPr>
            <a:spLocks noGrp="1"/>
          </p:cNvSpPr>
          <p:nvPr>
            <p:ph sz="half" idx="2"/>
          </p:nvPr>
        </p:nvSpPr>
        <p:spPr>
          <a:xfrm>
            <a:off x="481643" y="3429000"/>
            <a:ext cx="5400000" cy="2928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15E43986-7FD8-E05B-2827-97728F10E3B5}"/>
              </a:ext>
            </a:extLst>
          </p:cNvPr>
          <p:cNvSpPr>
            <a:spLocks noGrp="1"/>
          </p:cNvSpPr>
          <p:nvPr>
            <p:ph type="body" sz="quarter" idx="3"/>
          </p:nvPr>
        </p:nvSpPr>
        <p:spPr>
          <a:xfrm>
            <a:off x="6300598" y="2484000"/>
            <a:ext cx="5400000"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B18FF4-4EB0-9C65-37CA-1DCC00D38D0B}"/>
              </a:ext>
            </a:extLst>
          </p:cNvPr>
          <p:cNvSpPr>
            <a:spLocks noGrp="1"/>
          </p:cNvSpPr>
          <p:nvPr>
            <p:ph sz="quarter" idx="4"/>
          </p:nvPr>
        </p:nvSpPr>
        <p:spPr>
          <a:xfrm>
            <a:off x="6300598" y="3429000"/>
            <a:ext cx="5400000" cy="2928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02553115"/>
      </p:ext>
    </p:extLst>
  </p:cSld>
  <p:clrMapOvr>
    <a:masterClrMapping/>
  </p:clrMapOvr>
  <p:extLst>
    <p:ext uri="{DCECCB84-F9BA-43D5-87BE-67443E8EF086}">
      <p15:sldGuideLst xmlns:p15="http://schemas.microsoft.com/office/powerpoint/2012/main">
        <p15:guide id="1" orient="horz" pos="913">
          <p15:clr>
            <a:srgbClr val="FBAE40"/>
          </p15:clr>
        </p15:guide>
        <p15:guide id="2" pos="969">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QUOTE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303E67D5-1E12-794C-B111-D83AE4B5DDB1}" type="datetime2">
              <a:rPr lang="en-GB" smtClean="0">
                <a:solidFill>
                  <a:srgbClr val="494949"/>
                </a:solidFill>
              </a:rPr>
              <a:pPr/>
              <a:t>Thursday, 24 August 2023</a:t>
            </a:fld>
            <a:endParaRPr lang="en-GB" dirty="0">
              <a:solidFill>
                <a:srgbClr val="494949"/>
              </a:solidFill>
            </a:endParaRPr>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endParaRPr lang="en-GB" dirty="0">
              <a:solidFill>
                <a:srgbClr val="494949"/>
              </a:solidFill>
            </a:endParaRPr>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1905506"/>
            <a:ext cx="9850582" cy="3046988"/>
          </a:xfrm>
          <a:prstGeom prst="rect">
            <a:avLst/>
          </a:prstGeom>
          <a:noFill/>
        </p:spPr>
        <p:txBody>
          <a:bodyPr wrap="square" rtlCol="0">
            <a:spAutoFit/>
          </a:bodyPr>
          <a:lstStyle/>
          <a:p>
            <a:pPr algn="ctr"/>
            <a:r>
              <a:rPr lang="en-GB" sz="9600" b="1" dirty="0">
                <a:solidFill>
                  <a:srgbClr val="FFFFFF"/>
                </a:solidFill>
              </a:rPr>
              <a:t>QUOTE LAYOUTS</a:t>
            </a:r>
          </a:p>
        </p:txBody>
      </p:sp>
    </p:spTree>
    <p:extLst>
      <p:ext uri="{BB962C8B-B14F-4D97-AF65-F5344CB8AC3E}">
        <p14:creationId xmlns:p14="http://schemas.microsoft.com/office/powerpoint/2010/main" val="151351008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Quote full pic">
    <p:bg>
      <p:bgRef idx="1001">
        <a:schemeClr val="bg2"/>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1E77010-0A79-CA37-D6E5-5D0D9C8EE9DB}"/>
              </a:ext>
            </a:extLst>
          </p:cNvPr>
          <p:cNvSpPr>
            <a:spLocks noGrp="1"/>
          </p:cNvSpPr>
          <p:nvPr>
            <p:ph type="dt" sz="half" idx="10"/>
          </p:nvPr>
        </p:nvSpPr>
        <p:spPr>
          <a:xfrm>
            <a:off x="8958263" y="7743072"/>
            <a:ext cx="2743200" cy="142651"/>
          </a:xfrm>
        </p:spPr>
        <p:txBody>
          <a:bodyPr/>
          <a:lstStyle/>
          <a:p>
            <a:fld id="{BF674AF7-7925-714F-8FC2-1FE6615EF7B2}" type="datetime2">
              <a:rPr lang="en-GB" smtClean="0">
                <a:solidFill>
                  <a:srgbClr val="FFFFFF"/>
                </a:solidFill>
              </a:rPr>
              <a:pPr/>
              <a:t>Thursday, 24 August 2023</a:t>
            </a:fld>
            <a:endParaRPr lang="en-GB" dirty="0">
              <a:solidFill>
                <a:srgbClr val="FFFFFF"/>
              </a:solidFill>
            </a:endParaRPr>
          </a:p>
        </p:txBody>
      </p:sp>
      <p:sp>
        <p:nvSpPr>
          <p:cNvPr id="5" name="Slide Number Placeholder 4">
            <a:extLst>
              <a:ext uri="{FF2B5EF4-FFF2-40B4-BE49-F238E27FC236}">
                <a16:creationId xmlns:a16="http://schemas.microsoft.com/office/drawing/2014/main" id="{A1E0856B-80E0-22DE-561D-ECA0163BE60A}"/>
              </a:ext>
            </a:extLst>
          </p:cNvPr>
          <p:cNvSpPr>
            <a:spLocks noGrp="1"/>
          </p:cNvSpPr>
          <p:nvPr>
            <p:ph type="sldNum" sz="quarter" idx="12"/>
          </p:nvPr>
        </p:nvSpPr>
        <p:spPr>
          <a:xfrm>
            <a:off x="11701463" y="7743072"/>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4" name="Footer Placeholder 3">
            <a:extLst>
              <a:ext uri="{FF2B5EF4-FFF2-40B4-BE49-F238E27FC236}">
                <a16:creationId xmlns:a16="http://schemas.microsoft.com/office/drawing/2014/main" id="{EEE919C2-41F4-A156-8CBE-6A03135AE9D9}"/>
              </a:ext>
            </a:extLst>
          </p:cNvPr>
          <p:cNvSpPr>
            <a:spLocks noGrp="1"/>
          </p:cNvSpPr>
          <p:nvPr>
            <p:ph type="ftr" sz="quarter" idx="11"/>
          </p:nvPr>
        </p:nvSpPr>
        <p:spPr>
          <a:xfrm>
            <a:off x="284643" y="7743072"/>
            <a:ext cx="5811357" cy="142651"/>
          </a:xfrm>
        </p:spPr>
        <p:txBody>
          <a:bodyPr/>
          <a:lstStyle/>
          <a:p>
            <a:endParaRPr lang="en-GB" dirty="0">
              <a:solidFill>
                <a:srgbClr val="FFFFFF"/>
              </a:solidFill>
            </a:endParaRPr>
          </a:p>
        </p:txBody>
      </p:sp>
      <p:sp>
        <p:nvSpPr>
          <p:cNvPr id="7" name="Picture Placeholder 6">
            <a:extLst>
              <a:ext uri="{FF2B5EF4-FFF2-40B4-BE49-F238E27FC236}">
                <a16:creationId xmlns:a16="http://schemas.microsoft.com/office/drawing/2014/main" id="{6BB2526E-F2EA-9D1C-1B26-08FBFF89E144}"/>
              </a:ext>
            </a:extLst>
          </p:cNvPr>
          <p:cNvSpPr>
            <a:spLocks noGrp="1"/>
          </p:cNvSpPr>
          <p:nvPr>
            <p:ph type="pic" sz="quarter" idx="13"/>
          </p:nvPr>
        </p:nvSpPr>
        <p:spPr>
          <a:xfrm>
            <a:off x="0" y="0"/>
            <a:ext cx="12192000" cy="6858000"/>
          </a:xfrm>
          <a:solidFill>
            <a:schemeClr val="bg1">
              <a:lumMod val="10000"/>
              <a:lumOff val="90000"/>
            </a:schemeClr>
          </a:solidFill>
        </p:spPr>
        <p:txBody>
          <a:bodyPr/>
          <a:lstStyle>
            <a:lvl1pPr marL="0" indent="0">
              <a:buNone/>
              <a:defRPr>
                <a:solidFill>
                  <a:schemeClr val="bg1"/>
                </a:solidFill>
              </a:defRPr>
            </a:lvl1pPr>
          </a:lstStyle>
          <a:p>
            <a:r>
              <a:rPr lang="en-US"/>
              <a:t>Click icon to add picture</a:t>
            </a:r>
            <a:endParaRPr lang="en-GB" dirty="0"/>
          </a:p>
        </p:txBody>
      </p:sp>
      <p:sp>
        <p:nvSpPr>
          <p:cNvPr id="9" name="Text Placeholder 8">
            <a:extLst>
              <a:ext uri="{FF2B5EF4-FFF2-40B4-BE49-F238E27FC236}">
                <a16:creationId xmlns:a16="http://schemas.microsoft.com/office/drawing/2014/main" id="{5EDE321F-F52B-FEEB-AAFF-1C98D38F45CB}"/>
              </a:ext>
            </a:extLst>
          </p:cNvPr>
          <p:cNvSpPr>
            <a:spLocks noGrp="1"/>
          </p:cNvSpPr>
          <p:nvPr>
            <p:ph type="body" sz="quarter" idx="14" hasCustomPrompt="1"/>
          </p:nvPr>
        </p:nvSpPr>
        <p:spPr>
          <a:xfrm>
            <a:off x="479424" y="512763"/>
            <a:ext cx="3744913" cy="2916237"/>
          </a:xfrm>
          <a:solidFill>
            <a:schemeClr val="accent2"/>
          </a:solidFill>
        </p:spPr>
        <p:txBody>
          <a:bodyPr lIns="216000" tIns="216000" rIns="216000" bIns="216000"/>
          <a:lstStyle>
            <a:lvl1pPr marL="0" indent="0">
              <a:lnSpc>
                <a:spcPct val="100000"/>
              </a:lnSpc>
              <a:buNone/>
              <a:defRPr sz="1800" b="1"/>
            </a:lvl1pPr>
            <a:lvl2pPr marL="313200" indent="0">
              <a:buNone/>
              <a:defRPr/>
            </a:lvl2pPr>
            <a:lvl3pPr marL="518400" indent="0">
              <a:buNone/>
              <a:defRPr/>
            </a:lvl3pPr>
            <a:lvl4pPr marL="759600" indent="0">
              <a:buNone/>
              <a:defRPr/>
            </a:lvl4pPr>
            <a:lvl5pPr marL="1000800" indent="0">
              <a:buNone/>
              <a:defRPr/>
            </a:lvl5pPr>
          </a:lstStyle>
          <a:p>
            <a:pPr lvl="0"/>
            <a:r>
              <a:rPr lang="en-GB" dirty="0"/>
              <a:t>“Click to edit Quote text styles”</a:t>
            </a:r>
          </a:p>
        </p:txBody>
      </p:sp>
      <p:sp>
        <p:nvSpPr>
          <p:cNvPr id="11" name="Text Placeholder 10">
            <a:extLst>
              <a:ext uri="{FF2B5EF4-FFF2-40B4-BE49-F238E27FC236}">
                <a16:creationId xmlns:a16="http://schemas.microsoft.com/office/drawing/2014/main" id="{D192335A-B2A5-E916-3645-6203D3199B1F}"/>
              </a:ext>
            </a:extLst>
          </p:cNvPr>
          <p:cNvSpPr>
            <a:spLocks noGrp="1"/>
          </p:cNvSpPr>
          <p:nvPr>
            <p:ph type="body" sz="quarter" idx="15" hasCustomPrompt="1"/>
          </p:nvPr>
        </p:nvSpPr>
        <p:spPr>
          <a:xfrm>
            <a:off x="742248" y="2945568"/>
            <a:ext cx="3184525" cy="179882"/>
          </a:xfrm>
        </p:spPr>
        <p:txBody>
          <a:bodyPr/>
          <a:lstStyle>
            <a:lvl1pPr marL="0" indent="0">
              <a:buNone/>
              <a:defRPr sz="1200">
                <a:solidFill>
                  <a:schemeClr val="tx1"/>
                </a:solidFill>
              </a:defRPr>
            </a:lvl1pPr>
          </a:lstStyle>
          <a:p>
            <a:pPr lvl="0"/>
            <a:r>
              <a:rPr lang="en-GB" dirty="0"/>
              <a:t>Attribution name</a:t>
            </a:r>
          </a:p>
        </p:txBody>
      </p:sp>
      <p:sp>
        <p:nvSpPr>
          <p:cNvPr id="2" name="Rounded Rectangle 1">
            <a:extLst>
              <a:ext uri="{FF2B5EF4-FFF2-40B4-BE49-F238E27FC236}">
                <a16:creationId xmlns:a16="http://schemas.microsoft.com/office/drawing/2014/main" id="{E4ADC265-A047-38D1-69CD-93FC4D5CDF18}"/>
              </a:ext>
            </a:extLst>
          </p:cNvPr>
          <p:cNvSpPr/>
          <p:nvPr userDrawn="1"/>
        </p:nvSpPr>
        <p:spPr>
          <a:xfrm>
            <a:off x="12296487" y="-2"/>
            <a:ext cx="2178000" cy="5451677"/>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6" name="Graphic 5">
            <a:extLst>
              <a:ext uri="{FF2B5EF4-FFF2-40B4-BE49-F238E27FC236}">
                <a16:creationId xmlns:a16="http://schemas.microsoft.com/office/drawing/2014/main" id="{D4ABAC95-2FC6-D22A-B654-0080CB3668F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25413" y="118702"/>
            <a:ext cx="347311" cy="343176"/>
          </a:xfrm>
          <a:prstGeom prst="rect">
            <a:avLst/>
          </a:prstGeom>
        </p:spPr>
      </p:pic>
      <p:sp>
        <p:nvSpPr>
          <p:cNvPr id="8" name="TextBox 7">
            <a:extLst>
              <a:ext uri="{FF2B5EF4-FFF2-40B4-BE49-F238E27FC236}">
                <a16:creationId xmlns:a16="http://schemas.microsoft.com/office/drawing/2014/main" id="{9E8337A9-6915-95D8-8FF3-8110088D4769}"/>
              </a:ext>
            </a:extLst>
          </p:cNvPr>
          <p:cNvSpPr txBox="1"/>
          <p:nvPr userDrawn="1"/>
        </p:nvSpPr>
        <p:spPr>
          <a:xfrm>
            <a:off x="12872184" y="118702"/>
            <a:ext cx="1503035"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14" name="TextBox 13">
            <a:extLst>
              <a:ext uri="{FF2B5EF4-FFF2-40B4-BE49-F238E27FC236}">
                <a16:creationId xmlns:a16="http://schemas.microsoft.com/office/drawing/2014/main" id="{F7CA7688-F564-BC38-89B1-33D50976407D}"/>
              </a:ext>
            </a:extLst>
          </p:cNvPr>
          <p:cNvSpPr txBox="1"/>
          <p:nvPr userDrawn="1"/>
        </p:nvSpPr>
        <p:spPr>
          <a:xfrm>
            <a:off x="12411008" y="4681820"/>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16" name="TextBox 15">
            <a:extLst>
              <a:ext uri="{FF2B5EF4-FFF2-40B4-BE49-F238E27FC236}">
                <a16:creationId xmlns:a16="http://schemas.microsoft.com/office/drawing/2014/main" id="{D604D01D-DC5D-3129-724E-E1FEA943FB9A}"/>
              </a:ext>
            </a:extLst>
          </p:cNvPr>
          <p:cNvSpPr txBox="1"/>
          <p:nvPr userDrawn="1"/>
        </p:nvSpPr>
        <p:spPr>
          <a:xfrm>
            <a:off x="12411009" y="646138"/>
            <a:ext cx="1964210" cy="2246769"/>
          </a:xfrm>
          <a:prstGeom prst="rect">
            <a:avLst/>
          </a:prstGeom>
          <a:noFill/>
        </p:spPr>
        <p:txBody>
          <a:bodyPr wrap="square" lIns="0" tIns="0" rIns="0" bIns="0" rtlCol="0">
            <a:spAutoFit/>
          </a:bodyPr>
          <a:lstStyle/>
          <a:p>
            <a:r>
              <a:rPr lang="en-GB" sz="1000" b="1" dirty="0">
                <a:solidFill>
                  <a:srgbClr val="FFFFFF"/>
                </a:solidFill>
              </a:rPr>
              <a:t>Insert an image into the box</a:t>
            </a:r>
          </a:p>
          <a:p>
            <a:endParaRPr lang="en-GB" sz="800" dirty="0">
              <a:solidFill>
                <a:srgbClr val="FFFFFF"/>
              </a:solidFill>
            </a:endParaRPr>
          </a:p>
          <a:p>
            <a:pPr marL="228600" indent="-228600">
              <a:buFont typeface="+mj-lt"/>
              <a:buAutoNum type="arabicPeriod"/>
            </a:pPr>
            <a:r>
              <a:rPr lang="en-GB" sz="800" dirty="0">
                <a:solidFill>
                  <a:srgbClr val="FFFFFF"/>
                </a:solidFill>
              </a:rPr>
              <a:t>Click the picture icon in the centre of the box and select your image. PNG images work best in PowerPoint.</a:t>
            </a:r>
            <a:br>
              <a:rPr lang="en-GB" sz="800" dirty="0">
                <a:solidFill>
                  <a:srgbClr val="FFFFFF"/>
                </a:solidFill>
              </a:rPr>
            </a:br>
            <a:r>
              <a:rPr lang="en-GB" sz="800" dirty="0">
                <a:solidFill>
                  <a:srgbClr val="FFFFFF"/>
                </a:solidFill>
              </a:rPr>
              <a:t>(Alternatively drag and drop your image into the box).</a:t>
            </a:r>
          </a:p>
          <a:p>
            <a:pPr marL="228600" indent="-228600">
              <a:buFont typeface="+mj-lt"/>
              <a:buAutoNum type="arabicPeriod"/>
            </a:pPr>
            <a:r>
              <a:rPr lang="en-GB" sz="800" dirty="0">
                <a:solidFill>
                  <a:srgbClr val="FFFFFF"/>
                </a:solidFill>
              </a:rPr>
              <a:t>The image may need to be cropped to fit better – select the crop tool from the ribbon or right-click the image and scroll down to ‘Crop’. See full usage guidelines for information on how to crop images.</a:t>
            </a:r>
            <a:br>
              <a:rPr lang="en-GB" sz="800" dirty="0">
                <a:solidFill>
                  <a:srgbClr val="FFFFFF"/>
                </a:solidFill>
              </a:rPr>
            </a:br>
            <a:r>
              <a:rPr lang="en-GB" sz="800" dirty="0">
                <a:solidFill>
                  <a:srgbClr val="FFFFFF"/>
                </a:solidFill>
              </a:rPr>
              <a:t>A selection of images can be found here: </a:t>
            </a:r>
            <a:r>
              <a:rPr lang="en-GB" sz="800" b="1" dirty="0">
                <a:solidFill>
                  <a:srgbClr val="FFFFFF"/>
                </a:solidFill>
              </a:rPr>
              <a:t>Public Drive (P Drive) &gt; Marketing and Brand Library &gt; SE PPT &gt; Imagery for PPT_NOT TO BE SHARED</a:t>
            </a:r>
            <a:endParaRPr lang="en-GB" sz="800" dirty="0">
              <a:solidFill>
                <a:srgbClr val="FFFFFF"/>
              </a:solidFill>
            </a:endParaRPr>
          </a:p>
        </p:txBody>
      </p:sp>
      <p:sp>
        <p:nvSpPr>
          <p:cNvPr id="17" name="TextBox 16">
            <a:extLst>
              <a:ext uri="{FF2B5EF4-FFF2-40B4-BE49-F238E27FC236}">
                <a16:creationId xmlns:a16="http://schemas.microsoft.com/office/drawing/2014/main" id="{9A5CA30A-74D5-6E78-B4A7-3AD5031FCD36}"/>
              </a:ext>
            </a:extLst>
          </p:cNvPr>
          <p:cNvSpPr txBox="1"/>
          <p:nvPr userDrawn="1"/>
        </p:nvSpPr>
        <p:spPr>
          <a:xfrm>
            <a:off x="12411009" y="2954056"/>
            <a:ext cx="1964210" cy="1508105"/>
          </a:xfrm>
          <a:prstGeom prst="rect">
            <a:avLst/>
          </a:prstGeom>
          <a:noFill/>
        </p:spPr>
        <p:txBody>
          <a:bodyPr wrap="square" lIns="0" tIns="0" rIns="0" bIns="0" rtlCol="0">
            <a:spAutoFit/>
          </a:bodyPr>
          <a:lstStyle/>
          <a:p>
            <a:r>
              <a:rPr lang="en-GB" sz="1000" b="1" dirty="0">
                <a:solidFill>
                  <a:srgbClr val="FFFFFF"/>
                </a:solidFill>
              </a:rPr>
              <a:t>Editing the Quote text box</a:t>
            </a:r>
          </a:p>
          <a:p>
            <a:endParaRPr lang="en-GB" sz="800" dirty="0">
              <a:solidFill>
                <a:srgbClr val="FFFFFF"/>
              </a:solidFill>
            </a:endParaRPr>
          </a:p>
          <a:p>
            <a:pPr marL="228600" indent="-228600">
              <a:buFont typeface="+mj-lt"/>
              <a:buAutoNum type="arabicPeriod"/>
            </a:pPr>
            <a:r>
              <a:rPr lang="en-GB" sz="800" dirty="0">
                <a:solidFill>
                  <a:srgbClr val="FFFFFF"/>
                </a:solidFill>
              </a:rPr>
              <a:t>Enter your text in between the quotation marks.</a:t>
            </a:r>
          </a:p>
          <a:p>
            <a:pPr marL="228600" indent="-228600">
              <a:buFont typeface="+mj-lt"/>
              <a:buAutoNum type="arabicPeriod"/>
            </a:pPr>
            <a:r>
              <a:rPr lang="en-GB" sz="800" dirty="0">
                <a:solidFill>
                  <a:srgbClr val="FFFFFF"/>
                </a:solidFill>
              </a:rPr>
              <a:t>Enter your attribution name in its text box.</a:t>
            </a:r>
          </a:p>
          <a:p>
            <a:pPr marL="228600" indent="-228600">
              <a:buFont typeface="+mj-lt"/>
              <a:buAutoNum type="arabicPeriod"/>
            </a:pPr>
            <a:r>
              <a:rPr lang="en-GB" sz="800" dirty="0">
                <a:solidFill>
                  <a:srgbClr val="FFFFFF"/>
                </a:solidFill>
              </a:rPr>
              <a:t>Resize the quote box to fit your text so it is balanced and move the Attribution name box if necessary.</a:t>
            </a:r>
          </a:p>
          <a:p>
            <a:pPr marL="228600" indent="-228600">
              <a:buFont typeface="+mj-lt"/>
              <a:buAutoNum type="arabicPeriod"/>
            </a:pPr>
            <a:r>
              <a:rPr lang="en-GB" sz="800" dirty="0">
                <a:solidFill>
                  <a:srgbClr val="FFFFFF"/>
                </a:solidFill>
              </a:rPr>
              <a:t>The text boxes may need to be repositioned so as not to obscure important detail on your image.</a:t>
            </a:r>
          </a:p>
        </p:txBody>
      </p:sp>
    </p:spTree>
    <p:extLst>
      <p:ext uri="{BB962C8B-B14F-4D97-AF65-F5344CB8AC3E}">
        <p14:creationId xmlns:p14="http://schemas.microsoft.com/office/powerpoint/2010/main" val="3256950159"/>
      </p:ext>
    </p:extLst>
  </p:cSld>
  <p:clrMapOvr>
    <a:overrideClrMapping bg1="dk1" tx1="lt1" bg2="dk2" tx2="lt2" accent1="accent1" accent2="accent2" accent3="accent3" accent4="accent4" accent5="accent5" accent6="accent6" hlink="hlink" folHlink="folHlink"/>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Quote on Left">
    <p:bg>
      <p:bgPr>
        <a:solidFill>
          <a:schemeClr val="accent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1E77010-0A79-CA37-D6E5-5D0D9C8EE9DB}"/>
              </a:ext>
            </a:extLst>
          </p:cNvPr>
          <p:cNvSpPr>
            <a:spLocks noGrp="1"/>
          </p:cNvSpPr>
          <p:nvPr>
            <p:ph type="dt" sz="half" idx="10"/>
          </p:nvPr>
        </p:nvSpPr>
        <p:spPr>
          <a:xfrm>
            <a:off x="8958263" y="7743072"/>
            <a:ext cx="2743200" cy="142651"/>
          </a:xfrm>
        </p:spPr>
        <p:txBody>
          <a:bodyPr/>
          <a:lstStyle/>
          <a:p>
            <a:fld id="{D32D945B-4F5F-5149-B267-31671C77E52F}" type="datetime2">
              <a:rPr lang="en-GB" smtClean="0">
                <a:solidFill>
                  <a:srgbClr val="FFFFFF"/>
                </a:solidFill>
              </a:rPr>
              <a:pPr/>
              <a:t>Thursday, 24 August 2023</a:t>
            </a:fld>
            <a:endParaRPr lang="en-GB" dirty="0">
              <a:solidFill>
                <a:srgbClr val="FFFFFF"/>
              </a:solidFill>
            </a:endParaRPr>
          </a:p>
        </p:txBody>
      </p:sp>
      <p:sp>
        <p:nvSpPr>
          <p:cNvPr id="5" name="Slide Number Placeholder 4">
            <a:extLst>
              <a:ext uri="{FF2B5EF4-FFF2-40B4-BE49-F238E27FC236}">
                <a16:creationId xmlns:a16="http://schemas.microsoft.com/office/drawing/2014/main" id="{A1E0856B-80E0-22DE-561D-ECA0163BE60A}"/>
              </a:ext>
            </a:extLst>
          </p:cNvPr>
          <p:cNvSpPr>
            <a:spLocks noGrp="1"/>
          </p:cNvSpPr>
          <p:nvPr>
            <p:ph type="sldNum" sz="quarter" idx="12"/>
          </p:nvPr>
        </p:nvSpPr>
        <p:spPr>
          <a:xfrm>
            <a:off x="11701463" y="7743072"/>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4" name="Footer Placeholder 3">
            <a:extLst>
              <a:ext uri="{FF2B5EF4-FFF2-40B4-BE49-F238E27FC236}">
                <a16:creationId xmlns:a16="http://schemas.microsoft.com/office/drawing/2014/main" id="{EEE919C2-41F4-A156-8CBE-6A03135AE9D9}"/>
              </a:ext>
            </a:extLst>
          </p:cNvPr>
          <p:cNvSpPr>
            <a:spLocks noGrp="1"/>
          </p:cNvSpPr>
          <p:nvPr>
            <p:ph type="ftr" sz="quarter" idx="11"/>
          </p:nvPr>
        </p:nvSpPr>
        <p:spPr>
          <a:xfrm>
            <a:off x="284643" y="7743072"/>
            <a:ext cx="5811357" cy="142651"/>
          </a:xfrm>
        </p:spPr>
        <p:txBody>
          <a:bodyPr/>
          <a:lstStyle/>
          <a:p>
            <a:endParaRPr lang="en-GB" dirty="0">
              <a:solidFill>
                <a:srgbClr val="FFFFFF"/>
              </a:solidFill>
            </a:endParaRPr>
          </a:p>
        </p:txBody>
      </p:sp>
      <p:sp>
        <p:nvSpPr>
          <p:cNvPr id="9" name="Text Placeholder 8">
            <a:extLst>
              <a:ext uri="{FF2B5EF4-FFF2-40B4-BE49-F238E27FC236}">
                <a16:creationId xmlns:a16="http://schemas.microsoft.com/office/drawing/2014/main" id="{5EDE321F-F52B-FEEB-AAFF-1C98D38F45CB}"/>
              </a:ext>
            </a:extLst>
          </p:cNvPr>
          <p:cNvSpPr>
            <a:spLocks noGrp="1"/>
          </p:cNvSpPr>
          <p:nvPr>
            <p:ph type="body" sz="quarter" idx="14" hasCustomPrompt="1"/>
          </p:nvPr>
        </p:nvSpPr>
        <p:spPr>
          <a:xfrm>
            <a:off x="479424" y="512763"/>
            <a:ext cx="3263236" cy="5228818"/>
          </a:xfrm>
          <a:noFill/>
        </p:spPr>
        <p:txBody>
          <a:bodyPr lIns="0" tIns="0" rIns="0" bIns="0"/>
          <a:lstStyle>
            <a:lvl1pPr marL="0" indent="0">
              <a:lnSpc>
                <a:spcPct val="100000"/>
              </a:lnSpc>
              <a:buNone/>
              <a:defRPr sz="1800" b="1"/>
            </a:lvl1pPr>
            <a:lvl2pPr marL="313200" indent="0">
              <a:buNone/>
              <a:defRPr/>
            </a:lvl2pPr>
            <a:lvl3pPr marL="518400" indent="0">
              <a:buNone/>
              <a:defRPr/>
            </a:lvl3pPr>
            <a:lvl4pPr marL="759600" indent="0">
              <a:buNone/>
              <a:defRPr/>
            </a:lvl4pPr>
            <a:lvl5pPr marL="1000800" indent="0">
              <a:buNone/>
              <a:defRPr/>
            </a:lvl5pPr>
          </a:lstStyle>
          <a:p>
            <a:pPr lvl="0"/>
            <a:r>
              <a:rPr lang="en-GB" dirty="0"/>
              <a:t>“Click to edit Quote text styles”</a:t>
            </a:r>
          </a:p>
        </p:txBody>
      </p:sp>
      <p:sp>
        <p:nvSpPr>
          <p:cNvPr id="11" name="Text Placeholder 10">
            <a:extLst>
              <a:ext uri="{FF2B5EF4-FFF2-40B4-BE49-F238E27FC236}">
                <a16:creationId xmlns:a16="http://schemas.microsoft.com/office/drawing/2014/main" id="{D192335A-B2A5-E916-3645-6203D3199B1F}"/>
              </a:ext>
            </a:extLst>
          </p:cNvPr>
          <p:cNvSpPr>
            <a:spLocks noGrp="1"/>
          </p:cNvSpPr>
          <p:nvPr>
            <p:ph type="body" sz="quarter" idx="15" hasCustomPrompt="1"/>
          </p:nvPr>
        </p:nvSpPr>
        <p:spPr>
          <a:xfrm>
            <a:off x="479426" y="6042345"/>
            <a:ext cx="3263234" cy="364257"/>
          </a:xfrm>
        </p:spPr>
        <p:txBody>
          <a:bodyPr anchor="b"/>
          <a:lstStyle>
            <a:lvl1pPr marL="0" indent="0">
              <a:buNone/>
              <a:defRPr sz="1200">
                <a:solidFill>
                  <a:schemeClr val="tx1"/>
                </a:solidFill>
              </a:defRPr>
            </a:lvl1pPr>
          </a:lstStyle>
          <a:p>
            <a:pPr lvl="0"/>
            <a:r>
              <a:rPr lang="en-GB" dirty="0"/>
              <a:t>Attribution name</a:t>
            </a:r>
          </a:p>
        </p:txBody>
      </p:sp>
      <p:sp>
        <p:nvSpPr>
          <p:cNvPr id="7" name="Picture Placeholder 6">
            <a:extLst>
              <a:ext uri="{FF2B5EF4-FFF2-40B4-BE49-F238E27FC236}">
                <a16:creationId xmlns:a16="http://schemas.microsoft.com/office/drawing/2014/main" id="{6BB2526E-F2EA-9D1C-1B26-08FBFF89E144}"/>
              </a:ext>
            </a:extLst>
          </p:cNvPr>
          <p:cNvSpPr>
            <a:spLocks noGrp="1"/>
          </p:cNvSpPr>
          <p:nvPr>
            <p:ph type="pic" sz="quarter" idx="13"/>
          </p:nvPr>
        </p:nvSpPr>
        <p:spPr>
          <a:xfrm>
            <a:off x="4224338" y="0"/>
            <a:ext cx="7967661" cy="6858000"/>
          </a:xfrm>
          <a:solidFill>
            <a:schemeClr val="bg1">
              <a:lumMod val="10000"/>
              <a:lumOff val="90000"/>
            </a:schemeClr>
          </a:solidFill>
        </p:spPr>
        <p:txBody>
          <a:bodyPr/>
          <a:lstStyle>
            <a:lvl1pPr marL="0" indent="0">
              <a:buNone/>
              <a:defRPr>
                <a:solidFill>
                  <a:schemeClr val="bg1"/>
                </a:solidFill>
              </a:defRPr>
            </a:lvl1pPr>
          </a:lstStyle>
          <a:p>
            <a:r>
              <a:rPr lang="en-US"/>
              <a:t>Click icon to add picture</a:t>
            </a:r>
            <a:endParaRPr lang="en-GB" dirty="0"/>
          </a:p>
        </p:txBody>
      </p:sp>
      <p:sp>
        <p:nvSpPr>
          <p:cNvPr id="2" name="Rounded Rectangle 1">
            <a:extLst>
              <a:ext uri="{FF2B5EF4-FFF2-40B4-BE49-F238E27FC236}">
                <a16:creationId xmlns:a16="http://schemas.microsoft.com/office/drawing/2014/main" id="{BC99BCF6-31D0-A91D-3C56-85152B417614}"/>
              </a:ext>
            </a:extLst>
          </p:cNvPr>
          <p:cNvSpPr/>
          <p:nvPr userDrawn="1"/>
        </p:nvSpPr>
        <p:spPr>
          <a:xfrm>
            <a:off x="12296487" y="-2"/>
            <a:ext cx="2178000" cy="5451677"/>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6" name="Graphic 5">
            <a:extLst>
              <a:ext uri="{FF2B5EF4-FFF2-40B4-BE49-F238E27FC236}">
                <a16:creationId xmlns:a16="http://schemas.microsoft.com/office/drawing/2014/main" id="{CE97C64C-4474-1CC7-C4B9-81C08BE059A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25413" y="118702"/>
            <a:ext cx="347311" cy="343176"/>
          </a:xfrm>
          <a:prstGeom prst="rect">
            <a:avLst/>
          </a:prstGeom>
        </p:spPr>
      </p:pic>
      <p:sp>
        <p:nvSpPr>
          <p:cNvPr id="8" name="TextBox 7">
            <a:extLst>
              <a:ext uri="{FF2B5EF4-FFF2-40B4-BE49-F238E27FC236}">
                <a16:creationId xmlns:a16="http://schemas.microsoft.com/office/drawing/2014/main" id="{6CDB81F4-0509-3EC4-59F6-D767285922F9}"/>
              </a:ext>
            </a:extLst>
          </p:cNvPr>
          <p:cNvSpPr txBox="1"/>
          <p:nvPr userDrawn="1"/>
        </p:nvSpPr>
        <p:spPr>
          <a:xfrm>
            <a:off x="12872184" y="118702"/>
            <a:ext cx="1503035"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14" name="TextBox 13">
            <a:extLst>
              <a:ext uri="{FF2B5EF4-FFF2-40B4-BE49-F238E27FC236}">
                <a16:creationId xmlns:a16="http://schemas.microsoft.com/office/drawing/2014/main" id="{E97E0EA5-4E77-7010-79EE-E66E0CC00FD0}"/>
              </a:ext>
            </a:extLst>
          </p:cNvPr>
          <p:cNvSpPr txBox="1"/>
          <p:nvPr userDrawn="1"/>
        </p:nvSpPr>
        <p:spPr>
          <a:xfrm>
            <a:off x="12411008" y="4681820"/>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16" name="TextBox 15">
            <a:extLst>
              <a:ext uri="{FF2B5EF4-FFF2-40B4-BE49-F238E27FC236}">
                <a16:creationId xmlns:a16="http://schemas.microsoft.com/office/drawing/2014/main" id="{857DAA1E-2AED-B9BF-117B-B25631FD5FD0}"/>
              </a:ext>
            </a:extLst>
          </p:cNvPr>
          <p:cNvSpPr txBox="1"/>
          <p:nvPr userDrawn="1"/>
        </p:nvSpPr>
        <p:spPr>
          <a:xfrm>
            <a:off x="12411009" y="646138"/>
            <a:ext cx="1964210" cy="2246769"/>
          </a:xfrm>
          <a:prstGeom prst="rect">
            <a:avLst/>
          </a:prstGeom>
          <a:noFill/>
        </p:spPr>
        <p:txBody>
          <a:bodyPr wrap="square" lIns="0" tIns="0" rIns="0" bIns="0" rtlCol="0">
            <a:spAutoFit/>
          </a:bodyPr>
          <a:lstStyle/>
          <a:p>
            <a:r>
              <a:rPr lang="en-GB" sz="1000" b="1" dirty="0">
                <a:solidFill>
                  <a:srgbClr val="FFFFFF"/>
                </a:solidFill>
              </a:rPr>
              <a:t>Insert an image into the box</a:t>
            </a:r>
          </a:p>
          <a:p>
            <a:endParaRPr lang="en-GB" sz="800" dirty="0">
              <a:solidFill>
                <a:srgbClr val="FFFFFF"/>
              </a:solidFill>
            </a:endParaRPr>
          </a:p>
          <a:p>
            <a:pPr marL="228600" indent="-228600">
              <a:buFont typeface="+mj-lt"/>
              <a:buAutoNum type="arabicPeriod"/>
            </a:pPr>
            <a:r>
              <a:rPr lang="en-GB" sz="800" dirty="0">
                <a:solidFill>
                  <a:srgbClr val="FFFFFF"/>
                </a:solidFill>
              </a:rPr>
              <a:t>Click the picture icon in the centre of the box and select your image. PNG images work best in PowerPoint.</a:t>
            </a:r>
            <a:br>
              <a:rPr lang="en-GB" sz="800" dirty="0">
                <a:solidFill>
                  <a:srgbClr val="FFFFFF"/>
                </a:solidFill>
              </a:rPr>
            </a:br>
            <a:r>
              <a:rPr lang="en-GB" sz="800" dirty="0">
                <a:solidFill>
                  <a:srgbClr val="FFFFFF"/>
                </a:solidFill>
              </a:rPr>
              <a:t>(Alternatively drag and drop your image into the box).</a:t>
            </a:r>
          </a:p>
          <a:p>
            <a:pPr marL="228600" indent="-228600">
              <a:buFont typeface="+mj-lt"/>
              <a:buAutoNum type="arabicPeriod"/>
            </a:pPr>
            <a:r>
              <a:rPr lang="en-GB" sz="800" dirty="0">
                <a:solidFill>
                  <a:srgbClr val="FFFFFF"/>
                </a:solidFill>
              </a:rPr>
              <a:t>The image may need to be cropped to fit better – select the crop tool from the ribbon or right-click the image and scroll down to ‘Crop’. See full usage guidelines for information on how to crop images.</a:t>
            </a:r>
            <a:br>
              <a:rPr lang="en-GB" sz="800" dirty="0">
                <a:solidFill>
                  <a:srgbClr val="FFFFFF"/>
                </a:solidFill>
              </a:rPr>
            </a:br>
            <a:r>
              <a:rPr lang="en-GB" sz="800" dirty="0">
                <a:solidFill>
                  <a:srgbClr val="FFFFFF"/>
                </a:solidFill>
              </a:rPr>
              <a:t>A selection of images can be found here: </a:t>
            </a:r>
            <a:r>
              <a:rPr lang="en-GB" sz="800" b="1" dirty="0">
                <a:solidFill>
                  <a:srgbClr val="FFFFFF"/>
                </a:solidFill>
              </a:rPr>
              <a:t>Public Drive (P Drive) &gt; Marketing and Brand Library &gt; SE PPT &gt; Imagery for PPT_NOT TO BE SHARED</a:t>
            </a:r>
            <a:endParaRPr lang="en-GB" sz="800" dirty="0">
              <a:solidFill>
                <a:srgbClr val="FFFFFF"/>
              </a:solidFill>
            </a:endParaRPr>
          </a:p>
        </p:txBody>
      </p:sp>
      <p:sp>
        <p:nvSpPr>
          <p:cNvPr id="17" name="TextBox 16">
            <a:extLst>
              <a:ext uri="{FF2B5EF4-FFF2-40B4-BE49-F238E27FC236}">
                <a16:creationId xmlns:a16="http://schemas.microsoft.com/office/drawing/2014/main" id="{D73EDA6C-E288-5B86-5741-C3909BB7981E}"/>
              </a:ext>
            </a:extLst>
          </p:cNvPr>
          <p:cNvSpPr txBox="1"/>
          <p:nvPr userDrawn="1"/>
        </p:nvSpPr>
        <p:spPr>
          <a:xfrm>
            <a:off x="12411009" y="2954056"/>
            <a:ext cx="1964210" cy="1508105"/>
          </a:xfrm>
          <a:prstGeom prst="rect">
            <a:avLst/>
          </a:prstGeom>
          <a:noFill/>
        </p:spPr>
        <p:txBody>
          <a:bodyPr wrap="square" lIns="0" tIns="0" rIns="0" bIns="0" rtlCol="0">
            <a:spAutoFit/>
          </a:bodyPr>
          <a:lstStyle/>
          <a:p>
            <a:r>
              <a:rPr lang="en-GB" sz="1000" b="1" dirty="0">
                <a:solidFill>
                  <a:srgbClr val="FFFFFF"/>
                </a:solidFill>
              </a:rPr>
              <a:t>Editing the Quote text box</a:t>
            </a:r>
          </a:p>
          <a:p>
            <a:endParaRPr lang="en-GB" sz="800" dirty="0">
              <a:solidFill>
                <a:srgbClr val="FFFFFF"/>
              </a:solidFill>
            </a:endParaRPr>
          </a:p>
          <a:p>
            <a:pPr marL="228600" indent="-228600">
              <a:buFont typeface="+mj-lt"/>
              <a:buAutoNum type="arabicPeriod"/>
            </a:pPr>
            <a:r>
              <a:rPr lang="en-GB" sz="800" dirty="0">
                <a:solidFill>
                  <a:srgbClr val="FFFFFF"/>
                </a:solidFill>
              </a:rPr>
              <a:t>Enter your text in between the quotation marks.</a:t>
            </a:r>
          </a:p>
          <a:p>
            <a:pPr marL="228600" indent="-228600">
              <a:buFont typeface="+mj-lt"/>
              <a:buAutoNum type="arabicPeriod"/>
            </a:pPr>
            <a:r>
              <a:rPr lang="en-GB" sz="800" dirty="0">
                <a:solidFill>
                  <a:srgbClr val="FFFFFF"/>
                </a:solidFill>
              </a:rPr>
              <a:t>Enter your attribution name in its text box.</a:t>
            </a:r>
          </a:p>
          <a:p>
            <a:pPr marL="228600" indent="-228600">
              <a:buFont typeface="+mj-lt"/>
              <a:buAutoNum type="arabicPeriod"/>
            </a:pPr>
            <a:r>
              <a:rPr lang="en-GB" sz="800" dirty="0">
                <a:solidFill>
                  <a:srgbClr val="FFFFFF"/>
                </a:solidFill>
              </a:rPr>
              <a:t>Resize the quote box to fit your text so it is balanced and move the Attribution name box if necessary.</a:t>
            </a:r>
          </a:p>
          <a:p>
            <a:pPr marL="228600" indent="-228600">
              <a:buFont typeface="+mj-lt"/>
              <a:buAutoNum type="arabicPeriod"/>
            </a:pPr>
            <a:r>
              <a:rPr lang="en-GB" sz="800" dirty="0">
                <a:solidFill>
                  <a:srgbClr val="FFFFFF"/>
                </a:solidFill>
              </a:rPr>
              <a:t>The text boxes may need to be repositioned so as not to obscure important detail on your image.</a:t>
            </a:r>
          </a:p>
        </p:txBody>
      </p:sp>
    </p:spTree>
    <p:extLst>
      <p:ext uri="{BB962C8B-B14F-4D97-AF65-F5344CB8AC3E}">
        <p14:creationId xmlns:p14="http://schemas.microsoft.com/office/powerpoint/2010/main" val="2315037706"/>
      </p:ext>
    </p:extLst>
  </p:cSld>
  <p:clrMapOvr>
    <a:overrideClrMapping bg1="dk1" tx1="lt1" bg2="dk2" tx2="lt2" accent1="accent1" accent2="accent2" accent3="accent3" accent4="accent4" accent5="accent5" accent6="accent6" hlink="hlink" folHlink="folHlink"/>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Quote with Headshot">
    <p:bg>
      <p:bgPr>
        <a:solidFill>
          <a:schemeClr val="accent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1E77010-0A79-CA37-D6E5-5D0D9C8EE9DB}"/>
              </a:ext>
            </a:extLst>
          </p:cNvPr>
          <p:cNvSpPr>
            <a:spLocks noGrp="1"/>
          </p:cNvSpPr>
          <p:nvPr>
            <p:ph type="dt" sz="half" idx="10"/>
          </p:nvPr>
        </p:nvSpPr>
        <p:spPr>
          <a:xfrm>
            <a:off x="8958263" y="7743072"/>
            <a:ext cx="2743200" cy="142651"/>
          </a:xfrm>
        </p:spPr>
        <p:txBody>
          <a:bodyPr/>
          <a:lstStyle/>
          <a:p>
            <a:fld id="{E458DAE8-69E0-8849-A690-B23D14BEAB15}" type="datetime2">
              <a:rPr lang="en-GB" smtClean="0">
                <a:solidFill>
                  <a:srgbClr val="FFFFFF"/>
                </a:solidFill>
              </a:rPr>
              <a:pPr/>
              <a:t>Thursday, 24 August 2023</a:t>
            </a:fld>
            <a:endParaRPr lang="en-GB" dirty="0">
              <a:solidFill>
                <a:srgbClr val="FFFFFF"/>
              </a:solidFill>
            </a:endParaRPr>
          </a:p>
        </p:txBody>
      </p:sp>
      <p:sp>
        <p:nvSpPr>
          <p:cNvPr id="5" name="Slide Number Placeholder 4">
            <a:extLst>
              <a:ext uri="{FF2B5EF4-FFF2-40B4-BE49-F238E27FC236}">
                <a16:creationId xmlns:a16="http://schemas.microsoft.com/office/drawing/2014/main" id="{A1E0856B-80E0-22DE-561D-ECA0163BE60A}"/>
              </a:ext>
            </a:extLst>
          </p:cNvPr>
          <p:cNvSpPr>
            <a:spLocks noGrp="1"/>
          </p:cNvSpPr>
          <p:nvPr>
            <p:ph type="sldNum" sz="quarter" idx="12"/>
          </p:nvPr>
        </p:nvSpPr>
        <p:spPr>
          <a:xfrm>
            <a:off x="11701463" y="7743072"/>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4" name="Footer Placeholder 3">
            <a:extLst>
              <a:ext uri="{FF2B5EF4-FFF2-40B4-BE49-F238E27FC236}">
                <a16:creationId xmlns:a16="http://schemas.microsoft.com/office/drawing/2014/main" id="{EEE919C2-41F4-A156-8CBE-6A03135AE9D9}"/>
              </a:ext>
            </a:extLst>
          </p:cNvPr>
          <p:cNvSpPr>
            <a:spLocks noGrp="1"/>
          </p:cNvSpPr>
          <p:nvPr>
            <p:ph type="ftr" sz="quarter" idx="11"/>
          </p:nvPr>
        </p:nvSpPr>
        <p:spPr>
          <a:xfrm>
            <a:off x="284643" y="7743072"/>
            <a:ext cx="5811357" cy="142651"/>
          </a:xfrm>
        </p:spPr>
        <p:txBody>
          <a:bodyPr/>
          <a:lstStyle/>
          <a:p>
            <a:endParaRPr lang="en-GB" dirty="0">
              <a:solidFill>
                <a:srgbClr val="FFFFFF"/>
              </a:solidFill>
            </a:endParaRPr>
          </a:p>
        </p:txBody>
      </p:sp>
      <p:sp>
        <p:nvSpPr>
          <p:cNvPr id="6" name="Picture Placeholder 5">
            <a:extLst>
              <a:ext uri="{FF2B5EF4-FFF2-40B4-BE49-F238E27FC236}">
                <a16:creationId xmlns:a16="http://schemas.microsoft.com/office/drawing/2014/main" id="{9379AA05-B34B-71E3-D382-E40602877BB9}"/>
              </a:ext>
            </a:extLst>
          </p:cNvPr>
          <p:cNvSpPr>
            <a:spLocks noGrp="1"/>
          </p:cNvSpPr>
          <p:nvPr>
            <p:ph type="pic" sz="quarter" idx="16"/>
          </p:nvPr>
        </p:nvSpPr>
        <p:spPr>
          <a:xfrm>
            <a:off x="479425" y="287338"/>
            <a:ext cx="2297393" cy="2181809"/>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sp>
        <p:nvSpPr>
          <p:cNvPr id="9" name="Text Placeholder 8">
            <a:extLst>
              <a:ext uri="{FF2B5EF4-FFF2-40B4-BE49-F238E27FC236}">
                <a16:creationId xmlns:a16="http://schemas.microsoft.com/office/drawing/2014/main" id="{5EDE321F-F52B-FEEB-AAFF-1C98D38F45CB}"/>
              </a:ext>
            </a:extLst>
          </p:cNvPr>
          <p:cNvSpPr>
            <a:spLocks noGrp="1"/>
          </p:cNvSpPr>
          <p:nvPr>
            <p:ph type="body" sz="quarter" idx="14" hasCustomPrompt="1"/>
          </p:nvPr>
        </p:nvSpPr>
        <p:spPr>
          <a:xfrm>
            <a:off x="479424" y="2850776"/>
            <a:ext cx="2808289" cy="2890805"/>
          </a:xfrm>
          <a:noFill/>
        </p:spPr>
        <p:txBody>
          <a:bodyPr lIns="0" tIns="0" rIns="0" bIns="0"/>
          <a:lstStyle>
            <a:lvl1pPr marL="0" indent="0">
              <a:lnSpc>
                <a:spcPct val="100000"/>
              </a:lnSpc>
              <a:buNone/>
              <a:defRPr sz="1800" b="1"/>
            </a:lvl1pPr>
            <a:lvl2pPr marL="313200" indent="0">
              <a:buNone/>
              <a:defRPr/>
            </a:lvl2pPr>
            <a:lvl3pPr marL="518400" indent="0">
              <a:buNone/>
              <a:defRPr/>
            </a:lvl3pPr>
            <a:lvl4pPr marL="759600" indent="0">
              <a:buNone/>
              <a:defRPr/>
            </a:lvl4pPr>
            <a:lvl5pPr marL="1000800" indent="0">
              <a:buNone/>
              <a:defRPr/>
            </a:lvl5pPr>
          </a:lstStyle>
          <a:p>
            <a:pPr lvl="0"/>
            <a:r>
              <a:rPr lang="en-GB" dirty="0"/>
              <a:t>“Click to edit Quote text styles”</a:t>
            </a:r>
          </a:p>
        </p:txBody>
      </p:sp>
      <p:sp>
        <p:nvSpPr>
          <p:cNvPr id="11" name="Text Placeholder 10">
            <a:extLst>
              <a:ext uri="{FF2B5EF4-FFF2-40B4-BE49-F238E27FC236}">
                <a16:creationId xmlns:a16="http://schemas.microsoft.com/office/drawing/2014/main" id="{D192335A-B2A5-E916-3645-6203D3199B1F}"/>
              </a:ext>
            </a:extLst>
          </p:cNvPr>
          <p:cNvSpPr>
            <a:spLocks noGrp="1"/>
          </p:cNvSpPr>
          <p:nvPr>
            <p:ph type="body" sz="quarter" idx="15" hasCustomPrompt="1"/>
          </p:nvPr>
        </p:nvSpPr>
        <p:spPr>
          <a:xfrm>
            <a:off x="479426" y="6042345"/>
            <a:ext cx="2808287" cy="364257"/>
          </a:xfrm>
        </p:spPr>
        <p:txBody>
          <a:bodyPr anchor="b"/>
          <a:lstStyle>
            <a:lvl1pPr marL="0" indent="0">
              <a:buNone/>
              <a:defRPr sz="1200">
                <a:solidFill>
                  <a:schemeClr val="tx1"/>
                </a:solidFill>
              </a:defRPr>
            </a:lvl1pPr>
          </a:lstStyle>
          <a:p>
            <a:pPr lvl="0"/>
            <a:r>
              <a:rPr lang="en-GB" dirty="0"/>
              <a:t>Attribution name</a:t>
            </a:r>
          </a:p>
        </p:txBody>
      </p:sp>
      <p:sp>
        <p:nvSpPr>
          <p:cNvPr id="7" name="Picture Placeholder 6">
            <a:extLst>
              <a:ext uri="{FF2B5EF4-FFF2-40B4-BE49-F238E27FC236}">
                <a16:creationId xmlns:a16="http://schemas.microsoft.com/office/drawing/2014/main" id="{6BB2526E-F2EA-9D1C-1B26-08FBFF89E144}"/>
              </a:ext>
            </a:extLst>
          </p:cNvPr>
          <p:cNvSpPr>
            <a:spLocks noGrp="1"/>
          </p:cNvSpPr>
          <p:nvPr>
            <p:ph type="pic" sz="quarter" idx="13"/>
          </p:nvPr>
        </p:nvSpPr>
        <p:spPr>
          <a:xfrm>
            <a:off x="3778624" y="0"/>
            <a:ext cx="8413375" cy="6858000"/>
          </a:xfrm>
          <a:solidFill>
            <a:schemeClr val="bg1">
              <a:lumMod val="10000"/>
              <a:lumOff val="90000"/>
            </a:schemeClr>
          </a:solidFill>
        </p:spPr>
        <p:txBody>
          <a:bodyPr/>
          <a:lstStyle>
            <a:lvl1pPr marL="0" indent="0">
              <a:buNone/>
              <a:defRPr>
                <a:solidFill>
                  <a:schemeClr val="bg1"/>
                </a:solidFill>
              </a:defRPr>
            </a:lvl1pPr>
          </a:lstStyle>
          <a:p>
            <a:r>
              <a:rPr lang="en-US"/>
              <a:t>Click icon to add picture</a:t>
            </a:r>
            <a:endParaRPr lang="en-GB" dirty="0"/>
          </a:p>
        </p:txBody>
      </p:sp>
      <p:sp>
        <p:nvSpPr>
          <p:cNvPr id="2" name="Rounded Rectangle 1">
            <a:extLst>
              <a:ext uri="{FF2B5EF4-FFF2-40B4-BE49-F238E27FC236}">
                <a16:creationId xmlns:a16="http://schemas.microsoft.com/office/drawing/2014/main" id="{F36D7B2A-AF8E-855E-921B-4936E2A4F2BE}"/>
              </a:ext>
            </a:extLst>
          </p:cNvPr>
          <p:cNvSpPr/>
          <p:nvPr userDrawn="1"/>
        </p:nvSpPr>
        <p:spPr>
          <a:xfrm>
            <a:off x="12296487" y="-2"/>
            <a:ext cx="2178000" cy="5451677"/>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8" name="Graphic 7">
            <a:extLst>
              <a:ext uri="{FF2B5EF4-FFF2-40B4-BE49-F238E27FC236}">
                <a16:creationId xmlns:a16="http://schemas.microsoft.com/office/drawing/2014/main" id="{89C26262-A908-5B87-6C8F-48465969C42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25413" y="118702"/>
            <a:ext cx="347311" cy="343176"/>
          </a:xfrm>
          <a:prstGeom prst="rect">
            <a:avLst/>
          </a:prstGeom>
        </p:spPr>
      </p:pic>
      <p:sp>
        <p:nvSpPr>
          <p:cNvPr id="14" name="TextBox 13">
            <a:extLst>
              <a:ext uri="{FF2B5EF4-FFF2-40B4-BE49-F238E27FC236}">
                <a16:creationId xmlns:a16="http://schemas.microsoft.com/office/drawing/2014/main" id="{444B5C61-8CF4-8BB0-37A0-1DA61B147B15}"/>
              </a:ext>
            </a:extLst>
          </p:cNvPr>
          <p:cNvSpPr txBox="1"/>
          <p:nvPr userDrawn="1"/>
        </p:nvSpPr>
        <p:spPr>
          <a:xfrm>
            <a:off x="12872184" y="118702"/>
            <a:ext cx="1503035"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16" name="TextBox 15">
            <a:extLst>
              <a:ext uri="{FF2B5EF4-FFF2-40B4-BE49-F238E27FC236}">
                <a16:creationId xmlns:a16="http://schemas.microsoft.com/office/drawing/2014/main" id="{D1C1B2D3-EA16-1973-A509-186DA7AF06DF}"/>
              </a:ext>
            </a:extLst>
          </p:cNvPr>
          <p:cNvSpPr txBox="1"/>
          <p:nvPr userDrawn="1"/>
        </p:nvSpPr>
        <p:spPr>
          <a:xfrm>
            <a:off x="12411008" y="4681820"/>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17" name="TextBox 16">
            <a:extLst>
              <a:ext uri="{FF2B5EF4-FFF2-40B4-BE49-F238E27FC236}">
                <a16:creationId xmlns:a16="http://schemas.microsoft.com/office/drawing/2014/main" id="{60F12E6C-D19A-27F6-6F5D-B80C5D0D7891}"/>
              </a:ext>
            </a:extLst>
          </p:cNvPr>
          <p:cNvSpPr txBox="1"/>
          <p:nvPr userDrawn="1"/>
        </p:nvSpPr>
        <p:spPr>
          <a:xfrm>
            <a:off x="12411009" y="646138"/>
            <a:ext cx="1964210" cy="2246769"/>
          </a:xfrm>
          <a:prstGeom prst="rect">
            <a:avLst/>
          </a:prstGeom>
          <a:noFill/>
        </p:spPr>
        <p:txBody>
          <a:bodyPr wrap="square" lIns="0" tIns="0" rIns="0" bIns="0" rtlCol="0">
            <a:spAutoFit/>
          </a:bodyPr>
          <a:lstStyle/>
          <a:p>
            <a:r>
              <a:rPr lang="en-GB" sz="1000" b="1" dirty="0">
                <a:solidFill>
                  <a:srgbClr val="FFFFFF"/>
                </a:solidFill>
              </a:rPr>
              <a:t>Insert an image into the box</a:t>
            </a:r>
          </a:p>
          <a:p>
            <a:endParaRPr lang="en-GB" sz="800" dirty="0">
              <a:solidFill>
                <a:srgbClr val="FFFFFF"/>
              </a:solidFill>
            </a:endParaRPr>
          </a:p>
          <a:p>
            <a:pPr marL="228600" indent="-228600">
              <a:buFont typeface="+mj-lt"/>
              <a:buAutoNum type="arabicPeriod"/>
            </a:pPr>
            <a:r>
              <a:rPr lang="en-GB" sz="800" dirty="0">
                <a:solidFill>
                  <a:srgbClr val="FFFFFF"/>
                </a:solidFill>
              </a:rPr>
              <a:t>Click the picture icon in the centre of the box and select your image. PNG images work best in PowerPoint.</a:t>
            </a:r>
            <a:br>
              <a:rPr lang="en-GB" sz="800" dirty="0">
                <a:solidFill>
                  <a:srgbClr val="FFFFFF"/>
                </a:solidFill>
              </a:rPr>
            </a:br>
            <a:r>
              <a:rPr lang="en-GB" sz="800" dirty="0">
                <a:solidFill>
                  <a:srgbClr val="FFFFFF"/>
                </a:solidFill>
              </a:rPr>
              <a:t>(Alternatively drag and drop your image into the box).</a:t>
            </a:r>
          </a:p>
          <a:p>
            <a:pPr marL="228600" indent="-228600">
              <a:buFont typeface="+mj-lt"/>
              <a:buAutoNum type="arabicPeriod"/>
            </a:pPr>
            <a:r>
              <a:rPr lang="en-GB" sz="800" dirty="0">
                <a:solidFill>
                  <a:srgbClr val="FFFFFF"/>
                </a:solidFill>
              </a:rPr>
              <a:t>The image may need to be cropped to fit better – select the crop tool from the ribbon or right-click the image and scroll down to ‘Crop’. See full usage guidelines for information on how to crop images.</a:t>
            </a:r>
            <a:br>
              <a:rPr lang="en-GB" sz="800" dirty="0">
                <a:solidFill>
                  <a:srgbClr val="FFFFFF"/>
                </a:solidFill>
              </a:rPr>
            </a:br>
            <a:r>
              <a:rPr lang="en-GB" sz="800" dirty="0">
                <a:solidFill>
                  <a:srgbClr val="FFFFFF"/>
                </a:solidFill>
              </a:rPr>
              <a:t>A selection of images can be found here: </a:t>
            </a:r>
            <a:r>
              <a:rPr lang="en-GB" sz="800" b="1" dirty="0">
                <a:solidFill>
                  <a:srgbClr val="FFFFFF"/>
                </a:solidFill>
              </a:rPr>
              <a:t>Public Drive (P Drive) &gt; Marketing and Brand Library &gt; SE PPT &gt; Imagery for PPT_NOT TO BE SHARED</a:t>
            </a:r>
            <a:endParaRPr lang="en-GB" sz="800" dirty="0">
              <a:solidFill>
                <a:srgbClr val="FFFFFF"/>
              </a:solidFill>
            </a:endParaRPr>
          </a:p>
        </p:txBody>
      </p:sp>
      <p:sp>
        <p:nvSpPr>
          <p:cNvPr id="20" name="TextBox 19">
            <a:extLst>
              <a:ext uri="{FF2B5EF4-FFF2-40B4-BE49-F238E27FC236}">
                <a16:creationId xmlns:a16="http://schemas.microsoft.com/office/drawing/2014/main" id="{78DF0BFE-8DAE-374F-B3BB-C99851492A59}"/>
              </a:ext>
            </a:extLst>
          </p:cNvPr>
          <p:cNvSpPr txBox="1"/>
          <p:nvPr userDrawn="1"/>
        </p:nvSpPr>
        <p:spPr>
          <a:xfrm>
            <a:off x="12411009" y="2954056"/>
            <a:ext cx="1964210" cy="1508105"/>
          </a:xfrm>
          <a:prstGeom prst="rect">
            <a:avLst/>
          </a:prstGeom>
          <a:noFill/>
        </p:spPr>
        <p:txBody>
          <a:bodyPr wrap="square" lIns="0" tIns="0" rIns="0" bIns="0" rtlCol="0">
            <a:spAutoFit/>
          </a:bodyPr>
          <a:lstStyle/>
          <a:p>
            <a:r>
              <a:rPr lang="en-GB" sz="1000" b="1" dirty="0">
                <a:solidFill>
                  <a:srgbClr val="FFFFFF"/>
                </a:solidFill>
              </a:rPr>
              <a:t>Editing the Quote text box</a:t>
            </a:r>
          </a:p>
          <a:p>
            <a:endParaRPr lang="en-GB" sz="800" dirty="0">
              <a:solidFill>
                <a:srgbClr val="FFFFFF"/>
              </a:solidFill>
            </a:endParaRPr>
          </a:p>
          <a:p>
            <a:pPr marL="228600" indent="-228600">
              <a:buFont typeface="+mj-lt"/>
              <a:buAutoNum type="arabicPeriod"/>
            </a:pPr>
            <a:r>
              <a:rPr lang="en-GB" sz="800" dirty="0">
                <a:solidFill>
                  <a:srgbClr val="FFFFFF"/>
                </a:solidFill>
              </a:rPr>
              <a:t>Enter your text in between the quotation marks.</a:t>
            </a:r>
          </a:p>
          <a:p>
            <a:pPr marL="228600" indent="-228600">
              <a:buFont typeface="+mj-lt"/>
              <a:buAutoNum type="arabicPeriod"/>
            </a:pPr>
            <a:r>
              <a:rPr lang="en-GB" sz="800" dirty="0">
                <a:solidFill>
                  <a:srgbClr val="FFFFFF"/>
                </a:solidFill>
              </a:rPr>
              <a:t>Enter your attribution name in its text box.</a:t>
            </a:r>
          </a:p>
          <a:p>
            <a:pPr marL="228600" indent="-228600">
              <a:buFont typeface="+mj-lt"/>
              <a:buAutoNum type="arabicPeriod"/>
            </a:pPr>
            <a:r>
              <a:rPr lang="en-GB" sz="800" dirty="0">
                <a:solidFill>
                  <a:srgbClr val="FFFFFF"/>
                </a:solidFill>
              </a:rPr>
              <a:t>Resize the quote box to fit your text so it is balanced and move the Attribution name box if necessary.</a:t>
            </a:r>
          </a:p>
          <a:p>
            <a:pPr marL="228600" indent="-228600">
              <a:buFont typeface="+mj-lt"/>
              <a:buAutoNum type="arabicPeriod"/>
            </a:pPr>
            <a:r>
              <a:rPr lang="en-GB" sz="800" dirty="0">
                <a:solidFill>
                  <a:srgbClr val="FFFFFF"/>
                </a:solidFill>
              </a:rPr>
              <a:t>The text boxes may need to be repositioned so as not to obscure important detail on your image.</a:t>
            </a:r>
          </a:p>
        </p:txBody>
      </p:sp>
    </p:spTree>
    <p:extLst>
      <p:ext uri="{BB962C8B-B14F-4D97-AF65-F5344CB8AC3E}">
        <p14:creationId xmlns:p14="http://schemas.microsoft.com/office/powerpoint/2010/main" val="2309219937"/>
      </p:ext>
    </p:extLst>
  </p:cSld>
  <p:clrMapOvr>
    <a:overrideClrMapping bg1="dk1" tx1="lt1" bg2="dk2" tx2="lt2" accent1="accent1" accent2="accent2" accent3="accent3" accent4="accent4" accent5="accent5" accent6="accent6" hlink="hlink" folHlink="folHlink"/>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NTENT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4D8F0FF5-4144-B94A-AEF3-CEF097BD80F8}" type="datetime2">
              <a:rPr lang="en-GB" smtClean="0">
                <a:solidFill>
                  <a:srgbClr val="494949"/>
                </a:solidFill>
              </a:rPr>
              <a:pPr/>
              <a:t>Thursday, 24 August 2023</a:t>
            </a:fld>
            <a:endParaRPr lang="en-GB" dirty="0">
              <a:solidFill>
                <a:srgbClr val="494949"/>
              </a:solidFill>
            </a:endParaRPr>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endParaRPr lang="en-GB" dirty="0">
              <a:solidFill>
                <a:srgbClr val="494949"/>
              </a:solidFill>
            </a:endParaRPr>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1905506"/>
            <a:ext cx="9850582" cy="3046988"/>
          </a:xfrm>
          <a:prstGeom prst="rect">
            <a:avLst/>
          </a:prstGeom>
          <a:noFill/>
        </p:spPr>
        <p:txBody>
          <a:bodyPr wrap="square" rtlCol="0">
            <a:spAutoFit/>
          </a:bodyPr>
          <a:lstStyle/>
          <a:p>
            <a:pPr algn="ctr"/>
            <a:r>
              <a:rPr lang="en-GB" sz="9600" b="1" dirty="0">
                <a:solidFill>
                  <a:srgbClr val="FFFFFF"/>
                </a:solidFill>
              </a:rPr>
              <a:t>CONTENT LAYOUTS</a:t>
            </a:r>
          </a:p>
        </p:txBody>
      </p:sp>
    </p:spTree>
    <p:extLst>
      <p:ext uri="{BB962C8B-B14F-4D97-AF65-F5344CB8AC3E}">
        <p14:creationId xmlns:p14="http://schemas.microsoft.com/office/powerpoint/2010/main" val="152238133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4">
            <a:alpha val="10272"/>
          </a:schemeClr>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115435A8-0ACA-10D1-8291-7FE3C684967E}"/>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16" name="Rectangle 15">
            <a:extLst>
              <a:ext uri="{FF2B5EF4-FFF2-40B4-BE49-F238E27FC236}">
                <a16:creationId xmlns:a16="http://schemas.microsoft.com/office/drawing/2014/main" id="{BA9CCC92-F509-2F3A-731B-352C1E74884D}"/>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3" name="Date Placeholder 12">
            <a:extLst>
              <a:ext uri="{FF2B5EF4-FFF2-40B4-BE49-F238E27FC236}">
                <a16:creationId xmlns:a16="http://schemas.microsoft.com/office/drawing/2014/main" id="{47026EE9-FFE3-B536-23C7-CBC37D9FEFA3}"/>
              </a:ext>
            </a:extLst>
          </p:cNvPr>
          <p:cNvSpPr>
            <a:spLocks noGrp="1"/>
          </p:cNvSpPr>
          <p:nvPr>
            <p:ph type="dt" sz="half" idx="10"/>
          </p:nvPr>
        </p:nvSpPr>
        <p:spPr/>
        <p:txBody>
          <a:bodyPr/>
          <a:lstStyle/>
          <a:p>
            <a:fld id="{B7EA6742-7A88-E04C-8224-7EEE32CB1BC8}" type="datetime2">
              <a:rPr lang="en-GB" smtClean="0">
                <a:solidFill>
                  <a:srgbClr val="494949"/>
                </a:solidFill>
              </a:rPr>
              <a:pPr/>
              <a:t>Thursday, 24 August 2023</a:t>
            </a:fld>
            <a:endParaRPr lang="en-GB" dirty="0">
              <a:solidFill>
                <a:srgbClr val="494949"/>
              </a:solidFill>
            </a:endParaRPr>
          </a:p>
        </p:txBody>
      </p:sp>
      <p:sp>
        <p:nvSpPr>
          <p:cNvPr id="15" name="Slide Number Placeholder 14">
            <a:extLst>
              <a:ext uri="{FF2B5EF4-FFF2-40B4-BE49-F238E27FC236}">
                <a16:creationId xmlns:a16="http://schemas.microsoft.com/office/drawing/2014/main" id="{E767D5D0-C313-F7EA-8FED-74E5F7C67243}"/>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10" name="Graphic 9">
            <a:extLst>
              <a:ext uri="{FF2B5EF4-FFF2-40B4-BE49-F238E27FC236}">
                <a16:creationId xmlns:a16="http://schemas.microsoft.com/office/drawing/2014/main" id="{3F40C256-2D8E-B312-C34B-2A98063B486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14" name="Footer Placeholder 13">
            <a:extLst>
              <a:ext uri="{FF2B5EF4-FFF2-40B4-BE49-F238E27FC236}">
                <a16:creationId xmlns:a16="http://schemas.microsoft.com/office/drawing/2014/main" id="{74EF3ECE-602F-0659-69C2-537ECA1A3DDF}"/>
              </a:ext>
            </a:extLst>
          </p:cNvPr>
          <p:cNvSpPr>
            <a:spLocks noGrp="1"/>
          </p:cNvSpPr>
          <p:nvPr>
            <p:ph type="ftr" sz="quarter" idx="11"/>
          </p:nvPr>
        </p:nvSpPr>
        <p:spPr>
          <a:xfrm>
            <a:off x="1536700" y="394621"/>
            <a:ext cx="6443999" cy="142651"/>
          </a:xfrm>
        </p:spPr>
        <p:txBody>
          <a:bodyPr/>
          <a:lstStyle/>
          <a:p>
            <a:endParaRPr lang="en-GB" dirty="0">
              <a:solidFill>
                <a:srgbClr val="494949"/>
              </a:solidFill>
            </a:endParaRPr>
          </a:p>
        </p:txBody>
      </p:sp>
      <p:cxnSp>
        <p:nvCxnSpPr>
          <p:cNvPr id="12" name="Straight Connector 11">
            <a:extLst>
              <a:ext uri="{FF2B5EF4-FFF2-40B4-BE49-F238E27FC236}">
                <a16:creationId xmlns:a16="http://schemas.microsoft.com/office/drawing/2014/main" id="{8DBEF9B4-E4D9-C65F-F5F7-92D4A41551AC}"/>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084A9D3E-2AA8-86BF-B8C9-FE7511238E11}"/>
              </a:ext>
            </a:extLst>
          </p:cNvPr>
          <p:cNvSpPr>
            <a:spLocks noGrp="1"/>
          </p:cNvSpPr>
          <p:nvPr>
            <p:ph type="title"/>
          </p:nvPr>
        </p:nvSpPr>
        <p:spPr>
          <a:xfrm>
            <a:off x="487517" y="1110595"/>
            <a:ext cx="5608483" cy="935669"/>
          </a:xfrm>
        </p:spPr>
        <p:txBody>
          <a:body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6B1D8ED3-6E72-9A16-97B1-E5CFF44FAC7C}"/>
              </a:ext>
            </a:extLst>
          </p:cNvPr>
          <p:cNvSpPr>
            <a:spLocks noGrp="1"/>
          </p:cNvSpPr>
          <p:nvPr>
            <p:ph idx="1" hasCustomPrompt="1"/>
          </p:nvPr>
        </p:nvSpPr>
        <p:spPr>
          <a:xfrm>
            <a:off x="487517" y="2483315"/>
            <a:ext cx="11213946" cy="3874623"/>
          </a:xfrm>
        </p:spPr>
        <p:txBody>
          <a:bodyPr/>
          <a:lstStyle>
            <a:lvl1pPr marL="0" indent="0">
              <a:buNone/>
              <a:defRPr sz="1400"/>
            </a:lvl1pPr>
            <a:lvl2pPr>
              <a:defRPr sz="1600"/>
            </a:lvl2pPr>
            <a:lvl3pPr>
              <a:defRPr sz="1400"/>
            </a:lvl3pPr>
            <a:lvl4pPr>
              <a:defRPr sz="1200"/>
            </a:lvl4pPr>
            <a:lvl5pPr>
              <a:defRPr sz="1200"/>
            </a:lvl5pPr>
          </a:lstStyle>
          <a:p>
            <a:pPr lvl="0"/>
            <a:r>
              <a:rPr lang="en-GB" dirty="0"/>
              <a:t>Content placeholder – click an icon to add content or click to edit Master text styles</a:t>
            </a:r>
          </a:p>
        </p:txBody>
      </p:sp>
    </p:spTree>
    <p:extLst>
      <p:ext uri="{BB962C8B-B14F-4D97-AF65-F5344CB8AC3E}">
        <p14:creationId xmlns:p14="http://schemas.microsoft.com/office/powerpoint/2010/main" val="2270626473"/>
      </p:ext>
    </p:extLst>
  </p:cSld>
  <p:clrMapOvr>
    <a:masterClrMapping/>
  </p:clrMapOvr>
  <p:extLst>
    <p:ext uri="{DCECCB84-F9BA-43D5-87BE-67443E8EF086}">
      <p15:sldGuideLst xmlns:p15="http://schemas.microsoft.com/office/powerpoint/2012/main">
        <p15:guide id="1" orient="horz" pos="913">
          <p15:clr>
            <a:srgbClr val="FBAE40"/>
          </p15:clr>
        </p15:guide>
        <p15:guide id="2" orient="horz" pos="1557">
          <p15:clr>
            <a:srgbClr val="FBAE40"/>
          </p15:clr>
        </p15:guide>
        <p15:guide id="3" pos="968">
          <p15:clr>
            <a:srgbClr val="FBAE40"/>
          </p15:clr>
        </p15:guide>
      </p15:sldGuideLst>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Simple Content">
    <p:bg>
      <p:bgPr>
        <a:solidFill>
          <a:schemeClr val="accent4">
            <a:alpha val="1000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DF8B20B5-04F6-42CF-8DC5-FCE8526D98D0}"/>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48E02734-0980-D4FE-D658-200D525225C1}"/>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71C81549-D988-0AF8-337C-FFA7E214A37C}"/>
              </a:ext>
            </a:extLst>
          </p:cNvPr>
          <p:cNvSpPr>
            <a:spLocks noGrp="1"/>
          </p:cNvSpPr>
          <p:nvPr>
            <p:ph type="dt" sz="half" idx="10"/>
          </p:nvPr>
        </p:nvSpPr>
        <p:spPr/>
        <p:txBody>
          <a:bodyPr/>
          <a:lstStyle/>
          <a:p>
            <a:fld id="{C03CCA22-8D81-0B4E-B94C-DD515F3804AC}" type="datetime2">
              <a:rPr lang="en-GB" smtClean="0">
                <a:solidFill>
                  <a:srgbClr val="494949"/>
                </a:solidFill>
              </a:rPr>
              <a:pPr/>
              <a:t>Thursday, 24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EF692D4B-630F-3C88-5C23-29E3917E636B}"/>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12" name="Picture Placeholder 12">
            <a:extLst>
              <a:ext uri="{FF2B5EF4-FFF2-40B4-BE49-F238E27FC236}">
                <a16:creationId xmlns:a16="http://schemas.microsoft.com/office/drawing/2014/main" id="{FA93A9CD-A804-71D1-98EA-9309B3314ABE}"/>
              </a:ext>
            </a:extLst>
          </p:cNvPr>
          <p:cNvSpPr>
            <a:spLocks noGrp="1"/>
          </p:cNvSpPr>
          <p:nvPr>
            <p:ph type="pic" sz="quarter" idx="24" hasCustomPrompt="1"/>
          </p:nvPr>
        </p:nvSpPr>
        <p:spPr>
          <a:xfrm>
            <a:off x="0" y="-6350"/>
            <a:ext cx="12192000" cy="2247900"/>
          </a:xfrm>
          <a:solidFill>
            <a:schemeClr val="accent2"/>
          </a:solidFill>
        </p:spPr>
        <p:txBody>
          <a:bodyPr/>
          <a:lstStyle>
            <a:lvl1pPr marL="0" indent="0" algn="ctr">
              <a:buNone/>
              <a:defRPr sz="1400">
                <a:solidFill>
                  <a:schemeClr val="accent4"/>
                </a:solidFill>
              </a:defRPr>
            </a:lvl1pPr>
          </a:lstStyle>
          <a:p>
            <a:br>
              <a:rPr lang="en-GB" dirty="0"/>
            </a:br>
            <a:r>
              <a:rPr lang="en-GB" dirty="0"/>
              <a:t>Click to change colour – see Quick Tip on right &gt;&gt;</a:t>
            </a:r>
          </a:p>
        </p:txBody>
      </p:sp>
      <p:sp>
        <p:nvSpPr>
          <p:cNvPr id="10" name="Picture Placeholder 9">
            <a:extLst>
              <a:ext uri="{FF2B5EF4-FFF2-40B4-BE49-F238E27FC236}">
                <a16:creationId xmlns:a16="http://schemas.microsoft.com/office/drawing/2014/main" id="{B4F99B2D-373E-E749-FBAD-F87900EB43BC}"/>
              </a:ext>
            </a:extLst>
          </p:cNvPr>
          <p:cNvSpPr>
            <a:spLocks noGrp="1"/>
          </p:cNvSpPr>
          <p:nvPr>
            <p:ph type="pic" sz="quarter" idx="14"/>
          </p:nvPr>
        </p:nvSpPr>
        <p:spPr>
          <a:xfrm>
            <a:off x="479425" y="288000"/>
            <a:ext cx="853200" cy="270000"/>
          </a:xfrm>
          <a:blipFill>
            <a:blip r:embed="rId2">
              <a:extLst>
                <a:ext uri="{96DAC541-7B7A-43D3-8B79-37D633B846F1}">
                  <asvg:svgBlip xmlns:asvg="http://schemas.microsoft.com/office/drawing/2016/SVG/main" r:embed="rId3"/>
                </a:ext>
              </a:extLst>
            </a:blip>
            <a:stretch>
              <a:fillRect l="-39663" t="-150000" r="-39663" b="-150000"/>
            </a:stretch>
          </a:blipFill>
        </p:spPr>
        <p:txBody>
          <a:bodyPr/>
          <a:lstStyle>
            <a:lvl1pPr marL="0" indent="0">
              <a:buNone/>
              <a:defRPr sz="100">
                <a:solidFill>
                  <a:schemeClr val="accent2"/>
                </a:solidFill>
              </a:defRPr>
            </a:lvl1pPr>
          </a:lstStyle>
          <a:p>
            <a:r>
              <a:rPr lang="en-US"/>
              <a:t>Click icon to add picture</a:t>
            </a:r>
            <a:endParaRPr lang="en-GB" dirty="0"/>
          </a:p>
        </p:txBody>
      </p:sp>
      <p:sp>
        <p:nvSpPr>
          <p:cNvPr id="4" name="Footer Placeholder 3">
            <a:extLst>
              <a:ext uri="{FF2B5EF4-FFF2-40B4-BE49-F238E27FC236}">
                <a16:creationId xmlns:a16="http://schemas.microsoft.com/office/drawing/2014/main" id="{408BD365-8F17-E65C-244B-A9009064F7B4}"/>
              </a:ext>
            </a:extLst>
          </p:cNvPr>
          <p:cNvSpPr>
            <a:spLocks noGrp="1"/>
          </p:cNvSpPr>
          <p:nvPr>
            <p:ph type="ftr" sz="quarter" idx="11"/>
          </p:nvPr>
        </p:nvSpPr>
        <p:spPr>
          <a:xfrm>
            <a:off x="1536700" y="396000"/>
            <a:ext cx="6443999" cy="142651"/>
          </a:xfrm>
        </p:spPr>
        <p:txBody>
          <a:bodyPr/>
          <a:lstStyle>
            <a:lvl1pPr>
              <a:defRPr>
                <a:solidFill>
                  <a:schemeClr val="bg1"/>
                </a:solidFill>
              </a:defRPr>
            </a:lvl1pPr>
          </a:lstStyle>
          <a:p>
            <a:endParaRPr lang="en-GB" dirty="0">
              <a:solidFill>
                <a:srgbClr val="FFFFFF"/>
              </a:solidFill>
            </a:endParaRPr>
          </a:p>
        </p:txBody>
      </p:sp>
      <p:sp>
        <p:nvSpPr>
          <p:cNvPr id="32" name="Media Placeholder 31">
            <a:extLst>
              <a:ext uri="{FF2B5EF4-FFF2-40B4-BE49-F238E27FC236}">
                <a16:creationId xmlns:a16="http://schemas.microsoft.com/office/drawing/2014/main" id="{2B2E9BAF-F89E-8804-64F0-5E037EFB45EF}"/>
              </a:ext>
            </a:extLst>
          </p:cNvPr>
          <p:cNvSpPr>
            <a:spLocks noGrp="1"/>
          </p:cNvSpPr>
          <p:nvPr>
            <p:ph type="media" sz="quarter" idx="25" hasCustomPrompt="1"/>
          </p:nvPr>
        </p:nvSpPr>
        <p:spPr>
          <a:xfrm>
            <a:off x="479425" y="705600"/>
            <a:ext cx="11221200" cy="3600"/>
          </a:xfrm>
          <a:solidFill>
            <a:schemeClr val="bg1"/>
          </a:solidFill>
        </p:spPr>
        <p:txBody>
          <a:bodyPr/>
          <a:lstStyle>
            <a:lvl1pPr marL="0" indent="0">
              <a:buNone/>
              <a:defRPr sz="800"/>
            </a:lvl1pPr>
          </a:lstStyle>
          <a:p>
            <a:r>
              <a:rPr lang="en-GB" sz="800" dirty="0"/>
              <a:t> </a:t>
            </a:r>
            <a:endParaRPr lang="en-GB" dirty="0"/>
          </a:p>
        </p:txBody>
      </p:sp>
      <p:sp>
        <p:nvSpPr>
          <p:cNvPr id="2" name="Title 1">
            <a:extLst>
              <a:ext uri="{FF2B5EF4-FFF2-40B4-BE49-F238E27FC236}">
                <a16:creationId xmlns:a16="http://schemas.microsoft.com/office/drawing/2014/main" id="{D4491786-AD5F-6B87-0CC2-D20029340A7A}"/>
              </a:ext>
            </a:extLst>
          </p:cNvPr>
          <p:cNvSpPr>
            <a:spLocks noGrp="1"/>
          </p:cNvSpPr>
          <p:nvPr>
            <p:ph type="title"/>
          </p:nvPr>
        </p:nvSpPr>
        <p:spPr>
          <a:xfrm>
            <a:off x="1536699" y="1199215"/>
            <a:ext cx="9113812" cy="752448"/>
          </a:xfrm>
        </p:spPr>
        <p:txBody>
          <a:bodyPr/>
          <a:lstStyle>
            <a:lvl1pPr algn="ctr">
              <a:defRPr sz="2400" b="1">
                <a:solidFill>
                  <a:schemeClr val="bg1"/>
                </a:solidFill>
              </a:defRPr>
            </a:lvl1pPr>
          </a:lstStyle>
          <a:p>
            <a:r>
              <a:rPr lang="en-US"/>
              <a:t>Click to edit Master title style</a:t>
            </a:r>
            <a:endParaRPr lang="en-GB" dirty="0"/>
          </a:p>
        </p:txBody>
      </p:sp>
      <p:sp>
        <p:nvSpPr>
          <p:cNvPr id="11" name="Content Placeholder 10">
            <a:extLst>
              <a:ext uri="{FF2B5EF4-FFF2-40B4-BE49-F238E27FC236}">
                <a16:creationId xmlns:a16="http://schemas.microsoft.com/office/drawing/2014/main" id="{55067375-2544-BD8C-F8C9-4959DF113C70}"/>
              </a:ext>
            </a:extLst>
          </p:cNvPr>
          <p:cNvSpPr>
            <a:spLocks noGrp="1"/>
          </p:cNvSpPr>
          <p:nvPr>
            <p:ph sz="quarter" idx="13" hasCustomPrompt="1"/>
          </p:nvPr>
        </p:nvSpPr>
        <p:spPr>
          <a:xfrm>
            <a:off x="479425" y="2457450"/>
            <a:ext cx="11222038" cy="3900488"/>
          </a:xfrm>
        </p:spPr>
        <p:txBody>
          <a:bodyPr/>
          <a:lstStyle>
            <a:lvl1pPr marL="0" indent="0" algn="ctr">
              <a:buNone/>
              <a:defRPr sz="1800"/>
            </a:lvl1pPr>
          </a:lstStyle>
          <a:p>
            <a:pPr lvl="0"/>
            <a:r>
              <a:rPr lang="en-GB" dirty="0"/>
              <a:t>Content placeholder – click an icon to add content or click to edit Master text styles</a:t>
            </a:r>
          </a:p>
        </p:txBody>
      </p:sp>
      <p:sp>
        <p:nvSpPr>
          <p:cNvPr id="8" name="Rounded Rectangle 7">
            <a:extLst>
              <a:ext uri="{FF2B5EF4-FFF2-40B4-BE49-F238E27FC236}">
                <a16:creationId xmlns:a16="http://schemas.microsoft.com/office/drawing/2014/main" id="{6A4E3BA1-C625-B8CD-7157-79D1A9B23EB4}"/>
              </a:ext>
            </a:extLst>
          </p:cNvPr>
          <p:cNvSpPr/>
          <p:nvPr userDrawn="1"/>
        </p:nvSpPr>
        <p:spPr>
          <a:xfrm>
            <a:off x="12304711" y="-6629"/>
            <a:ext cx="2178000" cy="7113485"/>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13" name="Graphic 12">
            <a:extLst>
              <a:ext uri="{FF2B5EF4-FFF2-40B4-BE49-F238E27FC236}">
                <a16:creationId xmlns:a16="http://schemas.microsoft.com/office/drawing/2014/main" id="{BDF5D510-4094-CCED-5EBE-426FB745A13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48"/>
            <a:ext cx="347311" cy="343176"/>
          </a:xfrm>
          <a:prstGeom prst="rect">
            <a:avLst/>
          </a:prstGeom>
        </p:spPr>
      </p:pic>
      <p:sp>
        <p:nvSpPr>
          <p:cNvPr id="14" name="TextBox 13">
            <a:extLst>
              <a:ext uri="{FF2B5EF4-FFF2-40B4-BE49-F238E27FC236}">
                <a16:creationId xmlns:a16="http://schemas.microsoft.com/office/drawing/2014/main" id="{910669AC-E08F-C975-D991-98C40EF2DEA6}"/>
              </a:ext>
            </a:extLst>
          </p:cNvPr>
          <p:cNvSpPr txBox="1"/>
          <p:nvPr userDrawn="1"/>
        </p:nvSpPr>
        <p:spPr>
          <a:xfrm>
            <a:off x="12872184" y="123648"/>
            <a:ext cx="1503035"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pic>
        <p:nvPicPr>
          <p:cNvPr id="15" name="Picture 14">
            <a:extLst>
              <a:ext uri="{FF2B5EF4-FFF2-40B4-BE49-F238E27FC236}">
                <a16:creationId xmlns:a16="http://schemas.microsoft.com/office/drawing/2014/main" id="{AAB5D5C0-68CE-C043-35B0-1CBE3D220F95}"/>
              </a:ext>
            </a:extLst>
          </p:cNvPr>
          <p:cNvPicPr>
            <a:picLocks noChangeAspect="1"/>
          </p:cNvPicPr>
          <p:nvPr userDrawn="1"/>
        </p:nvPicPr>
        <p:blipFill>
          <a:blip r:embed="rId6"/>
          <a:srcRect/>
          <a:stretch/>
        </p:blipFill>
        <p:spPr>
          <a:xfrm>
            <a:off x="12629327" y="1403733"/>
            <a:ext cx="1365529" cy="1929947"/>
          </a:xfrm>
          <a:prstGeom prst="rect">
            <a:avLst/>
          </a:prstGeom>
        </p:spPr>
      </p:pic>
      <p:sp>
        <p:nvSpPr>
          <p:cNvPr id="16" name="TextBox 15">
            <a:extLst>
              <a:ext uri="{FF2B5EF4-FFF2-40B4-BE49-F238E27FC236}">
                <a16:creationId xmlns:a16="http://schemas.microsoft.com/office/drawing/2014/main" id="{7DFA07BF-62BF-7D1F-1CE0-4AD11A453B5C}"/>
              </a:ext>
            </a:extLst>
          </p:cNvPr>
          <p:cNvSpPr txBox="1"/>
          <p:nvPr userDrawn="1"/>
        </p:nvSpPr>
        <p:spPr>
          <a:xfrm>
            <a:off x="12411009" y="3424836"/>
            <a:ext cx="1964210" cy="984885"/>
          </a:xfrm>
          <a:prstGeom prst="rect">
            <a:avLst/>
          </a:prstGeom>
          <a:noFill/>
        </p:spPr>
        <p:txBody>
          <a:bodyPr wrap="square" lIns="0" tIns="0" rIns="0" bIns="0" rtlCol="0">
            <a:spAutoFit/>
          </a:bodyPr>
          <a:lstStyle/>
          <a:p>
            <a:pPr marL="228600" indent="-228600">
              <a:buFont typeface="+mj-lt"/>
              <a:buAutoNum type="arabicPeriod" startAt="3"/>
            </a:pPr>
            <a:r>
              <a:rPr lang="en-GB" sz="800" dirty="0">
                <a:solidFill>
                  <a:srgbClr val="FFFFFF"/>
                </a:solidFill>
              </a:rPr>
              <a:t>Click the paint bucket icon (which shows the current colour) to bring up the ‘Theme Colours’ box and select either dark grey,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17" name="Picture 16">
            <a:extLst>
              <a:ext uri="{FF2B5EF4-FFF2-40B4-BE49-F238E27FC236}">
                <a16:creationId xmlns:a16="http://schemas.microsoft.com/office/drawing/2014/main" id="{0263384C-006B-4D79-6C5C-032FC671966A}"/>
              </a:ext>
            </a:extLst>
          </p:cNvPr>
          <p:cNvPicPr>
            <a:picLocks noChangeAspect="1"/>
          </p:cNvPicPr>
          <p:nvPr userDrawn="1"/>
        </p:nvPicPr>
        <p:blipFill>
          <a:blip r:embed="rId7"/>
          <a:srcRect/>
          <a:stretch/>
        </p:blipFill>
        <p:spPr>
          <a:xfrm>
            <a:off x="12629327" y="4550488"/>
            <a:ext cx="1365529" cy="1639777"/>
          </a:xfrm>
          <a:prstGeom prst="rect">
            <a:avLst/>
          </a:prstGeom>
        </p:spPr>
      </p:pic>
      <p:sp>
        <p:nvSpPr>
          <p:cNvPr id="18" name="TextBox 17">
            <a:extLst>
              <a:ext uri="{FF2B5EF4-FFF2-40B4-BE49-F238E27FC236}">
                <a16:creationId xmlns:a16="http://schemas.microsoft.com/office/drawing/2014/main" id="{9AA3F45D-8557-3667-1782-EA0D8E842DD7}"/>
              </a:ext>
            </a:extLst>
          </p:cNvPr>
          <p:cNvSpPr txBox="1"/>
          <p:nvPr userDrawn="1"/>
        </p:nvSpPr>
        <p:spPr>
          <a:xfrm>
            <a:off x="12411008" y="6363574"/>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19" name="TextBox 18">
            <a:extLst>
              <a:ext uri="{FF2B5EF4-FFF2-40B4-BE49-F238E27FC236}">
                <a16:creationId xmlns:a16="http://schemas.microsoft.com/office/drawing/2014/main" id="{777A02C6-3EEC-8CB8-988E-0F288F966485}"/>
              </a:ext>
            </a:extLst>
          </p:cNvPr>
          <p:cNvSpPr txBox="1"/>
          <p:nvPr userDrawn="1"/>
        </p:nvSpPr>
        <p:spPr>
          <a:xfrm>
            <a:off x="12411009" y="629674"/>
            <a:ext cx="1964210" cy="646331"/>
          </a:xfrm>
          <a:prstGeom prst="rect">
            <a:avLst/>
          </a:prstGeom>
          <a:noFill/>
        </p:spPr>
        <p:txBody>
          <a:bodyPr wrap="square" lIns="0" tIns="0" rIns="0" bIns="0" rtlCol="0">
            <a:spAutoFit/>
          </a:bodyPr>
          <a:lstStyle/>
          <a:p>
            <a:r>
              <a:rPr lang="en-GB" sz="1000" b="1" dirty="0">
                <a:solidFill>
                  <a:srgbClr val="FFFFFF"/>
                </a:solidFill>
              </a:rPr>
              <a:t>Change colour of box</a:t>
            </a:r>
          </a:p>
          <a:p>
            <a:endParaRPr lang="en-GB" sz="800" dirty="0">
              <a:solidFill>
                <a:srgbClr val="FFFFFF"/>
              </a:solidFill>
            </a:endParaRPr>
          </a:p>
          <a:p>
            <a:pPr marL="228600" indent="-228600">
              <a:buFont typeface="+mj-lt"/>
              <a:buAutoNum type="arabicPeriod"/>
            </a:pPr>
            <a:r>
              <a:rPr lang="en-GB" sz="800" dirty="0">
                <a:solidFill>
                  <a:srgbClr val="FFFFFF"/>
                </a:solidFill>
              </a:rPr>
              <a:t>Right-click in the box and scroll down to ‘Shape Format’ (or ‘Format Shape…’ on PC version).</a:t>
            </a:r>
          </a:p>
        </p:txBody>
      </p:sp>
    </p:spTree>
    <p:extLst>
      <p:ext uri="{BB962C8B-B14F-4D97-AF65-F5344CB8AC3E}">
        <p14:creationId xmlns:p14="http://schemas.microsoft.com/office/powerpoint/2010/main" val="313116114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Simple Conten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B9499A61-22B8-CEB1-9712-0C73D3A09CA0}"/>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142"/>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12" name="Rectangle 11">
            <a:extLst>
              <a:ext uri="{FF2B5EF4-FFF2-40B4-BE49-F238E27FC236}">
                <a16:creationId xmlns:a16="http://schemas.microsoft.com/office/drawing/2014/main" id="{C83A7117-AFD3-6A43-29C4-834C60F80586}"/>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35613EBE-32B4-E463-B51C-748BACBE7C35}"/>
              </a:ext>
            </a:extLst>
          </p:cNvPr>
          <p:cNvSpPr>
            <a:spLocks noGrp="1"/>
          </p:cNvSpPr>
          <p:nvPr>
            <p:ph type="dt" sz="half" idx="10"/>
          </p:nvPr>
        </p:nvSpPr>
        <p:spPr>
          <a:xfrm>
            <a:off x="8958263" y="6573600"/>
            <a:ext cx="2743200" cy="142651"/>
          </a:xfrm>
        </p:spPr>
        <p:txBody>
          <a:bodyPr/>
          <a:lstStyle>
            <a:lvl1pPr>
              <a:defRPr>
                <a:solidFill>
                  <a:schemeClr val="bg1"/>
                </a:solidFill>
              </a:defRPr>
            </a:lvl1pPr>
          </a:lstStyle>
          <a:p>
            <a:fld id="{BFE5EC2B-C024-9D4B-A2E1-DC15B7A39433}" type="datetime2">
              <a:rPr lang="en-GB" smtClean="0">
                <a:solidFill>
                  <a:srgbClr val="494949"/>
                </a:solidFill>
              </a:rPr>
              <a:pPr/>
              <a:t>Thursday, 24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C7BA7C7C-167A-867A-F73C-BD84D1090AF1}"/>
              </a:ext>
            </a:extLst>
          </p:cNvPr>
          <p:cNvSpPr>
            <a:spLocks noGrp="1"/>
          </p:cNvSpPr>
          <p:nvPr>
            <p:ph type="sldNum" sz="quarter" idx="12"/>
          </p:nvPr>
        </p:nvSpPr>
        <p:spPr>
          <a:xfrm>
            <a:off x="11701463" y="6573600"/>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7" name="Graphic 6">
            <a:extLst>
              <a:ext uri="{FF2B5EF4-FFF2-40B4-BE49-F238E27FC236}">
                <a16:creationId xmlns:a16="http://schemas.microsoft.com/office/drawing/2014/main" id="{A22FF662-81B4-400B-8CEE-10CD7BD5211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EEDA0B1E-FD7C-A13A-9561-411BC9673F53}"/>
              </a:ext>
            </a:extLst>
          </p:cNvPr>
          <p:cNvSpPr>
            <a:spLocks noGrp="1"/>
          </p:cNvSpPr>
          <p:nvPr>
            <p:ph type="ftr" sz="quarter" idx="11"/>
          </p:nvPr>
        </p:nvSpPr>
        <p:spPr>
          <a:xfrm>
            <a:off x="1536700" y="396000"/>
            <a:ext cx="6443999" cy="142651"/>
          </a:xfrm>
        </p:spPr>
        <p:txBody>
          <a:bodyPr/>
          <a:lstStyle/>
          <a:p>
            <a:endParaRPr lang="en-GB" dirty="0">
              <a:solidFill>
                <a:srgbClr val="FFFFFF"/>
              </a:solidFill>
            </a:endParaRPr>
          </a:p>
        </p:txBody>
      </p:sp>
      <p:cxnSp>
        <p:nvCxnSpPr>
          <p:cNvPr id="8" name="Straight Connector 7">
            <a:extLst>
              <a:ext uri="{FF2B5EF4-FFF2-40B4-BE49-F238E27FC236}">
                <a16:creationId xmlns:a16="http://schemas.microsoft.com/office/drawing/2014/main" id="{028F98C1-F2C6-E48A-F554-930D750B9FEF}"/>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9" name="Title 1">
            <a:extLst>
              <a:ext uri="{FF2B5EF4-FFF2-40B4-BE49-F238E27FC236}">
                <a16:creationId xmlns:a16="http://schemas.microsoft.com/office/drawing/2014/main" id="{85A4F536-736A-25D9-B81F-81430D6CA392}"/>
              </a:ext>
            </a:extLst>
          </p:cNvPr>
          <p:cNvSpPr>
            <a:spLocks noGrp="1"/>
          </p:cNvSpPr>
          <p:nvPr>
            <p:ph type="title"/>
          </p:nvPr>
        </p:nvSpPr>
        <p:spPr>
          <a:xfrm>
            <a:off x="1536699" y="1191722"/>
            <a:ext cx="9115200" cy="759942"/>
          </a:xfrm>
        </p:spPr>
        <p:txBody>
          <a:bodyPr/>
          <a:lstStyle>
            <a:lvl1pPr algn="ctr">
              <a:defRPr sz="2400" b="1">
                <a:solidFill>
                  <a:schemeClr val="tx1"/>
                </a:solidFill>
              </a:defRPr>
            </a:lvl1pPr>
          </a:lstStyle>
          <a:p>
            <a:r>
              <a:rPr lang="en-US"/>
              <a:t>Click to edit Master title style</a:t>
            </a:r>
            <a:endParaRPr lang="en-GB" dirty="0"/>
          </a:p>
        </p:txBody>
      </p:sp>
      <p:sp>
        <p:nvSpPr>
          <p:cNvPr id="10" name="Content Placeholder 10">
            <a:extLst>
              <a:ext uri="{FF2B5EF4-FFF2-40B4-BE49-F238E27FC236}">
                <a16:creationId xmlns:a16="http://schemas.microsoft.com/office/drawing/2014/main" id="{C70E4E79-24D7-F45C-6595-24E61BEB3621}"/>
              </a:ext>
            </a:extLst>
          </p:cNvPr>
          <p:cNvSpPr>
            <a:spLocks noGrp="1"/>
          </p:cNvSpPr>
          <p:nvPr>
            <p:ph sz="quarter" idx="13" hasCustomPrompt="1"/>
          </p:nvPr>
        </p:nvSpPr>
        <p:spPr>
          <a:xfrm>
            <a:off x="479425" y="2457450"/>
            <a:ext cx="11222038" cy="3900488"/>
          </a:xfrm>
        </p:spPr>
        <p:txBody>
          <a:bodyPr/>
          <a:lstStyle>
            <a:lvl1pPr marL="0" indent="0" algn="ctr">
              <a:buNone/>
              <a:defRPr sz="1800"/>
            </a:lvl1pPr>
          </a:lstStyle>
          <a:p>
            <a:pPr lvl="0"/>
            <a:r>
              <a:rPr lang="en-GB" dirty="0"/>
              <a:t>Content placeholder – click an icon to add content or click to edit Master text styles</a:t>
            </a:r>
          </a:p>
        </p:txBody>
      </p:sp>
      <p:sp>
        <p:nvSpPr>
          <p:cNvPr id="19" name="Rounded Rectangle 18">
            <a:extLst>
              <a:ext uri="{FF2B5EF4-FFF2-40B4-BE49-F238E27FC236}">
                <a16:creationId xmlns:a16="http://schemas.microsoft.com/office/drawing/2014/main" id="{6AE67AE4-1E8B-CFB2-ED99-5871FDFF7228}"/>
              </a:ext>
            </a:extLst>
          </p:cNvPr>
          <p:cNvSpPr/>
          <p:nvPr userDrawn="1"/>
        </p:nvSpPr>
        <p:spPr>
          <a:xfrm>
            <a:off x="12291461" y="-6627"/>
            <a:ext cx="2179452" cy="700931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20" name="Graphic 19">
            <a:extLst>
              <a:ext uri="{FF2B5EF4-FFF2-40B4-BE49-F238E27FC236}">
                <a16:creationId xmlns:a16="http://schemas.microsoft.com/office/drawing/2014/main" id="{98E69FF5-92E6-12F7-1FF8-ECBE7FE7FFC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1" name="TextBox 20">
            <a:extLst>
              <a:ext uri="{FF2B5EF4-FFF2-40B4-BE49-F238E27FC236}">
                <a16:creationId xmlns:a16="http://schemas.microsoft.com/office/drawing/2014/main" id="{FA3F8E77-7B08-7FA0-4029-21F252358510}"/>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22" name="TextBox 21">
            <a:extLst>
              <a:ext uri="{FF2B5EF4-FFF2-40B4-BE49-F238E27FC236}">
                <a16:creationId xmlns:a16="http://schemas.microsoft.com/office/drawing/2014/main" id="{B7FC7878-82D2-DB7C-1E1D-4003F0DAAC1B}"/>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solidFill>
                  <a:srgbClr val="FFFFFF"/>
                </a:solidFill>
              </a:rPr>
              <a:t>Change background colour</a:t>
            </a:r>
          </a:p>
          <a:p>
            <a:endParaRPr lang="en-GB" sz="800" dirty="0">
              <a:solidFill>
                <a:srgbClr val="FFFFFF"/>
              </a:solidFill>
            </a:endParaRPr>
          </a:p>
          <a:p>
            <a:pPr marL="228600" indent="-228600">
              <a:buFont typeface="+mj-lt"/>
              <a:buAutoNum type="arabicPeriod"/>
            </a:pPr>
            <a:r>
              <a:rPr lang="en-GB" sz="800" dirty="0">
                <a:solidFill>
                  <a:srgbClr val="FFFFFF"/>
                </a:solidFill>
              </a:rPr>
              <a:t>Under the ‘Design’ tab in the ribbon, select ‘Format Background’ to reveal the dialogue box below (or right-click on the background and scroll down to ‘Format Background’).</a:t>
            </a:r>
          </a:p>
        </p:txBody>
      </p:sp>
      <p:pic>
        <p:nvPicPr>
          <p:cNvPr id="23" name="Picture 22">
            <a:extLst>
              <a:ext uri="{FF2B5EF4-FFF2-40B4-BE49-F238E27FC236}">
                <a16:creationId xmlns:a16="http://schemas.microsoft.com/office/drawing/2014/main" id="{301FD95C-FD50-D5CF-5EF0-7702EBB2C332}"/>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4" name="TextBox 23">
            <a:extLst>
              <a:ext uri="{FF2B5EF4-FFF2-40B4-BE49-F238E27FC236}">
                <a16:creationId xmlns:a16="http://schemas.microsoft.com/office/drawing/2014/main" id="{84A3169D-349C-4B55-7EFA-68A1FFF9643E}"/>
              </a:ext>
            </a:extLst>
          </p:cNvPr>
          <p:cNvSpPr txBox="1"/>
          <p:nvPr userDrawn="1"/>
        </p:nvSpPr>
        <p:spPr>
          <a:xfrm>
            <a:off x="12411009" y="3266234"/>
            <a:ext cx="1989192"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rgbClr val="FFFFFF"/>
                </a:solidFill>
              </a:rPr>
              <a:t>Click the paint bucket icon (which shows the current colour) to bring up the ‘Theme Colours’ box and select either dark grey, red, dark blue,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25" name="Picture 24">
            <a:extLst>
              <a:ext uri="{FF2B5EF4-FFF2-40B4-BE49-F238E27FC236}">
                <a16:creationId xmlns:a16="http://schemas.microsoft.com/office/drawing/2014/main" id="{9887B1EE-916C-F00E-89EE-0DE7E7DAFD6D}"/>
              </a:ext>
            </a:extLst>
          </p:cNvPr>
          <p:cNvPicPr>
            <a:picLocks noChangeAspect="1"/>
          </p:cNvPicPr>
          <p:nvPr userDrawn="1"/>
        </p:nvPicPr>
        <p:blipFill>
          <a:blip r:embed="rId7"/>
          <a:srcRect/>
          <a:stretch/>
        </p:blipFill>
        <p:spPr>
          <a:xfrm>
            <a:off x="12629327" y="4358197"/>
            <a:ext cx="1365529" cy="1639777"/>
          </a:xfrm>
          <a:prstGeom prst="rect">
            <a:avLst/>
          </a:prstGeom>
        </p:spPr>
      </p:pic>
      <p:sp>
        <p:nvSpPr>
          <p:cNvPr id="26" name="TextBox 25">
            <a:extLst>
              <a:ext uri="{FF2B5EF4-FFF2-40B4-BE49-F238E27FC236}">
                <a16:creationId xmlns:a16="http://schemas.microsoft.com/office/drawing/2014/main" id="{BE2D8C9B-9DE1-4E5D-61E2-7C47EF8DE916}"/>
              </a:ext>
            </a:extLst>
          </p:cNvPr>
          <p:cNvSpPr txBox="1"/>
          <p:nvPr userDrawn="1"/>
        </p:nvSpPr>
        <p:spPr>
          <a:xfrm>
            <a:off x="12411009" y="6233001"/>
            <a:ext cx="1940258"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Tree>
    <p:extLst>
      <p:ext uri="{BB962C8B-B14F-4D97-AF65-F5344CB8AC3E}">
        <p14:creationId xmlns:p14="http://schemas.microsoft.com/office/powerpoint/2010/main" val="7951872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96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14521-FFD1-4E54-BBA7-6080EC14FD2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1424C4E-2880-4E0F-B94E-8E6F726566FF}"/>
              </a:ext>
            </a:extLst>
          </p:cNvPr>
          <p:cNvSpPr>
            <a:spLocks noGrp="1"/>
          </p:cNvSpPr>
          <p:nvPr>
            <p:ph type="dt" sz="half" idx="10"/>
          </p:nvPr>
        </p:nvSpPr>
        <p:spPr/>
        <p:txBody>
          <a:bodyPr/>
          <a:lstStyle/>
          <a:p>
            <a:fld id="{A18F61C5-A3B4-4316-A906-70470B231177}" type="datetimeFigureOut">
              <a:rPr lang="en-GB" smtClean="0"/>
              <a:t>24/08/2023</a:t>
            </a:fld>
            <a:endParaRPr lang="en-GB"/>
          </a:p>
        </p:txBody>
      </p:sp>
      <p:sp>
        <p:nvSpPr>
          <p:cNvPr id="4" name="Footer Placeholder 3">
            <a:extLst>
              <a:ext uri="{FF2B5EF4-FFF2-40B4-BE49-F238E27FC236}">
                <a16:creationId xmlns:a16="http://schemas.microsoft.com/office/drawing/2014/main" id="{018A13E2-2AFD-46FA-B1F5-2CDB158904A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7932C9F-A5C8-4B78-860F-EA1467866A33}"/>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301904950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Simple Content 2">
    <p:bg>
      <p:bgPr>
        <a:solidFill>
          <a:schemeClr val="accent4">
            <a:alpha val="1000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352B963-4A66-8991-A091-ACE1AA590A0F}"/>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CB391E6D-D1C1-8D30-2C3D-8365F709A66B}"/>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859F1F6D-99F4-5312-D12D-D4734B11584F}"/>
              </a:ext>
            </a:extLst>
          </p:cNvPr>
          <p:cNvSpPr>
            <a:spLocks noGrp="1"/>
          </p:cNvSpPr>
          <p:nvPr>
            <p:ph type="dt" sz="half" idx="10"/>
          </p:nvPr>
        </p:nvSpPr>
        <p:spPr/>
        <p:txBody>
          <a:bodyPr/>
          <a:lstStyle/>
          <a:p>
            <a:fld id="{410AED3C-A109-6141-AE02-7DDDE69E1F4A}" type="datetime2">
              <a:rPr lang="en-GB" smtClean="0">
                <a:solidFill>
                  <a:srgbClr val="494949"/>
                </a:solidFill>
              </a:rPr>
              <a:pPr/>
              <a:t>Thursday, 24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F5262236-4435-C54F-706B-53EA426A8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8" name="Graphic 7">
            <a:extLst>
              <a:ext uri="{FF2B5EF4-FFF2-40B4-BE49-F238E27FC236}">
                <a16:creationId xmlns:a16="http://schemas.microsoft.com/office/drawing/2014/main" id="{93D6EB81-BBFF-2B8C-6269-11F8C5937AF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B4F4BBA1-48B6-4D56-52D3-50070F5969CC}"/>
              </a:ext>
            </a:extLst>
          </p:cNvPr>
          <p:cNvSpPr>
            <a:spLocks noGrp="1"/>
          </p:cNvSpPr>
          <p:nvPr>
            <p:ph type="ftr" sz="quarter" idx="11"/>
          </p:nvPr>
        </p:nvSpPr>
        <p:spPr>
          <a:xfrm>
            <a:off x="1536700" y="396000"/>
            <a:ext cx="6443999" cy="142651"/>
          </a:xfrm>
        </p:spPr>
        <p:txBody>
          <a:bodyPr/>
          <a:lstStyle/>
          <a:p>
            <a:endParaRPr lang="en-GB" dirty="0">
              <a:solidFill>
                <a:srgbClr val="494949"/>
              </a:solidFill>
            </a:endParaRPr>
          </a:p>
        </p:txBody>
      </p:sp>
      <p:cxnSp>
        <p:nvCxnSpPr>
          <p:cNvPr id="9" name="Straight Connector 8">
            <a:extLst>
              <a:ext uri="{FF2B5EF4-FFF2-40B4-BE49-F238E27FC236}">
                <a16:creationId xmlns:a16="http://schemas.microsoft.com/office/drawing/2014/main" id="{A9B372FC-6126-A848-7611-CFD6B0E01F88}"/>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6741C018-C813-6BA9-B354-DBD0F0A29C56}"/>
              </a:ext>
            </a:extLst>
          </p:cNvPr>
          <p:cNvSpPr>
            <a:spLocks noGrp="1"/>
          </p:cNvSpPr>
          <p:nvPr>
            <p:ph type="title"/>
          </p:nvPr>
        </p:nvSpPr>
        <p:spPr>
          <a:xfrm>
            <a:off x="1942691" y="1053469"/>
            <a:ext cx="8310494" cy="935669"/>
          </a:xfrm>
        </p:spPr>
        <p:txBody>
          <a:bodyPr/>
          <a:lstStyle>
            <a:lvl1pPr algn="ctr">
              <a:defRPr/>
            </a:lvl1pPr>
          </a:lstStyle>
          <a:p>
            <a:r>
              <a:rPr lang="en-US"/>
              <a:t>Click to edit Master title style</a:t>
            </a:r>
            <a:endParaRPr lang="en-GB" dirty="0"/>
          </a:p>
        </p:txBody>
      </p:sp>
      <p:sp>
        <p:nvSpPr>
          <p:cNvPr id="11" name="Text Placeholder 10">
            <a:extLst>
              <a:ext uri="{FF2B5EF4-FFF2-40B4-BE49-F238E27FC236}">
                <a16:creationId xmlns:a16="http://schemas.microsoft.com/office/drawing/2014/main" id="{B98B0FF6-0067-5580-DCFD-1A0A064BFBE7}"/>
              </a:ext>
            </a:extLst>
          </p:cNvPr>
          <p:cNvSpPr>
            <a:spLocks noGrp="1"/>
          </p:cNvSpPr>
          <p:nvPr>
            <p:ph type="body" sz="quarter" idx="13"/>
          </p:nvPr>
        </p:nvSpPr>
        <p:spPr>
          <a:xfrm>
            <a:off x="3287713" y="2457450"/>
            <a:ext cx="5616575" cy="971550"/>
          </a:xfrm>
        </p:spPr>
        <p:txBody>
          <a:bodyPr/>
          <a:lstStyle>
            <a:lvl1pPr marL="0" indent="0" algn="ctr">
              <a:buNone/>
              <a:defRPr>
                <a:solidFill>
                  <a:schemeClr val="accent3"/>
                </a:solidFill>
              </a:defRPr>
            </a:lvl1pPr>
            <a:lvl2pPr marL="313200" indent="0" algn="ctr">
              <a:buNone/>
              <a:defRPr/>
            </a:lvl2pPr>
            <a:lvl3pPr marL="518400" indent="0" algn="ctr">
              <a:buNone/>
              <a:defRPr/>
            </a:lvl3pPr>
            <a:lvl4pPr marL="759600" indent="0" algn="ctr">
              <a:buNone/>
              <a:defRPr/>
            </a:lvl4pPr>
            <a:lvl5pPr marL="1000800" indent="0" algn="ctr">
              <a:buNone/>
              <a:defRPr/>
            </a:lvl5pPr>
          </a:lstStyle>
          <a:p>
            <a:pPr lvl="0"/>
            <a:r>
              <a:rPr lang="en-US"/>
              <a:t>Click to edit Master text styles</a:t>
            </a:r>
          </a:p>
        </p:txBody>
      </p:sp>
      <p:sp>
        <p:nvSpPr>
          <p:cNvPr id="14" name="Content Placeholder 13">
            <a:extLst>
              <a:ext uri="{FF2B5EF4-FFF2-40B4-BE49-F238E27FC236}">
                <a16:creationId xmlns:a16="http://schemas.microsoft.com/office/drawing/2014/main" id="{7A26DEAE-8E5F-34FC-DE8F-523D201CC39B}"/>
              </a:ext>
            </a:extLst>
          </p:cNvPr>
          <p:cNvSpPr>
            <a:spLocks noGrp="1"/>
          </p:cNvSpPr>
          <p:nvPr>
            <p:ph sz="quarter" idx="14" hasCustomPrompt="1"/>
          </p:nvPr>
        </p:nvSpPr>
        <p:spPr>
          <a:xfrm>
            <a:off x="1544196" y="3657600"/>
            <a:ext cx="9098820" cy="2700338"/>
          </a:xfrm>
        </p:spPr>
        <p:txBody>
          <a:bodyPr/>
          <a:lstStyle>
            <a:lvl1pPr marL="0" indent="0" algn="ctr">
              <a:buNone/>
              <a:defRPr sz="1600"/>
            </a:lvl1pPr>
            <a:lvl2pPr marL="313200" indent="0" algn="ctr">
              <a:buNone/>
              <a:defRPr/>
            </a:lvl2pPr>
            <a:lvl3pPr marL="518400" indent="0" algn="ctr">
              <a:buNone/>
              <a:defRPr/>
            </a:lvl3pPr>
            <a:lvl4pPr marL="759600" indent="0" algn="ctr">
              <a:buNone/>
              <a:defRPr/>
            </a:lvl4pPr>
            <a:lvl5pPr marL="1000800" indent="0" algn="ctr">
              <a:buNone/>
              <a:defRPr/>
            </a:lvl5pPr>
          </a:lstStyle>
          <a:p>
            <a:pPr lvl="0"/>
            <a:r>
              <a:rPr lang="en-GB" dirty="0"/>
              <a:t>Content placeholder – click an icon to add content or click to edit Master text styles</a:t>
            </a:r>
          </a:p>
        </p:txBody>
      </p:sp>
    </p:spTree>
    <p:extLst>
      <p:ext uri="{BB962C8B-B14F-4D97-AF65-F5344CB8AC3E}">
        <p14:creationId xmlns:p14="http://schemas.microsoft.com/office/powerpoint/2010/main" val="4655456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imple Content 2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352B963-4A66-8991-A091-ACE1AA590A0F}"/>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1743"/>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CB391E6D-D1C1-8D30-2C3D-8365F709A66B}"/>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859F1F6D-99F4-5312-D12D-D4734B11584F}"/>
              </a:ext>
            </a:extLst>
          </p:cNvPr>
          <p:cNvSpPr>
            <a:spLocks noGrp="1"/>
          </p:cNvSpPr>
          <p:nvPr>
            <p:ph type="dt" sz="half" idx="10"/>
          </p:nvPr>
        </p:nvSpPr>
        <p:spPr/>
        <p:txBody>
          <a:bodyPr/>
          <a:lstStyle>
            <a:lvl1pPr>
              <a:defRPr>
                <a:solidFill>
                  <a:schemeClr val="bg1"/>
                </a:solidFill>
              </a:defRPr>
            </a:lvl1pPr>
          </a:lstStyle>
          <a:p>
            <a:fld id="{9BF4184E-A73D-3242-8CAC-4D533D4F3CC5}" type="datetime2">
              <a:rPr lang="en-GB" smtClean="0">
                <a:solidFill>
                  <a:srgbClr val="494949"/>
                </a:solidFill>
              </a:rPr>
              <a:pPr/>
              <a:t>Thursday, 24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F5262236-4435-C54F-706B-53EA426A8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10" name="Graphic 9">
            <a:extLst>
              <a:ext uri="{FF2B5EF4-FFF2-40B4-BE49-F238E27FC236}">
                <a16:creationId xmlns:a16="http://schemas.microsoft.com/office/drawing/2014/main" id="{8E4BF911-6164-E224-E806-32CDEE196E3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B4F4BBA1-48B6-4D56-52D3-50070F5969CC}"/>
              </a:ext>
            </a:extLst>
          </p:cNvPr>
          <p:cNvSpPr>
            <a:spLocks noGrp="1"/>
          </p:cNvSpPr>
          <p:nvPr>
            <p:ph type="ftr" sz="quarter" idx="11"/>
          </p:nvPr>
        </p:nvSpPr>
        <p:spPr>
          <a:xfrm>
            <a:off x="1536700" y="396000"/>
            <a:ext cx="6443999" cy="142651"/>
          </a:xfrm>
        </p:spPr>
        <p:txBody>
          <a:bodyPr/>
          <a:lstStyle/>
          <a:p>
            <a:endParaRPr lang="en-GB" dirty="0">
              <a:solidFill>
                <a:srgbClr val="FFFFFF"/>
              </a:solidFill>
            </a:endParaRPr>
          </a:p>
        </p:txBody>
      </p:sp>
      <p:cxnSp>
        <p:nvCxnSpPr>
          <p:cNvPr id="9" name="Straight Connector 8">
            <a:extLst>
              <a:ext uri="{FF2B5EF4-FFF2-40B4-BE49-F238E27FC236}">
                <a16:creationId xmlns:a16="http://schemas.microsoft.com/office/drawing/2014/main" id="{A9B372FC-6126-A848-7611-CFD6B0E01F88}"/>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6741C018-C813-6BA9-B354-DBD0F0A29C56}"/>
              </a:ext>
            </a:extLst>
          </p:cNvPr>
          <p:cNvSpPr>
            <a:spLocks noGrp="1"/>
          </p:cNvSpPr>
          <p:nvPr>
            <p:ph type="title"/>
          </p:nvPr>
        </p:nvSpPr>
        <p:spPr>
          <a:xfrm>
            <a:off x="1942691" y="1053469"/>
            <a:ext cx="8310494" cy="935669"/>
          </a:xfrm>
        </p:spPr>
        <p:txBody>
          <a:bodyPr/>
          <a:lstStyle>
            <a:lvl1pPr algn="ctr">
              <a:defRPr>
                <a:solidFill>
                  <a:schemeClr val="tx1"/>
                </a:solidFill>
              </a:defRPr>
            </a:lvl1pPr>
          </a:lstStyle>
          <a:p>
            <a:r>
              <a:rPr lang="en-US"/>
              <a:t>Click to edit Master title style</a:t>
            </a:r>
            <a:endParaRPr lang="en-GB"/>
          </a:p>
        </p:txBody>
      </p:sp>
      <p:sp>
        <p:nvSpPr>
          <p:cNvPr id="11" name="Text Placeholder 10">
            <a:extLst>
              <a:ext uri="{FF2B5EF4-FFF2-40B4-BE49-F238E27FC236}">
                <a16:creationId xmlns:a16="http://schemas.microsoft.com/office/drawing/2014/main" id="{B98B0FF6-0067-5580-DCFD-1A0A064BFBE7}"/>
              </a:ext>
            </a:extLst>
          </p:cNvPr>
          <p:cNvSpPr>
            <a:spLocks noGrp="1"/>
          </p:cNvSpPr>
          <p:nvPr>
            <p:ph type="body" sz="quarter" idx="13"/>
          </p:nvPr>
        </p:nvSpPr>
        <p:spPr>
          <a:xfrm>
            <a:off x="3287713" y="2457450"/>
            <a:ext cx="5616575" cy="971550"/>
          </a:xfrm>
        </p:spPr>
        <p:txBody>
          <a:bodyPr/>
          <a:lstStyle>
            <a:lvl1pPr marL="0" indent="0" algn="ctr">
              <a:buNone/>
              <a:defRPr/>
            </a:lvl1pPr>
            <a:lvl2pPr marL="313200" indent="0" algn="ctr">
              <a:buNone/>
              <a:defRPr/>
            </a:lvl2pPr>
            <a:lvl3pPr marL="518400" indent="0" algn="ctr">
              <a:buNone/>
              <a:defRPr/>
            </a:lvl3pPr>
            <a:lvl4pPr marL="759600" indent="0" algn="ctr">
              <a:buNone/>
              <a:defRPr/>
            </a:lvl4pPr>
            <a:lvl5pPr marL="1000800" indent="0" algn="ctr">
              <a:buNone/>
              <a:defRPr/>
            </a:lvl5pPr>
          </a:lstStyle>
          <a:p>
            <a:pPr lvl="0"/>
            <a:r>
              <a:rPr lang="en-US"/>
              <a:t>Click to edit Master text styles</a:t>
            </a:r>
          </a:p>
        </p:txBody>
      </p:sp>
      <p:sp>
        <p:nvSpPr>
          <p:cNvPr id="14" name="Content Placeholder 13">
            <a:extLst>
              <a:ext uri="{FF2B5EF4-FFF2-40B4-BE49-F238E27FC236}">
                <a16:creationId xmlns:a16="http://schemas.microsoft.com/office/drawing/2014/main" id="{7A26DEAE-8E5F-34FC-DE8F-523D201CC39B}"/>
              </a:ext>
            </a:extLst>
          </p:cNvPr>
          <p:cNvSpPr>
            <a:spLocks noGrp="1"/>
          </p:cNvSpPr>
          <p:nvPr>
            <p:ph sz="quarter" idx="14" hasCustomPrompt="1"/>
          </p:nvPr>
        </p:nvSpPr>
        <p:spPr>
          <a:xfrm>
            <a:off x="1544196" y="3657600"/>
            <a:ext cx="9098820" cy="2700338"/>
          </a:xfrm>
        </p:spPr>
        <p:txBody>
          <a:bodyPr/>
          <a:lstStyle>
            <a:lvl1pPr marL="0" indent="0" algn="ctr">
              <a:buNone/>
              <a:defRPr sz="1600"/>
            </a:lvl1pPr>
            <a:lvl2pPr marL="313200" indent="0" algn="ctr">
              <a:buNone/>
              <a:defRPr/>
            </a:lvl2pPr>
            <a:lvl3pPr marL="518400" indent="0" algn="ctr">
              <a:buNone/>
              <a:defRPr/>
            </a:lvl3pPr>
            <a:lvl4pPr marL="759600" indent="0" algn="ctr">
              <a:buNone/>
              <a:defRPr/>
            </a:lvl4pPr>
            <a:lvl5pPr marL="1000800" indent="0" algn="ctr">
              <a:buNone/>
              <a:defRPr/>
            </a:lvl5pPr>
          </a:lstStyle>
          <a:p>
            <a:pPr lvl="0"/>
            <a:r>
              <a:rPr lang="en-GB" dirty="0"/>
              <a:t>Content placeholder – click an icon to add content or click to edit Master text styles</a:t>
            </a:r>
          </a:p>
        </p:txBody>
      </p:sp>
      <p:sp>
        <p:nvSpPr>
          <p:cNvPr id="20" name="Rounded Rectangle 19">
            <a:extLst>
              <a:ext uri="{FF2B5EF4-FFF2-40B4-BE49-F238E27FC236}">
                <a16:creationId xmlns:a16="http://schemas.microsoft.com/office/drawing/2014/main" id="{3798898E-F9A8-E581-1065-72DFDD648F54}"/>
              </a:ext>
            </a:extLst>
          </p:cNvPr>
          <p:cNvSpPr/>
          <p:nvPr userDrawn="1"/>
        </p:nvSpPr>
        <p:spPr>
          <a:xfrm>
            <a:off x="12291461" y="-6627"/>
            <a:ext cx="2179452" cy="6974586"/>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21" name="Graphic 20">
            <a:extLst>
              <a:ext uri="{FF2B5EF4-FFF2-40B4-BE49-F238E27FC236}">
                <a16:creationId xmlns:a16="http://schemas.microsoft.com/office/drawing/2014/main" id="{0C52FF88-5AE2-6DFA-4F67-1D65DBE5111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2" name="TextBox 21">
            <a:extLst>
              <a:ext uri="{FF2B5EF4-FFF2-40B4-BE49-F238E27FC236}">
                <a16:creationId xmlns:a16="http://schemas.microsoft.com/office/drawing/2014/main" id="{6A2CBC4D-D103-55C7-C078-FAF383612998}"/>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23" name="TextBox 22">
            <a:extLst>
              <a:ext uri="{FF2B5EF4-FFF2-40B4-BE49-F238E27FC236}">
                <a16:creationId xmlns:a16="http://schemas.microsoft.com/office/drawing/2014/main" id="{0EAB738B-C031-B95B-6521-B71111423B4B}"/>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solidFill>
                  <a:srgbClr val="FFFFFF"/>
                </a:solidFill>
              </a:rPr>
              <a:t>Change background colour</a:t>
            </a:r>
          </a:p>
          <a:p>
            <a:endParaRPr lang="en-GB" sz="800" dirty="0">
              <a:solidFill>
                <a:srgbClr val="FFFFFF"/>
              </a:solidFill>
            </a:endParaRPr>
          </a:p>
          <a:p>
            <a:pPr marL="228600" indent="-228600">
              <a:buFont typeface="+mj-lt"/>
              <a:buAutoNum type="arabicPeriod"/>
            </a:pPr>
            <a:r>
              <a:rPr lang="en-GB" sz="800" dirty="0">
                <a:solidFill>
                  <a:srgbClr val="FFFFFF"/>
                </a:solidFill>
              </a:rPr>
              <a:t>Under the ‘Design’ tab in the ribbon, select ‘Format Background’ to reveal the dialogue box below (or right-click on the background and scroll down to ‘Format Background’).</a:t>
            </a:r>
          </a:p>
        </p:txBody>
      </p:sp>
      <p:pic>
        <p:nvPicPr>
          <p:cNvPr id="24" name="Picture 23">
            <a:extLst>
              <a:ext uri="{FF2B5EF4-FFF2-40B4-BE49-F238E27FC236}">
                <a16:creationId xmlns:a16="http://schemas.microsoft.com/office/drawing/2014/main" id="{5BA7689C-F93C-B59A-72A8-949488FD427C}"/>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5" name="TextBox 24">
            <a:extLst>
              <a:ext uri="{FF2B5EF4-FFF2-40B4-BE49-F238E27FC236}">
                <a16:creationId xmlns:a16="http://schemas.microsoft.com/office/drawing/2014/main" id="{3E35EA09-05B3-0389-BAAF-7BF5C0CA9DE2}"/>
              </a:ext>
            </a:extLst>
          </p:cNvPr>
          <p:cNvSpPr txBox="1"/>
          <p:nvPr userDrawn="1"/>
        </p:nvSpPr>
        <p:spPr>
          <a:xfrm>
            <a:off x="12411009" y="3266234"/>
            <a:ext cx="1989192"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rgbClr val="FFFFFF"/>
                </a:solidFill>
              </a:rPr>
              <a:t>Click the paint bucket icon (which shows the current colour) to bring up the ‘Theme Colours’ box and select either dark grey,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26" name="Picture 25">
            <a:extLst>
              <a:ext uri="{FF2B5EF4-FFF2-40B4-BE49-F238E27FC236}">
                <a16:creationId xmlns:a16="http://schemas.microsoft.com/office/drawing/2014/main" id="{7105E863-2937-54E2-B02B-B6BE70E2577B}"/>
              </a:ext>
            </a:extLst>
          </p:cNvPr>
          <p:cNvPicPr>
            <a:picLocks noChangeAspect="1"/>
          </p:cNvPicPr>
          <p:nvPr userDrawn="1"/>
        </p:nvPicPr>
        <p:blipFill>
          <a:blip r:embed="rId7"/>
          <a:srcRect/>
          <a:stretch/>
        </p:blipFill>
        <p:spPr>
          <a:xfrm>
            <a:off x="12629327" y="4358197"/>
            <a:ext cx="1365529" cy="1639777"/>
          </a:xfrm>
          <a:prstGeom prst="rect">
            <a:avLst/>
          </a:prstGeom>
        </p:spPr>
      </p:pic>
      <p:sp>
        <p:nvSpPr>
          <p:cNvPr id="27" name="TextBox 26">
            <a:extLst>
              <a:ext uri="{FF2B5EF4-FFF2-40B4-BE49-F238E27FC236}">
                <a16:creationId xmlns:a16="http://schemas.microsoft.com/office/drawing/2014/main" id="{80859331-04A8-FF46-9E76-1B5A7B0BC2AC}"/>
              </a:ext>
            </a:extLst>
          </p:cNvPr>
          <p:cNvSpPr txBox="1"/>
          <p:nvPr userDrawn="1"/>
        </p:nvSpPr>
        <p:spPr>
          <a:xfrm>
            <a:off x="12411009" y="6233001"/>
            <a:ext cx="1940258"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Tree>
    <p:extLst>
      <p:ext uri="{BB962C8B-B14F-4D97-AF65-F5344CB8AC3E}">
        <p14:creationId xmlns:p14="http://schemas.microsoft.com/office/powerpoint/2010/main" val="146684831"/>
      </p:ext>
    </p:extLst>
  </p:cSld>
  <p:clrMapOvr>
    <a:overrideClrMapping bg1="dk1" tx1="lt1" bg2="dk2" tx2="lt2" accent1="accent1" accent2="accent2" accent3="accent3" accent4="accent4" accent5="accent5" accent6="accent6" hlink="hlink" folHlink="folHlink"/>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accent4">
            <a:alpha val="10057"/>
          </a:schemeClr>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4271FF1-9C40-98A0-7D1A-6138A3507E1A}"/>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2834BAFD-3F1B-FB5B-F568-EC5FF6DCB555}"/>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5" name="Date Placeholder 4">
            <a:extLst>
              <a:ext uri="{FF2B5EF4-FFF2-40B4-BE49-F238E27FC236}">
                <a16:creationId xmlns:a16="http://schemas.microsoft.com/office/drawing/2014/main" id="{AD56DC27-9C88-4955-AF80-D047B7577C74}"/>
              </a:ext>
            </a:extLst>
          </p:cNvPr>
          <p:cNvSpPr>
            <a:spLocks noGrp="1"/>
          </p:cNvSpPr>
          <p:nvPr>
            <p:ph type="dt" sz="half" idx="10"/>
          </p:nvPr>
        </p:nvSpPr>
        <p:spPr/>
        <p:txBody>
          <a:bodyPr/>
          <a:lstStyle/>
          <a:p>
            <a:fld id="{2E0A62CE-0191-A445-B31C-17C033CA0BA3}" type="datetime2">
              <a:rPr lang="en-GB" smtClean="0">
                <a:solidFill>
                  <a:srgbClr val="494949"/>
                </a:solidFill>
              </a:rPr>
              <a:pPr/>
              <a:t>Thursday, 24 August 2023</a:t>
            </a:fld>
            <a:endParaRPr lang="en-GB">
              <a:solidFill>
                <a:srgbClr val="494949"/>
              </a:solidFill>
            </a:endParaRPr>
          </a:p>
        </p:txBody>
      </p:sp>
      <p:sp>
        <p:nvSpPr>
          <p:cNvPr id="7" name="Slide Number Placeholder 6">
            <a:extLst>
              <a:ext uri="{FF2B5EF4-FFF2-40B4-BE49-F238E27FC236}">
                <a16:creationId xmlns:a16="http://schemas.microsoft.com/office/drawing/2014/main" id="{2746DC09-C787-770E-192B-E6799535C133}"/>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10" name="Graphic 9">
            <a:extLst>
              <a:ext uri="{FF2B5EF4-FFF2-40B4-BE49-F238E27FC236}">
                <a16:creationId xmlns:a16="http://schemas.microsoft.com/office/drawing/2014/main" id="{CFF571C2-1E00-C489-7255-B1970A6658A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6" name="Footer Placeholder 5">
            <a:extLst>
              <a:ext uri="{FF2B5EF4-FFF2-40B4-BE49-F238E27FC236}">
                <a16:creationId xmlns:a16="http://schemas.microsoft.com/office/drawing/2014/main" id="{EDDCBCAE-3D78-6A84-98D1-8080C20BC86B}"/>
              </a:ext>
            </a:extLst>
          </p:cNvPr>
          <p:cNvSpPr>
            <a:spLocks noGrp="1"/>
          </p:cNvSpPr>
          <p:nvPr>
            <p:ph type="ftr" sz="quarter" idx="11"/>
          </p:nvPr>
        </p:nvSpPr>
        <p:spPr>
          <a:xfrm>
            <a:off x="1536701" y="396000"/>
            <a:ext cx="6443999" cy="142651"/>
          </a:xfrm>
        </p:spPr>
        <p:txBody>
          <a:bodyPr/>
          <a:lstStyle/>
          <a:p>
            <a:endParaRPr lang="en-GB" dirty="0">
              <a:solidFill>
                <a:srgbClr val="494949"/>
              </a:solidFill>
            </a:endParaRPr>
          </a:p>
        </p:txBody>
      </p:sp>
      <p:cxnSp>
        <p:nvCxnSpPr>
          <p:cNvPr id="11" name="Straight Connector 10">
            <a:extLst>
              <a:ext uri="{FF2B5EF4-FFF2-40B4-BE49-F238E27FC236}">
                <a16:creationId xmlns:a16="http://schemas.microsoft.com/office/drawing/2014/main" id="{BA0409D0-15F9-79DA-975D-CC5713462657}"/>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1A04759D-9D06-F899-E126-8A5FFCC651E1}"/>
              </a:ext>
            </a:extLst>
          </p:cNvPr>
          <p:cNvSpPr>
            <a:spLocks noGrp="1"/>
          </p:cNvSpPr>
          <p:nvPr>
            <p:ph type="title"/>
          </p:nvPr>
        </p:nvSpPr>
        <p:spPr>
          <a:xfrm>
            <a:off x="486000" y="1134142"/>
            <a:ext cx="3932237" cy="848017"/>
          </a:xfrm>
        </p:spPr>
        <p:txBody>
          <a:bodyPr anchor="b"/>
          <a:lstStyle>
            <a:lvl1pPr>
              <a:defRPr sz="3200"/>
            </a:lvl1p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4BDA9852-6CD4-96A9-588D-2EAC3595F43E}"/>
              </a:ext>
            </a:extLst>
          </p:cNvPr>
          <p:cNvSpPr>
            <a:spLocks noGrp="1"/>
          </p:cNvSpPr>
          <p:nvPr>
            <p:ph type="body" sz="half" idx="2"/>
          </p:nvPr>
        </p:nvSpPr>
        <p:spPr>
          <a:xfrm>
            <a:off x="486000" y="2254102"/>
            <a:ext cx="3932237" cy="4103836"/>
          </a:xfrm>
        </p:spPr>
        <p:txBody>
          <a:bodyPr/>
          <a:lstStyle>
            <a:lvl1pPr marL="0" indent="0">
              <a:buNone/>
              <a:defRPr sz="16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C33C4493-E58A-7663-74A3-EC7743BABF62}"/>
              </a:ext>
            </a:extLst>
          </p:cNvPr>
          <p:cNvSpPr>
            <a:spLocks noGrp="1"/>
          </p:cNvSpPr>
          <p:nvPr>
            <p:ph idx="1" hasCustomPrompt="1"/>
          </p:nvPr>
        </p:nvSpPr>
        <p:spPr>
          <a:xfrm>
            <a:off x="5183188" y="1134142"/>
            <a:ext cx="6518274" cy="5223795"/>
          </a:xfrm>
        </p:spPr>
        <p:txBody>
          <a:bodyPr/>
          <a:lstStyle>
            <a:lvl1pPr marL="0" indent="0">
              <a:buNone/>
              <a:defRPr sz="20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GB" dirty="0"/>
              <a:t>Content placeholder – click an icon to add content or click to edit Master text styles</a:t>
            </a:r>
            <a:br>
              <a:rPr lang="en-GB" dirty="0"/>
            </a:br>
            <a:br>
              <a:rPr lang="en-GB" dirty="0"/>
            </a:br>
            <a:r>
              <a:rPr lang="en-GB" dirty="0"/>
              <a:t>Box may need resizing to fit content other than an image or text onto slide</a:t>
            </a:r>
          </a:p>
        </p:txBody>
      </p:sp>
      <p:sp>
        <p:nvSpPr>
          <p:cNvPr id="12" name="Rounded Rectangle 11">
            <a:extLst>
              <a:ext uri="{FF2B5EF4-FFF2-40B4-BE49-F238E27FC236}">
                <a16:creationId xmlns:a16="http://schemas.microsoft.com/office/drawing/2014/main" id="{80D1844B-2C39-7D15-B1AB-500AB32FE9B4}"/>
              </a:ext>
            </a:extLst>
          </p:cNvPr>
          <p:cNvSpPr/>
          <p:nvPr userDrawn="1"/>
        </p:nvSpPr>
        <p:spPr>
          <a:xfrm>
            <a:off x="12291461" y="-6630"/>
            <a:ext cx="2178000" cy="7865840"/>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13" name="Graphic 12">
            <a:extLst>
              <a:ext uri="{FF2B5EF4-FFF2-40B4-BE49-F238E27FC236}">
                <a16:creationId xmlns:a16="http://schemas.microsoft.com/office/drawing/2014/main" id="{728E88CB-FDBC-E3C2-193C-71C6B65DBFD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48"/>
            <a:ext cx="347311" cy="343176"/>
          </a:xfrm>
          <a:prstGeom prst="rect">
            <a:avLst/>
          </a:prstGeom>
        </p:spPr>
      </p:pic>
      <p:sp>
        <p:nvSpPr>
          <p:cNvPr id="14" name="TextBox 13">
            <a:extLst>
              <a:ext uri="{FF2B5EF4-FFF2-40B4-BE49-F238E27FC236}">
                <a16:creationId xmlns:a16="http://schemas.microsoft.com/office/drawing/2014/main" id="{49C7D6DE-4100-F6D9-734E-7CE079AD32EF}"/>
              </a:ext>
            </a:extLst>
          </p:cNvPr>
          <p:cNvSpPr txBox="1"/>
          <p:nvPr userDrawn="1"/>
        </p:nvSpPr>
        <p:spPr>
          <a:xfrm>
            <a:off x="12872184" y="123648"/>
            <a:ext cx="1503035"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pic>
        <p:nvPicPr>
          <p:cNvPr id="15" name="Picture 14">
            <a:extLst>
              <a:ext uri="{FF2B5EF4-FFF2-40B4-BE49-F238E27FC236}">
                <a16:creationId xmlns:a16="http://schemas.microsoft.com/office/drawing/2014/main" id="{06840F3F-DEA3-BD1E-A36A-F1F852474707}"/>
              </a:ext>
            </a:extLst>
          </p:cNvPr>
          <p:cNvPicPr>
            <a:picLocks noChangeAspect="1"/>
          </p:cNvPicPr>
          <p:nvPr userDrawn="1"/>
        </p:nvPicPr>
        <p:blipFill>
          <a:blip r:embed="rId6"/>
          <a:srcRect/>
          <a:stretch/>
        </p:blipFill>
        <p:spPr>
          <a:xfrm>
            <a:off x="12629327" y="1838383"/>
            <a:ext cx="1365529" cy="1929947"/>
          </a:xfrm>
          <a:prstGeom prst="rect">
            <a:avLst/>
          </a:prstGeom>
        </p:spPr>
      </p:pic>
      <p:sp>
        <p:nvSpPr>
          <p:cNvPr id="16" name="TextBox 15">
            <a:extLst>
              <a:ext uri="{FF2B5EF4-FFF2-40B4-BE49-F238E27FC236}">
                <a16:creationId xmlns:a16="http://schemas.microsoft.com/office/drawing/2014/main" id="{3C35BA97-66A4-05FC-5290-71C4F8DE0E7B}"/>
              </a:ext>
            </a:extLst>
          </p:cNvPr>
          <p:cNvSpPr txBox="1"/>
          <p:nvPr userDrawn="1"/>
        </p:nvSpPr>
        <p:spPr>
          <a:xfrm>
            <a:off x="12411009" y="3859486"/>
            <a:ext cx="1964210" cy="1231106"/>
          </a:xfrm>
          <a:prstGeom prst="rect">
            <a:avLst/>
          </a:prstGeom>
          <a:noFill/>
        </p:spPr>
        <p:txBody>
          <a:bodyPr wrap="square" lIns="0" tIns="0" rIns="0" bIns="0" rtlCol="0">
            <a:spAutoFit/>
          </a:bodyPr>
          <a:lstStyle/>
          <a:p>
            <a:pPr marL="228600" indent="-228600">
              <a:buFont typeface="+mj-lt"/>
              <a:buAutoNum type="arabicPeriod" startAt="3"/>
            </a:pPr>
            <a:r>
              <a:rPr lang="en-GB" sz="800" dirty="0">
                <a:solidFill>
                  <a:srgbClr val="FFFFFF"/>
                </a:solidFill>
              </a:rPr>
              <a:t>Click the paint bucket icon (which shows the current colour) to bring up the ‘Theme Colours’ box and select either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a:p>
            <a:pPr marL="228600" indent="-228600">
              <a:buFont typeface="+mj-lt"/>
              <a:buAutoNum type="arabicPeriod" startAt="3"/>
            </a:pPr>
            <a:r>
              <a:rPr lang="en-GB" sz="800" dirty="0">
                <a:solidFill>
                  <a:srgbClr val="FFFFFF"/>
                </a:solidFill>
              </a:rPr>
              <a:t>For a transparent background, select ‘No fill’.</a:t>
            </a:r>
          </a:p>
        </p:txBody>
      </p:sp>
      <p:pic>
        <p:nvPicPr>
          <p:cNvPr id="17" name="Picture 16">
            <a:extLst>
              <a:ext uri="{FF2B5EF4-FFF2-40B4-BE49-F238E27FC236}">
                <a16:creationId xmlns:a16="http://schemas.microsoft.com/office/drawing/2014/main" id="{DE04D1B3-1510-5106-926E-124B5A9CCA0A}"/>
              </a:ext>
            </a:extLst>
          </p:cNvPr>
          <p:cNvPicPr>
            <a:picLocks noChangeAspect="1"/>
          </p:cNvPicPr>
          <p:nvPr userDrawn="1"/>
        </p:nvPicPr>
        <p:blipFill>
          <a:blip r:embed="rId7"/>
          <a:srcRect/>
          <a:stretch/>
        </p:blipFill>
        <p:spPr>
          <a:xfrm>
            <a:off x="12629327" y="5194388"/>
            <a:ext cx="1365529" cy="1639777"/>
          </a:xfrm>
          <a:prstGeom prst="rect">
            <a:avLst/>
          </a:prstGeom>
        </p:spPr>
      </p:pic>
      <p:sp>
        <p:nvSpPr>
          <p:cNvPr id="18" name="TextBox 17">
            <a:extLst>
              <a:ext uri="{FF2B5EF4-FFF2-40B4-BE49-F238E27FC236}">
                <a16:creationId xmlns:a16="http://schemas.microsoft.com/office/drawing/2014/main" id="{ECD986D0-53C9-4A65-B170-65F924B30050}"/>
              </a:ext>
            </a:extLst>
          </p:cNvPr>
          <p:cNvSpPr txBox="1"/>
          <p:nvPr userDrawn="1"/>
        </p:nvSpPr>
        <p:spPr>
          <a:xfrm>
            <a:off x="12411008" y="7096254"/>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19" name="TextBox 18">
            <a:extLst>
              <a:ext uri="{FF2B5EF4-FFF2-40B4-BE49-F238E27FC236}">
                <a16:creationId xmlns:a16="http://schemas.microsoft.com/office/drawing/2014/main" id="{8D312703-78C8-4B34-A0E1-930EFCC023E6}"/>
              </a:ext>
            </a:extLst>
          </p:cNvPr>
          <p:cNvSpPr txBox="1"/>
          <p:nvPr userDrawn="1"/>
        </p:nvSpPr>
        <p:spPr>
          <a:xfrm>
            <a:off x="12411009" y="629674"/>
            <a:ext cx="1964210" cy="1138773"/>
          </a:xfrm>
          <a:prstGeom prst="rect">
            <a:avLst/>
          </a:prstGeom>
          <a:noFill/>
        </p:spPr>
        <p:txBody>
          <a:bodyPr wrap="square" lIns="0" tIns="0" rIns="0" bIns="0" rtlCol="0">
            <a:spAutoFit/>
          </a:bodyPr>
          <a:lstStyle/>
          <a:p>
            <a:r>
              <a:rPr lang="en-GB" sz="1000" b="1" dirty="0">
                <a:solidFill>
                  <a:srgbClr val="FFFFFF"/>
                </a:solidFill>
              </a:rPr>
              <a:t>Change colour of content box</a:t>
            </a:r>
          </a:p>
          <a:p>
            <a:endParaRPr lang="en-GB" sz="800" dirty="0">
              <a:solidFill>
                <a:srgbClr val="FFFFFF"/>
              </a:solidFill>
            </a:endParaRPr>
          </a:p>
          <a:p>
            <a:pPr marL="228600" indent="-228600">
              <a:buFont typeface="+mj-lt"/>
              <a:buAutoNum type="arabicPeriod"/>
            </a:pPr>
            <a:r>
              <a:rPr lang="en-GB" sz="800" dirty="0">
                <a:solidFill>
                  <a:srgbClr val="FFFFFF"/>
                </a:solidFill>
              </a:rPr>
              <a:t>Click in the box to select it.</a:t>
            </a:r>
          </a:p>
          <a:p>
            <a:pPr marL="228600" indent="-228600">
              <a:buFont typeface="+mj-lt"/>
              <a:buAutoNum type="arabicPeriod"/>
            </a:pPr>
            <a:r>
              <a:rPr lang="en-GB" sz="800" dirty="0">
                <a:solidFill>
                  <a:srgbClr val="FFFFFF"/>
                </a:solidFill>
              </a:rPr>
              <a:t>Click the ‘Shape Format’ tab in the ribbon (or ‘Format tab’ for PC users) to reveal the dialogue box below.</a:t>
            </a:r>
            <a:br>
              <a:rPr lang="en-GB" sz="800" dirty="0">
                <a:solidFill>
                  <a:srgbClr val="FFFFFF"/>
                </a:solidFill>
              </a:rPr>
            </a:br>
            <a:r>
              <a:rPr lang="en-GB" sz="800" dirty="0">
                <a:solidFill>
                  <a:srgbClr val="FFFFFF"/>
                </a:solidFill>
              </a:rPr>
              <a:t>(Alternatively, right-click in the box and scroll down to ‘Shape Format’ – PC users ‘Format Shape…).</a:t>
            </a:r>
          </a:p>
        </p:txBody>
      </p:sp>
    </p:spTree>
    <p:extLst>
      <p:ext uri="{BB962C8B-B14F-4D97-AF65-F5344CB8AC3E}">
        <p14:creationId xmlns:p14="http://schemas.microsoft.com/office/powerpoint/2010/main" val="3984225961"/>
      </p:ext>
    </p:extLst>
  </p:cSld>
  <p:clrMapOvr>
    <a:masterClrMapping/>
  </p:clrMapOvr>
  <p:extLst>
    <p:ext uri="{DCECCB84-F9BA-43D5-87BE-67443E8EF086}">
      <p15:sldGuideLst xmlns:p15="http://schemas.microsoft.com/office/powerpoint/2012/main">
        <p15:guide id="1" pos="968">
          <p15:clr>
            <a:srgbClr val="FBAE40"/>
          </p15:clr>
        </p15:guide>
        <p15:guide id="2" orient="horz" pos="913">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PHOTO OR CONTENT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E44203E3-4536-2341-85EB-A349561603C5}" type="datetime2">
              <a:rPr lang="en-GB" smtClean="0">
                <a:solidFill>
                  <a:srgbClr val="494949"/>
                </a:solidFill>
              </a:rPr>
              <a:pPr/>
              <a:t>Thursday, 24 August 2023</a:t>
            </a:fld>
            <a:endParaRPr lang="en-GB" dirty="0">
              <a:solidFill>
                <a:srgbClr val="494949"/>
              </a:solidFill>
            </a:endParaRPr>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endParaRPr lang="en-GB" dirty="0">
              <a:solidFill>
                <a:srgbClr val="494949"/>
              </a:solidFill>
            </a:endParaRPr>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1905506"/>
            <a:ext cx="9850582" cy="3046988"/>
          </a:xfrm>
          <a:prstGeom prst="rect">
            <a:avLst/>
          </a:prstGeom>
          <a:noFill/>
        </p:spPr>
        <p:txBody>
          <a:bodyPr wrap="square" rtlCol="0">
            <a:spAutoFit/>
          </a:bodyPr>
          <a:lstStyle/>
          <a:p>
            <a:pPr algn="ctr"/>
            <a:r>
              <a:rPr lang="en-GB" sz="9600" b="1" dirty="0">
                <a:solidFill>
                  <a:srgbClr val="FFFFFF"/>
                </a:solidFill>
              </a:rPr>
              <a:t>PICTURE AND TEXT LAYOUTS</a:t>
            </a:r>
          </a:p>
        </p:txBody>
      </p:sp>
    </p:spTree>
    <p:extLst>
      <p:ext uri="{BB962C8B-B14F-4D97-AF65-F5344CB8AC3E}">
        <p14:creationId xmlns:p14="http://schemas.microsoft.com/office/powerpoint/2010/main" val="154551269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wo Thirds Pic Righ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9E5658A2-3D68-8F4A-B94E-600E0FC773F4}" type="datetime2">
              <a:rPr lang="en-GB" smtClean="0">
                <a:solidFill>
                  <a:srgbClr val="494949"/>
                </a:solidFill>
              </a:rPr>
              <a:pPr/>
              <a:t>Thursday, 24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2195513" cy="242312"/>
          </a:xfrm>
        </p:spPr>
        <p:txBody>
          <a:bodyPr/>
          <a:lstStyle/>
          <a:p>
            <a:endParaRPr lang="en-GB" dirty="0">
              <a:solidFill>
                <a:srgbClr val="494949"/>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5" y="702569"/>
            <a:ext cx="3240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5" y="1108800"/>
            <a:ext cx="3240000" cy="935669"/>
          </a:xfrm>
        </p:spPr>
        <p:txBody>
          <a:bodyPr/>
          <a:lstStyle>
            <a:lvl1pPr>
              <a:defRPr sz="3200"/>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5999" y="2457450"/>
            <a:ext cx="3240000"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Picture Placeholder 10">
            <a:extLst>
              <a:ext uri="{FF2B5EF4-FFF2-40B4-BE49-F238E27FC236}">
                <a16:creationId xmlns:a16="http://schemas.microsoft.com/office/drawing/2014/main" id="{76EE8C42-51C4-5C91-F310-A5E98518314A}"/>
              </a:ext>
            </a:extLst>
          </p:cNvPr>
          <p:cNvSpPr>
            <a:spLocks noGrp="1"/>
          </p:cNvSpPr>
          <p:nvPr>
            <p:ph type="pic" sz="quarter" idx="15"/>
          </p:nvPr>
        </p:nvSpPr>
        <p:spPr>
          <a:xfrm>
            <a:off x="4224338" y="-6350"/>
            <a:ext cx="7967662" cy="6480302"/>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Tree>
    <p:extLst>
      <p:ext uri="{BB962C8B-B14F-4D97-AF65-F5344CB8AC3E}">
        <p14:creationId xmlns:p14="http://schemas.microsoft.com/office/powerpoint/2010/main" val="1550050251"/>
      </p:ext>
    </p:extLst>
  </p:cSld>
  <p:clrMapOvr>
    <a:masterClrMapping/>
  </p:clrMapOvr>
  <p:extLst>
    <p:ext uri="{DCECCB84-F9BA-43D5-87BE-67443E8EF086}">
      <p15:sldGuideLst xmlns:p15="http://schemas.microsoft.com/office/powerpoint/2012/main">
        <p15:guide id="1" pos="2351">
          <p15:clr>
            <a:srgbClr val="FBAE4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wo Thirds Pic Righ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734ED2D5-14DE-4F4D-A7D0-8F86133A2418}" type="datetime2">
              <a:rPr lang="en-GB" smtClean="0">
                <a:solidFill>
                  <a:srgbClr val="FFFFFF"/>
                </a:solidFill>
              </a:rPr>
              <a:pPr/>
              <a:t>Thursday, 24 August 2023</a:t>
            </a:fld>
            <a:endParaRPr lang="en-GB" dirty="0">
              <a:solidFill>
                <a:srgbClr val="FFFFFF"/>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14" name="Graphic 13">
            <a:extLst>
              <a:ext uri="{FF2B5EF4-FFF2-40B4-BE49-F238E27FC236}">
                <a16:creationId xmlns:a16="http://schemas.microsoft.com/office/drawing/2014/main" id="{72E2857D-6101-98F5-369F-420B915074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1" y="266946"/>
            <a:ext cx="2189299" cy="271705"/>
          </a:xfrm>
        </p:spPr>
        <p:txBody>
          <a:bodyPr/>
          <a:lstStyle>
            <a:lvl1pPr>
              <a:defRPr>
                <a:solidFill>
                  <a:schemeClr val="tx1"/>
                </a:solidFill>
              </a:defRPr>
            </a:lvl1pPr>
          </a:lstStyle>
          <a:p>
            <a:endParaRPr lang="en-GB" dirty="0">
              <a:solidFill>
                <a:srgbClr val="FFFFFF"/>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6" y="702569"/>
            <a:ext cx="3240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6" y="1108800"/>
            <a:ext cx="3240000" cy="935669"/>
          </a:xfrm>
        </p:spPr>
        <p:txBody>
          <a:bodyPr/>
          <a:lstStyle>
            <a:lvl1pPr>
              <a:defRPr sz="3200">
                <a:solidFill>
                  <a:schemeClr val="tx1"/>
                </a:solidFill>
              </a:defRPr>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6000" y="2457450"/>
            <a:ext cx="3240000" cy="3900488"/>
          </a:xfrm>
        </p:spPr>
        <p:txBody>
          <a:bodyPr/>
          <a:lstStyle>
            <a:lvl1pPr>
              <a:buClrTx/>
              <a:defRPr sz="1800">
                <a:solidFill>
                  <a:schemeClr val="tx1"/>
                </a:solidFill>
              </a:defRPr>
            </a:lvl1pPr>
            <a:lvl2pPr>
              <a:buClrTx/>
              <a:defRPr sz="1600">
                <a:solidFill>
                  <a:schemeClr val="tx1"/>
                </a:solidFill>
              </a:defRPr>
            </a:lvl2pPr>
            <a:lvl3pPr>
              <a:buClrTx/>
              <a:defRPr sz="1400">
                <a:solidFill>
                  <a:schemeClr val="tx1"/>
                </a:solidFill>
              </a:defRPr>
            </a:lvl3pPr>
            <a:lvl4pPr>
              <a:buClrTx/>
              <a:defRPr sz="1200">
                <a:solidFill>
                  <a:schemeClr val="tx1"/>
                </a:solidFill>
              </a:defRPr>
            </a:lvl4pPr>
            <a:lvl5pPr>
              <a:buClrTx/>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Picture Placeholder 10">
            <a:extLst>
              <a:ext uri="{FF2B5EF4-FFF2-40B4-BE49-F238E27FC236}">
                <a16:creationId xmlns:a16="http://schemas.microsoft.com/office/drawing/2014/main" id="{94B81EA7-CC69-1EF2-0A00-FBB11CE45EFE}"/>
              </a:ext>
            </a:extLst>
          </p:cNvPr>
          <p:cNvSpPr>
            <a:spLocks noGrp="1"/>
          </p:cNvSpPr>
          <p:nvPr>
            <p:ph type="pic" sz="quarter" idx="15"/>
          </p:nvPr>
        </p:nvSpPr>
        <p:spPr>
          <a:xfrm>
            <a:off x="4224338" y="-6350"/>
            <a:ext cx="7967662" cy="6480302"/>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sp>
        <p:nvSpPr>
          <p:cNvPr id="20" name="Rounded Rectangle 19">
            <a:extLst>
              <a:ext uri="{FF2B5EF4-FFF2-40B4-BE49-F238E27FC236}">
                <a16:creationId xmlns:a16="http://schemas.microsoft.com/office/drawing/2014/main" id="{8A62993D-668D-3693-696D-F8E32B8C29BF}"/>
              </a:ext>
            </a:extLst>
          </p:cNvPr>
          <p:cNvSpPr/>
          <p:nvPr userDrawn="1"/>
        </p:nvSpPr>
        <p:spPr>
          <a:xfrm>
            <a:off x="12291461" y="-6627"/>
            <a:ext cx="2179452" cy="698616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21" name="Graphic 20">
            <a:extLst>
              <a:ext uri="{FF2B5EF4-FFF2-40B4-BE49-F238E27FC236}">
                <a16:creationId xmlns:a16="http://schemas.microsoft.com/office/drawing/2014/main" id="{EEF49D9D-82F7-3350-C244-EB3AA2A521C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2" name="TextBox 21">
            <a:extLst>
              <a:ext uri="{FF2B5EF4-FFF2-40B4-BE49-F238E27FC236}">
                <a16:creationId xmlns:a16="http://schemas.microsoft.com/office/drawing/2014/main" id="{62327BB8-4CA0-1F19-C50B-8A58811996BE}"/>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23" name="TextBox 22">
            <a:extLst>
              <a:ext uri="{FF2B5EF4-FFF2-40B4-BE49-F238E27FC236}">
                <a16:creationId xmlns:a16="http://schemas.microsoft.com/office/drawing/2014/main" id="{AF100335-3461-B462-676F-D4BDCB10A331}"/>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solidFill>
                  <a:srgbClr val="FFFFFF"/>
                </a:solidFill>
              </a:rPr>
              <a:t>Change background colour</a:t>
            </a:r>
          </a:p>
          <a:p>
            <a:endParaRPr lang="en-GB" sz="800" dirty="0">
              <a:solidFill>
                <a:srgbClr val="FFFFFF"/>
              </a:solidFill>
            </a:endParaRPr>
          </a:p>
          <a:p>
            <a:pPr marL="228600" indent="-228600">
              <a:buFont typeface="+mj-lt"/>
              <a:buAutoNum type="arabicPeriod"/>
            </a:pPr>
            <a:r>
              <a:rPr lang="en-GB" sz="800" dirty="0">
                <a:solidFill>
                  <a:srgbClr val="FFFFFF"/>
                </a:solidFill>
              </a:rPr>
              <a:t>Under the ‘Design’ tab in the ribbon, select ‘Format Background’ to reveal the dialogue box below (or right-click on the background and scroll down to ‘Format Background’).</a:t>
            </a:r>
          </a:p>
        </p:txBody>
      </p:sp>
      <p:pic>
        <p:nvPicPr>
          <p:cNvPr id="24" name="Picture 23">
            <a:extLst>
              <a:ext uri="{FF2B5EF4-FFF2-40B4-BE49-F238E27FC236}">
                <a16:creationId xmlns:a16="http://schemas.microsoft.com/office/drawing/2014/main" id="{2D231ECC-3272-FA9F-06F1-C6F4717C1F2D}"/>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5" name="TextBox 24">
            <a:extLst>
              <a:ext uri="{FF2B5EF4-FFF2-40B4-BE49-F238E27FC236}">
                <a16:creationId xmlns:a16="http://schemas.microsoft.com/office/drawing/2014/main" id="{2FA7F4B2-BF72-1B71-1589-65E3AB33AC10}"/>
              </a:ext>
            </a:extLst>
          </p:cNvPr>
          <p:cNvSpPr txBox="1"/>
          <p:nvPr userDrawn="1"/>
        </p:nvSpPr>
        <p:spPr>
          <a:xfrm>
            <a:off x="12411009" y="3266234"/>
            <a:ext cx="1989192"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rgbClr val="FFFFFF"/>
                </a:solidFill>
              </a:rPr>
              <a:t>Click the paint bucket icon (which shows the current colour) to bring up the ‘Theme Colours’ box and select either dark grey,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26" name="Picture 25">
            <a:extLst>
              <a:ext uri="{FF2B5EF4-FFF2-40B4-BE49-F238E27FC236}">
                <a16:creationId xmlns:a16="http://schemas.microsoft.com/office/drawing/2014/main" id="{C7A3A898-07BD-B8BC-8664-78208C772765}"/>
              </a:ext>
            </a:extLst>
          </p:cNvPr>
          <p:cNvPicPr>
            <a:picLocks noChangeAspect="1"/>
          </p:cNvPicPr>
          <p:nvPr userDrawn="1"/>
        </p:nvPicPr>
        <p:blipFill>
          <a:blip r:embed="rId7"/>
          <a:srcRect/>
          <a:stretch/>
        </p:blipFill>
        <p:spPr>
          <a:xfrm>
            <a:off x="12629327" y="4349242"/>
            <a:ext cx="1365529" cy="1639777"/>
          </a:xfrm>
          <a:prstGeom prst="rect">
            <a:avLst/>
          </a:prstGeom>
        </p:spPr>
      </p:pic>
      <p:sp>
        <p:nvSpPr>
          <p:cNvPr id="27" name="TextBox 26">
            <a:extLst>
              <a:ext uri="{FF2B5EF4-FFF2-40B4-BE49-F238E27FC236}">
                <a16:creationId xmlns:a16="http://schemas.microsoft.com/office/drawing/2014/main" id="{E03259BA-2DBD-2BC9-0BCB-8889A14C6727}"/>
              </a:ext>
            </a:extLst>
          </p:cNvPr>
          <p:cNvSpPr txBox="1"/>
          <p:nvPr userDrawn="1"/>
        </p:nvSpPr>
        <p:spPr>
          <a:xfrm>
            <a:off x="12411009" y="6224046"/>
            <a:ext cx="1940258"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Tree>
    <p:extLst>
      <p:ext uri="{BB962C8B-B14F-4D97-AF65-F5344CB8AC3E}">
        <p14:creationId xmlns:p14="http://schemas.microsoft.com/office/powerpoint/2010/main" val="167527779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536">
          <p15:clr>
            <a:srgbClr val="FBAE40"/>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Half Pic Righ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A8C5968F-1C14-7B40-9406-358812C7FA9A}" type="datetime2">
              <a:rPr lang="en-GB" smtClean="0">
                <a:solidFill>
                  <a:srgbClr val="494949"/>
                </a:solidFill>
              </a:rPr>
              <a:pPr/>
              <a:t>Thursday, 24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4069125" cy="242312"/>
          </a:xfrm>
        </p:spPr>
        <p:txBody>
          <a:bodyPr/>
          <a:lstStyle/>
          <a:p>
            <a:endParaRPr lang="en-GB" dirty="0">
              <a:solidFill>
                <a:srgbClr val="494949"/>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5"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5" y="1108800"/>
            <a:ext cx="5126400" cy="935669"/>
          </a:xfrm>
        </p:spPr>
        <p:txBody>
          <a:bodyPr/>
          <a:lstStyle>
            <a:lvl1pPr>
              <a:defRPr sz="3600"/>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5999" y="2457450"/>
            <a:ext cx="5126400"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Picture Placeholder 10">
            <a:extLst>
              <a:ext uri="{FF2B5EF4-FFF2-40B4-BE49-F238E27FC236}">
                <a16:creationId xmlns:a16="http://schemas.microsoft.com/office/drawing/2014/main" id="{0C81A7F2-6C69-BE07-0228-B182D84BC04C}"/>
              </a:ext>
            </a:extLst>
          </p:cNvPr>
          <p:cNvSpPr>
            <a:spLocks noGrp="1"/>
          </p:cNvSpPr>
          <p:nvPr>
            <p:ph type="pic" sz="quarter" idx="15"/>
          </p:nvPr>
        </p:nvSpPr>
        <p:spPr>
          <a:xfrm>
            <a:off x="6098398" y="-6350"/>
            <a:ext cx="6093602" cy="6480302"/>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Tree>
    <p:extLst>
      <p:ext uri="{BB962C8B-B14F-4D97-AF65-F5344CB8AC3E}">
        <p14:creationId xmlns:p14="http://schemas.microsoft.com/office/powerpoint/2010/main" val="97253982"/>
      </p:ext>
    </p:extLst>
  </p:cSld>
  <p:clrMapOvr>
    <a:masterClrMapping/>
  </p:clrMapOvr>
  <p:extLst>
    <p:ext uri="{DCECCB84-F9BA-43D5-87BE-67443E8EF086}">
      <p15:sldGuideLst xmlns:p15="http://schemas.microsoft.com/office/powerpoint/2012/main">
        <p15:guide id="1" pos="2351">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Half Pic Righ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A9487A07-396E-FB44-9768-4A1109AFD020}" type="datetime2">
              <a:rPr lang="en-GB" smtClean="0">
                <a:solidFill>
                  <a:srgbClr val="FFFFFF"/>
                </a:solidFill>
              </a:rPr>
              <a:pPr/>
              <a:t>Thursday, 24 August 2023</a:t>
            </a:fld>
            <a:endParaRPr lang="en-GB" dirty="0">
              <a:solidFill>
                <a:srgbClr val="FFFFFF"/>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14" name="Graphic 13">
            <a:extLst>
              <a:ext uri="{FF2B5EF4-FFF2-40B4-BE49-F238E27FC236}">
                <a16:creationId xmlns:a16="http://schemas.microsoft.com/office/drawing/2014/main" id="{72E2857D-6101-98F5-369F-420B915074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1" y="266946"/>
            <a:ext cx="4076700" cy="271705"/>
          </a:xfrm>
        </p:spPr>
        <p:txBody>
          <a:bodyPr/>
          <a:lstStyle>
            <a:lvl1pPr>
              <a:defRPr>
                <a:solidFill>
                  <a:schemeClr val="tx1"/>
                </a:solidFill>
              </a:defRPr>
            </a:lvl1pPr>
          </a:lstStyle>
          <a:p>
            <a:endParaRPr lang="en-GB" dirty="0">
              <a:solidFill>
                <a:srgbClr val="FFFFFF"/>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6"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6" y="1108800"/>
            <a:ext cx="5125884" cy="935669"/>
          </a:xfrm>
        </p:spPr>
        <p:txBody>
          <a:bodyPr/>
          <a:lstStyle>
            <a:lvl1pPr>
              <a:defRPr>
                <a:solidFill>
                  <a:schemeClr val="tx1"/>
                </a:solidFill>
              </a:defRPr>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6000" y="2457450"/>
            <a:ext cx="5125884" cy="3900488"/>
          </a:xfrm>
        </p:spPr>
        <p:txBody>
          <a:bodyPr/>
          <a:lstStyle>
            <a:lvl1pPr>
              <a:buClrTx/>
              <a:defRPr sz="1800">
                <a:solidFill>
                  <a:schemeClr val="tx1"/>
                </a:solidFill>
              </a:defRPr>
            </a:lvl1pPr>
            <a:lvl2pPr>
              <a:buClrTx/>
              <a:defRPr sz="1600">
                <a:solidFill>
                  <a:schemeClr val="tx1"/>
                </a:solidFill>
              </a:defRPr>
            </a:lvl2pPr>
            <a:lvl3pPr>
              <a:buClrTx/>
              <a:defRPr sz="1400">
                <a:solidFill>
                  <a:schemeClr val="tx1"/>
                </a:solidFill>
              </a:defRPr>
            </a:lvl3pPr>
            <a:lvl4pPr>
              <a:buClrTx/>
              <a:defRPr sz="1200">
                <a:solidFill>
                  <a:schemeClr val="tx1"/>
                </a:solidFill>
              </a:defRPr>
            </a:lvl4pPr>
            <a:lvl5pPr>
              <a:buClrTx/>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Picture Placeholder 10">
            <a:extLst>
              <a:ext uri="{FF2B5EF4-FFF2-40B4-BE49-F238E27FC236}">
                <a16:creationId xmlns:a16="http://schemas.microsoft.com/office/drawing/2014/main" id="{9E05F276-A4B8-CBA7-94C9-B54FCE55E71D}"/>
              </a:ext>
            </a:extLst>
          </p:cNvPr>
          <p:cNvSpPr>
            <a:spLocks noGrp="1"/>
          </p:cNvSpPr>
          <p:nvPr>
            <p:ph type="pic" sz="quarter" idx="15"/>
          </p:nvPr>
        </p:nvSpPr>
        <p:spPr>
          <a:xfrm>
            <a:off x="6098398" y="-6350"/>
            <a:ext cx="6093602" cy="6480302"/>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sp>
        <p:nvSpPr>
          <p:cNvPr id="20" name="Rounded Rectangle 19">
            <a:extLst>
              <a:ext uri="{FF2B5EF4-FFF2-40B4-BE49-F238E27FC236}">
                <a16:creationId xmlns:a16="http://schemas.microsoft.com/office/drawing/2014/main" id="{6CA0BF04-79AD-9267-092A-EEBC38162167}"/>
              </a:ext>
            </a:extLst>
          </p:cNvPr>
          <p:cNvSpPr/>
          <p:nvPr userDrawn="1"/>
        </p:nvSpPr>
        <p:spPr>
          <a:xfrm>
            <a:off x="12291461" y="-6627"/>
            <a:ext cx="2179452" cy="6997736"/>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21" name="Graphic 20">
            <a:extLst>
              <a:ext uri="{FF2B5EF4-FFF2-40B4-BE49-F238E27FC236}">
                <a16:creationId xmlns:a16="http://schemas.microsoft.com/office/drawing/2014/main" id="{EB227205-947B-B79D-F744-F4A013C592E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2" name="TextBox 21">
            <a:extLst>
              <a:ext uri="{FF2B5EF4-FFF2-40B4-BE49-F238E27FC236}">
                <a16:creationId xmlns:a16="http://schemas.microsoft.com/office/drawing/2014/main" id="{720E68F9-18ED-6A5C-9EFB-9C8B67B50668}"/>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23" name="TextBox 22">
            <a:extLst>
              <a:ext uri="{FF2B5EF4-FFF2-40B4-BE49-F238E27FC236}">
                <a16:creationId xmlns:a16="http://schemas.microsoft.com/office/drawing/2014/main" id="{FC87B9CD-29FF-7695-A65D-51836CF47324}"/>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solidFill>
                  <a:srgbClr val="FFFFFF"/>
                </a:solidFill>
              </a:rPr>
              <a:t>Change background colour</a:t>
            </a:r>
          </a:p>
          <a:p>
            <a:endParaRPr lang="en-GB" sz="800" dirty="0">
              <a:solidFill>
                <a:srgbClr val="FFFFFF"/>
              </a:solidFill>
            </a:endParaRPr>
          </a:p>
          <a:p>
            <a:pPr marL="228600" indent="-228600">
              <a:buFont typeface="+mj-lt"/>
              <a:buAutoNum type="arabicPeriod"/>
            </a:pPr>
            <a:r>
              <a:rPr lang="en-GB" sz="800" dirty="0">
                <a:solidFill>
                  <a:srgbClr val="FFFFFF"/>
                </a:solidFill>
              </a:rPr>
              <a:t>Under the ‘Design’ tab in the ribbon, select ‘Format Background’ to reveal the dialogue box below (or right-click on the background and scroll down to ‘Format Background’).</a:t>
            </a:r>
          </a:p>
        </p:txBody>
      </p:sp>
      <p:pic>
        <p:nvPicPr>
          <p:cNvPr id="24" name="Picture 23">
            <a:extLst>
              <a:ext uri="{FF2B5EF4-FFF2-40B4-BE49-F238E27FC236}">
                <a16:creationId xmlns:a16="http://schemas.microsoft.com/office/drawing/2014/main" id="{B4C6ABFA-E5BA-CE68-0027-FBDCF7A00B21}"/>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5" name="TextBox 24">
            <a:extLst>
              <a:ext uri="{FF2B5EF4-FFF2-40B4-BE49-F238E27FC236}">
                <a16:creationId xmlns:a16="http://schemas.microsoft.com/office/drawing/2014/main" id="{EF20DE8F-6B94-6179-B0B7-D1361EAF0104}"/>
              </a:ext>
            </a:extLst>
          </p:cNvPr>
          <p:cNvSpPr txBox="1"/>
          <p:nvPr userDrawn="1"/>
        </p:nvSpPr>
        <p:spPr>
          <a:xfrm>
            <a:off x="12411008" y="3266234"/>
            <a:ext cx="1995587"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rgbClr val="FFFFFF"/>
                </a:solidFill>
              </a:rPr>
              <a:t>Click the paint bucket icon (which shows the current colour) to bring up the ‘Theme Colours’ box and select either dark grey,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26" name="Picture 25">
            <a:extLst>
              <a:ext uri="{FF2B5EF4-FFF2-40B4-BE49-F238E27FC236}">
                <a16:creationId xmlns:a16="http://schemas.microsoft.com/office/drawing/2014/main" id="{DE1B40F6-23E0-7ECB-C261-92111BAAA1ED}"/>
              </a:ext>
            </a:extLst>
          </p:cNvPr>
          <p:cNvPicPr>
            <a:picLocks noChangeAspect="1"/>
          </p:cNvPicPr>
          <p:nvPr userDrawn="1"/>
        </p:nvPicPr>
        <p:blipFill>
          <a:blip r:embed="rId7"/>
          <a:srcRect/>
          <a:stretch/>
        </p:blipFill>
        <p:spPr>
          <a:xfrm>
            <a:off x="12629327" y="4349242"/>
            <a:ext cx="1365529" cy="1639777"/>
          </a:xfrm>
          <a:prstGeom prst="rect">
            <a:avLst/>
          </a:prstGeom>
        </p:spPr>
      </p:pic>
      <p:sp>
        <p:nvSpPr>
          <p:cNvPr id="27" name="TextBox 26">
            <a:extLst>
              <a:ext uri="{FF2B5EF4-FFF2-40B4-BE49-F238E27FC236}">
                <a16:creationId xmlns:a16="http://schemas.microsoft.com/office/drawing/2014/main" id="{9F69CF01-81E9-C589-96FA-CE79C057CC7E}"/>
              </a:ext>
            </a:extLst>
          </p:cNvPr>
          <p:cNvSpPr txBox="1"/>
          <p:nvPr userDrawn="1"/>
        </p:nvSpPr>
        <p:spPr>
          <a:xfrm>
            <a:off x="12411009" y="6224046"/>
            <a:ext cx="1940258"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Tree>
    <p:extLst>
      <p:ext uri="{BB962C8B-B14F-4D97-AF65-F5344CB8AC3E}">
        <p14:creationId xmlns:p14="http://schemas.microsoft.com/office/powerpoint/2010/main" val="145539368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536">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One Third Pic Righ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1FDB1C42-46BA-0E4E-B4EF-85206ABAA8A6}" type="datetime2">
              <a:rPr lang="en-GB" smtClean="0">
                <a:solidFill>
                  <a:srgbClr val="494949"/>
                </a:solidFill>
              </a:rPr>
              <a:pPr/>
              <a:t>Thursday, 24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5951537" cy="242312"/>
          </a:xfrm>
        </p:spPr>
        <p:txBody>
          <a:bodyPr/>
          <a:lstStyle/>
          <a:p>
            <a:endParaRPr lang="en-GB" dirty="0">
              <a:solidFill>
                <a:srgbClr val="494949"/>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5" y="702569"/>
            <a:ext cx="7002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4" y="1108800"/>
            <a:ext cx="7000723" cy="935669"/>
          </a:xfrm>
        </p:spPr>
        <p:txBody>
          <a:body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5998" y="2457450"/>
            <a:ext cx="7008813"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Picture Placeholder 10">
            <a:extLst>
              <a:ext uri="{FF2B5EF4-FFF2-40B4-BE49-F238E27FC236}">
                <a16:creationId xmlns:a16="http://schemas.microsoft.com/office/drawing/2014/main" id="{9175BEEE-32E1-E610-CFAA-8B6CA544EE8C}"/>
              </a:ext>
            </a:extLst>
          </p:cNvPr>
          <p:cNvSpPr>
            <a:spLocks noGrp="1"/>
          </p:cNvSpPr>
          <p:nvPr>
            <p:ph type="pic" sz="quarter" idx="15"/>
          </p:nvPr>
        </p:nvSpPr>
        <p:spPr>
          <a:xfrm>
            <a:off x="7975750" y="-6350"/>
            <a:ext cx="4216249" cy="6480302"/>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10" name="Rounded Rectangle 9">
            <a:extLst>
              <a:ext uri="{FF2B5EF4-FFF2-40B4-BE49-F238E27FC236}">
                <a16:creationId xmlns:a16="http://schemas.microsoft.com/office/drawing/2014/main" id="{2267DA26-1270-AEB5-914C-4814D07E8D3A}"/>
              </a:ext>
            </a:extLst>
          </p:cNvPr>
          <p:cNvSpPr/>
          <p:nvPr userDrawn="1"/>
        </p:nvSpPr>
        <p:spPr>
          <a:xfrm>
            <a:off x="12291461" y="-6630"/>
            <a:ext cx="2178000" cy="7865839"/>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11" name="Graphic 10">
            <a:extLst>
              <a:ext uri="{FF2B5EF4-FFF2-40B4-BE49-F238E27FC236}">
                <a16:creationId xmlns:a16="http://schemas.microsoft.com/office/drawing/2014/main" id="{B230B4D7-0A18-F856-9618-92AE972B6DC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48"/>
            <a:ext cx="347311" cy="343176"/>
          </a:xfrm>
          <a:prstGeom prst="rect">
            <a:avLst/>
          </a:prstGeom>
        </p:spPr>
      </p:pic>
      <p:sp>
        <p:nvSpPr>
          <p:cNvPr id="12" name="TextBox 11">
            <a:extLst>
              <a:ext uri="{FF2B5EF4-FFF2-40B4-BE49-F238E27FC236}">
                <a16:creationId xmlns:a16="http://schemas.microsoft.com/office/drawing/2014/main" id="{6BE36137-B21A-E829-E3E7-63C723DBB24B}"/>
              </a:ext>
            </a:extLst>
          </p:cNvPr>
          <p:cNvSpPr txBox="1"/>
          <p:nvPr userDrawn="1"/>
        </p:nvSpPr>
        <p:spPr>
          <a:xfrm>
            <a:off x="12872184" y="123648"/>
            <a:ext cx="1503035"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pic>
        <p:nvPicPr>
          <p:cNvPr id="14" name="Picture 13">
            <a:extLst>
              <a:ext uri="{FF2B5EF4-FFF2-40B4-BE49-F238E27FC236}">
                <a16:creationId xmlns:a16="http://schemas.microsoft.com/office/drawing/2014/main" id="{E63CA507-A394-F0FE-BBE0-654C414EC779}"/>
              </a:ext>
            </a:extLst>
          </p:cNvPr>
          <p:cNvPicPr>
            <a:picLocks noChangeAspect="1"/>
          </p:cNvPicPr>
          <p:nvPr userDrawn="1"/>
        </p:nvPicPr>
        <p:blipFill>
          <a:blip r:embed="rId6"/>
          <a:srcRect/>
          <a:stretch/>
        </p:blipFill>
        <p:spPr>
          <a:xfrm>
            <a:off x="12629327" y="1990161"/>
            <a:ext cx="1365529" cy="1929947"/>
          </a:xfrm>
          <a:prstGeom prst="rect">
            <a:avLst/>
          </a:prstGeom>
        </p:spPr>
      </p:pic>
      <p:sp>
        <p:nvSpPr>
          <p:cNvPr id="16" name="TextBox 15">
            <a:extLst>
              <a:ext uri="{FF2B5EF4-FFF2-40B4-BE49-F238E27FC236}">
                <a16:creationId xmlns:a16="http://schemas.microsoft.com/office/drawing/2014/main" id="{DE3A8A42-3C26-B3BF-5DDC-9E6897DD450F}"/>
              </a:ext>
            </a:extLst>
          </p:cNvPr>
          <p:cNvSpPr txBox="1"/>
          <p:nvPr userDrawn="1"/>
        </p:nvSpPr>
        <p:spPr>
          <a:xfrm>
            <a:off x="12411009" y="4011264"/>
            <a:ext cx="1964210" cy="1231106"/>
          </a:xfrm>
          <a:prstGeom prst="rect">
            <a:avLst/>
          </a:prstGeom>
          <a:noFill/>
        </p:spPr>
        <p:txBody>
          <a:bodyPr wrap="square" lIns="0" tIns="0" rIns="0" bIns="0" rtlCol="0">
            <a:spAutoFit/>
          </a:bodyPr>
          <a:lstStyle/>
          <a:p>
            <a:pPr marL="228600" indent="-228600">
              <a:buFont typeface="+mj-lt"/>
              <a:buAutoNum type="arabicPeriod" startAt="3"/>
            </a:pPr>
            <a:r>
              <a:rPr lang="en-GB" sz="800" dirty="0">
                <a:solidFill>
                  <a:srgbClr val="FFFFFF"/>
                </a:solidFill>
              </a:rPr>
              <a:t>Click the paint bucket icon (which shows the current colour) to bring up the ‘Theme Colours’ box and select either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a:p>
            <a:pPr marL="228600" indent="-228600">
              <a:buFont typeface="+mj-lt"/>
              <a:buAutoNum type="arabicPeriod" startAt="3"/>
            </a:pPr>
            <a:r>
              <a:rPr lang="en-GB" sz="800" dirty="0">
                <a:solidFill>
                  <a:srgbClr val="FFFFFF"/>
                </a:solidFill>
              </a:rPr>
              <a:t>For a transparent background, select ‘No fill’.</a:t>
            </a:r>
          </a:p>
        </p:txBody>
      </p:sp>
      <p:pic>
        <p:nvPicPr>
          <p:cNvPr id="17" name="Picture 16">
            <a:extLst>
              <a:ext uri="{FF2B5EF4-FFF2-40B4-BE49-F238E27FC236}">
                <a16:creationId xmlns:a16="http://schemas.microsoft.com/office/drawing/2014/main" id="{FBCA9790-EFD6-14F8-727B-BDD2CE9181B3}"/>
              </a:ext>
            </a:extLst>
          </p:cNvPr>
          <p:cNvPicPr>
            <a:picLocks noChangeAspect="1"/>
          </p:cNvPicPr>
          <p:nvPr userDrawn="1"/>
        </p:nvPicPr>
        <p:blipFill>
          <a:blip r:embed="rId7"/>
          <a:srcRect/>
          <a:stretch/>
        </p:blipFill>
        <p:spPr>
          <a:xfrm>
            <a:off x="12629327" y="5307071"/>
            <a:ext cx="1365529" cy="1639777"/>
          </a:xfrm>
          <a:prstGeom prst="rect">
            <a:avLst/>
          </a:prstGeom>
        </p:spPr>
      </p:pic>
      <p:sp>
        <p:nvSpPr>
          <p:cNvPr id="18" name="TextBox 17">
            <a:extLst>
              <a:ext uri="{FF2B5EF4-FFF2-40B4-BE49-F238E27FC236}">
                <a16:creationId xmlns:a16="http://schemas.microsoft.com/office/drawing/2014/main" id="{08661CA1-73FD-F6F0-DF35-6FC3CD753D2B}"/>
              </a:ext>
            </a:extLst>
          </p:cNvPr>
          <p:cNvSpPr txBox="1"/>
          <p:nvPr userDrawn="1"/>
        </p:nvSpPr>
        <p:spPr>
          <a:xfrm>
            <a:off x="12411008" y="7081612"/>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19" name="TextBox 18">
            <a:extLst>
              <a:ext uri="{FF2B5EF4-FFF2-40B4-BE49-F238E27FC236}">
                <a16:creationId xmlns:a16="http://schemas.microsoft.com/office/drawing/2014/main" id="{00D01B05-A85A-8EF5-D951-CC8E5F0FA0FC}"/>
              </a:ext>
            </a:extLst>
          </p:cNvPr>
          <p:cNvSpPr txBox="1"/>
          <p:nvPr userDrawn="1"/>
        </p:nvSpPr>
        <p:spPr>
          <a:xfrm>
            <a:off x="12411009" y="629674"/>
            <a:ext cx="1964210" cy="1261884"/>
          </a:xfrm>
          <a:prstGeom prst="rect">
            <a:avLst/>
          </a:prstGeom>
          <a:noFill/>
        </p:spPr>
        <p:txBody>
          <a:bodyPr wrap="square" lIns="0" tIns="0" rIns="0" bIns="0" rtlCol="0">
            <a:spAutoFit/>
          </a:bodyPr>
          <a:lstStyle/>
          <a:p>
            <a:r>
              <a:rPr lang="en-GB" sz="1000" b="1" dirty="0">
                <a:solidFill>
                  <a:srgbClr val="FFFFFF"/>
                </a:solidFill>
              </a:rPr>
              <a:t>Change colour of content box</a:t>
            </a:r>
          </a:p>
          <a:p>
            <a:endParaRPr lang="en-GB" sz="800" dirty="0">
              <a:solidFill>
                <a:srgbClr val="FFFFFF"/>
              </a:solidFill>
            </a:endParaRPr>
          </a:p>
          <a:p>
            <a:pPr marL="228600" indent="-228600">
              <a:buFont typeface="+mj-lt"/>
              <a:buAutoNum type="arabicPeriod"/>
            </a:pPr>
            <a:r>
              <a:rPr lang="en-GB" sz="800" dirty="0">
                <a:solidFill>
                  <a:srgbClr val="FFFFFF"/>
                </a:solidFill>
              </a:rPr>
              <a:t>Click in the box to select it.</a:t>
            </a:r>
          </a:p>
          <a:p>
            <a:pPr marL="228600" indent="-228600">
              <a:buFont typeface="+mj-lt"/>
              <a:buAutoNum type="arabicPeriod"/>
            </a:pPr>
            <a:r>
              <a:rPr lang="en-GB" sz="800" dirty="0">
                <a:solidFill>
                  <a:srgbClr val="FFFFFF"/>
                </a:solidFill>
              </a:rPr>
              <a:t>Click the ‘Shape Format’ tab (or ‘Format tab’ for PC users) in the ribbon to reveal the dialogue box below.</a:t>
            </a:r>
            <a:br>
              <a:rPr lang="en-GB" sz="800" dirty="0">
                <a:solidFill>
                  <a:srgbClr val="FFFFFF"/>
                </a:solidFill>
              </a:rPr>
            </a:br>
            <a:r>
              <a:rPr lang="en-GB" sz="800" dirty="0">
                <a:solidFill>
                  <a:srgbClr val="FFFFFF"/>
                </a:solidFill>
              </a:rPr>
              <a:t>(Alternatively, right-click in the box and scroll down to ‘Shape Format’ – PC users ‘Format Shape…’).</a:t>
            </a:r>
          </a:p>
        </p:txBody>
      </p:sp>
    </p:spTree>
    <p:extLst>
      <p:ext uri="{BB962C8B-B14F-4D97-AF65-F5344CB8AC3E}">
        <p14:creationId xmlns:p14="http://schemas.microsoft.com/office/powerpoint/2010/main" val="1837554241"/>
      </p:ext>
    </p:extLst>
  </p:cSld>
  <p:clrMapOvr>
    <a:masterClrMapping/>
  </p:clrMapOvr>
  <p:extLst>
    <p:ext uri="{DCECCB84-F9BA-43D5-87BE-67443E8EF086}">
      <p15:sldGuideLst xmlns:p15="http://schemas.microsoft.com/office/powerpoint/2012/main">
        <p15:guide id="1" pos="4717">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One Third Pic Righ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04D7EFA2-7B16-4D4C-8708-66CD8077BB5A}" type="datetime2">
              <a:rPr lang="en-GB" smtClean="0">
                <a:solidFill>
                  <a:srgbClr val="FFFFFF"/>
                </a:solidFill>
              </a:rPr>
              <a:pPr/>
              <a:t>Thursday, 24 August 2023</a:t>
            </a:fld>
            <a:endParaRPr lang="en-GB" dirty="0">
              <a:solidFill>
                <a:srgbClr val="FFFFFF"/>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14" name="Graphic 13">
            <a:extLst>
              <a:ext uri="{FF2B5EF4-FFF2-40B4-BE49-F238E27FC236}">
                <a16:creationId xmlns:a16="http://schemas.microsoft.com/office/drawing/2014/main" id="{72E2857D-6101-98F5-369F-420B915074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66946"/>
            <a:ext cx="5943600" cy="271705"/>
          </a:xfrm>
        </p:spPr>
        <p:txBody>
          <a:bodyPr/>
          <a:lstStyle>
            <a:lvl1pPr>
              <a:defRPr>
                <a:solidFill>
                  <a:schemeClr val="tx1"/>
                </a:solidFill>
              </a:defRPr>
            </a:lvl1pPr>
          </a:lstStyle>
          <a:p>
            <a:endParaRPr lang="en-GB" dirty="0">
              <a:solidFill>
                <a:srgbClr val="FFFFFF"/>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6" y="702569"/>
            <a:ext cx="7002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4" y="1108800"/>
            <a:ext cx="7002000" cy="935669"/>
          </a:xfrm>
        </p:spPr>
        <p:txBody>
          <a:bodyPr/>
          <a:lstStyle>
            <a:lvl1pPr>
              <a:defRPr>
                <a:solidFill>
                  <a:schemeClr val="tx1"/>
                </a:solidFill>
              </a:defRPr>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6000" y="2457450"/>
            <a:ext cx="7002000" cy="3900488"/>
          </a:xfrm>
        </p:spPr>
        <p:txBody>
          <a:bodyPr/>
          <a:lstStyle>
            <a:lvl1pPr>
              <a:buClrTx/>
              <a:defRPr sz="1800">
                <a:solidFill>
                  <a:schemeClr val="tx1"/>
                </a:solidFill>
              </a:defRPr>
            </a:lvl1pPr>
            <a:lvl2pPr>
              <a:buClrTx/>
              <a:defRPr sz="1600">
                <a:solidFill>
                  <a:schemeClr val="tx1"/>
                </a:solidFill>
              </a:defRPr>
            </a:lvl2pPr>
            <a:lvl3pPr>
              <a:buClrTx/>
              <a:defRPr sz="1400">
                <a:solidFill>
                  <a:schemeClr val="tx1"/>
                </a:solidFill>
              </a:defRPr>
            </a:lvl3pPr>
            <a:lvl4pPr>
              <a:buClrTx/>
              <a:defRPr sz="1200">
                <a:solidFill>
                  <a:schemeClr val="tx1"/>
                </a:solidFill>
              </a:defRPr>
            </a:lvl4pPr>
            <a:lvl5pPr>
              <a:buClrTx/>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Picture Placeholder 10">
            <a:extLst>
              <a:ext uri="{FF2B5EF4-FFF2-40B4-BE49-F238E27FC236}">
                <a16:creationId xmlns:a16="http://schemas.microsoft.com/office/drawing/2014/main" id="{02F5EABA-6761-FE02-8212-0A48EBDD99E8}"/>
              </a:ext>
            </a:extLst>
          </p:cNvPr>
          <p:cNvSpPr>
            <a:spLocks noGrp="1"/>
          </p:cNvSpPr>
          <p:nvPr>
            <p:ph type="pic" sz="quarter" idx="15"/>
          </p:nvPr>
        </p:nvSpPr>
        <p:spPr>
          <a:xfrm>
            <a:off x="7975750" y="-6350"/>
            <a:ext cx="4216249" cy="6480302"/>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sp>
        <p:nvSpPr>
          <p:cNvPr id="20" name="Rounded Rectangle 19">
            <a:extLst>
              <a:ext uri="{FF2B5EF4-FFF2-40B4-BE49-F238E27FC236}">
                <a16:creationId xmlns:a16="http://schemas.microsoft.com/office/drawing/2014/main" id="{EC775862-20AB-67B5-77BA-5ECA0DE1D90E}"/>
              </a:ext>
            </a:extLst>
          </p:cNvPr>
          <p:cNvSpPr/>
          <p:nvPr userDrawn="1"/>
        </p:nvSpPr>
        <p:spPr>
          <a:xfrm>
            <a:off x="12291461" y="-6627"/>
            <a:ext cx="2179452" cy="698616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21" name="Graphic 20">
            <a:extLst>
              <a:ext uri="{FF2B5EF4-FFF2-40B4-BE49-F238E27FC236}">
                <a16:creationId xmlns:a16="http://schemas.microsoft.com/office/drawing/2014/main" id="{01340D37-493F-77C8-0667-795A57334ED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2" name="TextBox 21">
            <a:extLst>
              <a:ext uri="{FF2B5EF4-FFF2-40B4-BE49-F238E27FC236}">
                <a16:creationId xmlns:a16="http://schemas.microsoft.com/office/drawing/2014/main" id="{E4F3E444-9636-A803-5AED-3677283B7755}"/>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23" name="TextBox 22">
            <a:extLst>
              <a:ext uri="{FF2B5EF4-FFF2-40B4-BE49-F238E27FC236}">
                <a16:creationId xmlns:a16="http://schemas.microsoft.com/office/drawing/2014/main" id="{A5FCAD85-EA2B-9FC0-2070-45DB6E5268BB}"/>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solidFill>
                  <a:srgbClr val="FFFFFF"/>
                </a:solidFill>
              </a:rPr>
              <a:t>Change background colour</a:t>
            </a:r>
          </a:p>
          <a:p>
            <a:endParaRPr lang="en-GB" sz="800" dirty="0">
              <a:solidFill>
                <a:srgbClr val="FFFFFF"/>
              </a:solidFill>
            </a:endParaRPr>
          </a:p>
          <a:p>
            <a:pPr marL="228600" indent="-228600">
              <a:buFont typeface="+mj-lt"/>
              <a:buAutoNum type="arabicPeriod"/>
            </a:pPr>
            <a:r>
              <a:rPr lang="en-GB" sz="800" dirty="0">
                <a:solidFill>
                  <a:srgbClr val="FFFFFF"/>
                </a:solidFill>
              </a:rPr>
              <a:t>Under the ‘Design’ tab in the ribbon, select ‘Format Background’ to reveal the dialogue box below (or right-click on the background and scroll down to ‘Format Background’).</a:t>
            </a:r>
          </a:p>
        </p:txBody>
      </p:sp>
      <p:pic>
        <p:nvPicPr>
          <p:cNvPr id="24" name="Picture 23">
            <a:extLst>
              <a:ext uri="{FF2B5EF4-FFF2-40B4-BE49-F238E27FC236}">
                <a16:creationId xmlns:a16="http://schemas.microsoft.com/office/drawing/2014/main" id="{9CD512C9-4615-EC7E-3468-4AF2344F46AE}"/>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5" name="TextBox 24">
            <a:extLst>
              <a:ext uri="{FF2B5EF4-FFF2-40B4-BE49-F238E27FC236}">
                <a16:creationId xmlns:a16="http://schemas.microsoft.com/office/drawing/2014/main" id="{26E398B7-B84F-45D6-D94F-23842E1CB711}"/>
              </a:ext>
            </a:extLst>
          </p:cNvPr>
          <p:cNvSpPr txBox="1"/>
          <p:nvPr userDrawn="1"/>
        </p:nvSpPr>
        <p:spPr>
          <a:xfrm>
            <a:off x="12411008" y="3266234"/>
            <a:ext cx="1995587"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rgbClr val="FFFFFF"/>
                </a:solidFill>
              </a:rPr>
              <a:t>Click the paint bucket icon (which shows the current colour) to bring up the ‘Theme Colours’ box and select either dark grey,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26" name="Picture 25">
            <a:extLst>
              <a:ext uri="{FF2B5EF4-FFF2-40B4-BE49-F238E27FC236}">
                <a16:creationId xmlns:a16="http://schemas.microsoft.com/office/drawing/2014/main" id="{A8571C00-FA64-D85C-3E98-CA8891FA396A}"/>
              </a:ext>
            </a:extLst>
          </p:cNvPr>
          <p:cNvPicPr>
            <a:picLocks noChangeAspect="1"/>
          </p:cNvPicPr>
          <p:nvPr userDrawn="1"/>
        </p:nvPicPr>
        <p:blipFill>
          <a:blip r:embed="rId7"/>
          <a:srcRect/>
          <a:stretch/>
        </p:blipFill>
        <p:spPr>
          <a:xfrm>
            <a:off x="12629327" y="4367103"/>
            <a:ext cx="1365529" cy="1639777"/>
          </a:xfrm>
          <a:prstGeom prst="rect">
            <a:avLst/>
          </a:prstGeom>
        </p:spPr>
      </p:pic>
      <p:sp>
        <p:nvSpPr>
          <p:cNvPr id="27" name="TextBox 26">
            <a:extLst>
              <a:ext uri="{FF2B5EF4-FFF2-40B4-BE49-F238E27FC236}">
                <a16:creationId xmlns:a16="http://schemas.microsoft.com/office/drawing/2014/main" id="{58AC5D4C-0DD2-C61A-B4DA-C4E25290CA4F}"/>
              </a:ext>
            </a:extLst>
          </p:cNvPr>
          <p:cNvSpPr txBox="1"/>
          <p:nvPr userDrawn="1"/>
        </p:nvSpPr>
        <p:spPr>
          <a:xfrm>
            <a:off x="12411009" y="6241907"/>
            <a:ext cx="1940258"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Tree>
    <p:extLst>
      <p:ext uri="{BB962C8B-B14F-4D97-AF65-F5344CB8AC3E}">
        <p14:creationId xmlns:p14="http://schemas.microsoft.com/office/powerpoint/2010/main" val="307503788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536">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9B1FE5-B9B4-4CB4-BB18-C00268C267FA}"/>
              </a:ext>
            </a:extLst>
          </p:cNvPr>
          <p:cNvSpPr>
            <a:spLocks noGrp="1"/>
          </p:cNvSpPr>
          <p:nvPr>
            <p:ph type="dt" sz="half" idx="10"/>
          </p:nvPr>
        </p:nvSpPr>
        <p:spPr/>
        <p:txBody>
          <a:bodyPr/>
          <a:lstStyle/>
          <a:p>
            <a:fld id="{A18F61C5-A3B4-4316-A906-70470B231177}" type="datetimeFigureOut">
              <a:rPr lang="en-GB" smtClean="0"/>
              <a:t>24/08/2023</a:t>
            </a:fld>
            <a:endParaRPr lang="en-GB"/>
          </a:p>
        </p:txBody>
      </p:sp>
      <p:sp>
        <p:nvSpPr>
          <p:cNvPr id="3" name="Footer Placeholder 2">
            <a:extLst>
              <a:ext uri="{FF2B5EF4-FFF2-40B4-BE49-F238E27FC236}">
                <a16:creationId xmlns:a16="http://schemas.microsoft.com/office/drawing/2014/main" id="{C3D33FFF-0E61-4B1F-8715-7362B7A65E2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F65BE78-EF06-4750-B3ED-88062303F90E}"/>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67277741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wo Thirds Pic Lef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EC8D5E99-33E2-1545-BA0B-73E2B8AB316D}" type="datetime2">
              <a:rPr lang="en-GB" smtClean="0">
                <a:solidFill>
                  <a:srgbClr val="494949"/>
                </a:solidFill>
              </a:rPr>
              <a:pPr/>
              <a:t>Thursday, 24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10" name="Picture Placeholder 10">
            <a:extLst>
              <a:ext uri="{FF2B5EF4-FFF2-40B4-BE49-F238E27FC236}">
                <a16:creationId xmlns:a16="http://schemas.microsoft.com/office/drawing/2014/main" id="{64F5D349-7FAB-50CE-A935-5658A5B32657}"/>
              </a:ext>
            </a:extLst>
          </p:cNvPr>
          <p:cNvSpPr>
            <a:spLocks noGrp="1"/>
          </p:cNvSpPr>
          <p:nvPr>
            <p:ph type="pic" sz="quarter" idx="15"/>
          </p:nvPr>
        </p:nvSpPr>
        <p:spPr>
          <a:xfrm>
            <a:off x="-9164" y="-6350"/>
            <a:ext cx="7967662" cy="6480302"/>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844867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9505950" y="296340"/>
            <a:ext cx="2195513" cy="242312"/>
          </a:xfrm>
        </p:spPr>
        <p:txBody>
          <a:bodyPr/>
          <a:lstStyle/>
          <a:p>
            <a:endParaRPr lang="en-GB" dirty="0">
              <a:solidFill>
                <a:srgbClr val="494949"/>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8448675" y="702569"/>
            <a:ext cx="3240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8456765" y="1108800"/>
            <a:ext cx="3240000" cy="935669"/>
          </a:xfrm>
        </p:spPr>
        <p:txBody>
          <a:bodyPr/>
          <a:lstStyle>
            <a:lvl1pPr>
              <a:defRPr sz="3200"/>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8455249" y="2457450"/>
            <a:ext cx="3240000"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15320052"/>
      </p:ext>
    </p:extLst>
  </p:cSld>
  <p:clrMapOvr>
    <a:masterClrMapping/>
  </p:clrMapOvr>
  <p:extLst>
    <p:ext uri="{DCECCB84-F9BA-43D5-87BE-67443E8EF086}">
      <p15:sldGuideLst xmlns:p15="http://schemas.microsoft.com/office/powerpoint/2012/main">
        <p15:guide id="1" pos="2351">
          <p15:clr>
            <a:srgbClr val="FBAE40"/>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wo Thirds Pic Lef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47833F33-581A-C34B-99B9-412F086B0691}" type="datetime2">
              <a:rPr lang="en-GB" smtClean="0">
                <a:solidFill>
                  <a:srgbClr val="FFFFFF"/>
                </a:solidFill>
              </a:rPr>
              <a:pPr/>
              <a:t>Thursday, 24 August 2023</a:t>
            </a:fld>
            <a:endParaRPr lang="en-GB" dirty="0">
              <a:solidFill>
                <a:srgbClr val="FFFFFF"/>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8" name="Picture Placeholder 10">
            <a:extLst>
              <a:ext uri="{FF2B5EF4-FFF2-40B4-BE49-F238E27FC236}">
                <a16:creationId xmlns:a16="http://schemas.microsoft.com/office/drawing/2014/main" id="{E0672C6F-2A34-ED27-DED7-5950BE332DE3}"/>
              </a:ext>
            </a:extLst>
          </p:cNvPr>
          <p:cNvSpPr>
            <a:spLocks noGrp="1"/>
          </p:cNvSpPr>
          <p:nvPr>
            <p:ph type="pic" sz="quarter" idx="15"/>
          </p:nvPr>
        </p:nvSpPr>
        <p:spPr>
          <a:xfrm>
            <a:off x="-9164" y="-6350"/>
            <a:ext cx="7967662" cy="6480302"/>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pic>
        <p:nvPicPr>
          <p:cNvPr id="14" name="Graphic 13">
            <a:extLst>
              <a:ext uri="{FF2B5EF4-FFF2-40B4-BE49-F238E27FC236}">
                <a16:creationId xmlns:a16="http://schemas.microsoft.com/office/drawing/2014/main" id="{72E2857D-6101-98F5-369F-420B915074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8447089"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9504364" y="266946"/>
            <a:ext cx="2189299" cy="271705"/>
          </a:xfrm>
        </p:spPr>
        <p:txBody>
          <a:bodyPr/>
          <a:lstStyle>
            <a:lvl1pPr>
              <a:defRPr>
                <a:solidFill>
                  <a:schemeClr val="tx1"/>
                </a:solidFill>
              </a:defRPr>
            </a:lvl1pPr>
          </a:lstStyle>
          <a:p>
            <a:endParaRPr lang="en-GB" dirty="0">
              <a:solidFill>
                <a:srgbClr val="FFFFFF"/>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8447089" y="702569"/>
            <a:ext cx="3240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8455179" y="1108800"/>
            <a:ext cx="3240000" cy="935669"/>
          </a:xfrm>
        </p:spPr>
        <p:txBody>
          <a:bodyPr/>
          <a:lstStyle>
            <a:lvl1pPr>
              <a:defRPr sz="3200">
                <a:solidFill>
                  <a:schemeClr val="tx1"/>
                </a:solidFill>
              </a:defRPr>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8453663" y="2457450"/>
            <a:ext cx="3240000" cy="3900488"/>
          </a:xfrm>
        </p:spPr>
        <p:txBody>
          <a:bodyPr/>
          <a:lstStyle>
            <a:lvl1pPr>
              <a:buClrTx/>
              <a:defRPr sz="1800">
                <a:solidFill>
                  <a:schemeClr val="tx1"/>
                </a:solidFill>
              </a:defRPr>
            </a:lvl1pPr>
            <a:lvl2pPr>
              <a:buClrTx/>
              <a:defRPr sz="1600">
                <a:solidFill>
                  <a:schemeClr val="tx1"/>
                </a:solidFill>
              </a:defRPr>
            </a:lvl2pPr>
            <a:lvl3pPr>
              <a:buClrTx/>
              <a:defRPr sz="1400">
                <a:solidFill>
                  <a:schemeClr val="tx1"/>
                </a:solidFill>
              </a:defRPr>
            </a:lvl3pPr>
            <a:lvl4pPr>
              <a:buClrTx/>
              <a:defRPr sz="1200">
                <a:solidFill>
                  <a:schemeClr val="tx1"/>
                </a:solidFill>
              </a:defRPr>
            </a:lvl4pPr>
            <a:lvl5pPr>
              <a:buClrTx/>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Rounded Rectangle 27">
            <a:extLst>
              <a:ext uri="{FF2B5EF4-FFF2-40B4-BE49-F238E27FC236}">
                <a16:creationId xmlns:a16="http://schemas.microsoft.com/office/drawing/2014/main" id="{C4B0BD1C-1CB9-3051-C6A9-37E6E46F0404}"/>
              </a:ext>
            </a:extLst>
          </p:cNvPr>
          <p:cNvSpPr/>
          <p:nvPr userDrawn="1"/>
        </p:nvSpPr>
        <p:spPr>
          <a:xfrm>
            <a:off x="12291461" y="-6627"/>
            <a:ext cx="2179452" cy="700931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29" name="Graphic 28">
            <a:extLst>
              <a:ext uri="{FF2B5EF4-FFF2-40B4-BE49-F238E27FC236}">
                <a16:creationId xmlns:a16="http://schemas.microsoft.com/office/drawing/2014/main" id="{E473D1E2-C89B-6951-8501-A9AB3A55132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30" name="TextBox 29">
            <a:extLst>
              <a:ext uri="{FF2B5EF4-FFF2-40B4-BE49-F238E27FC236}">
                <a16:creationId xmlns:a16="http://schemas.microsoft.com/office/drawing/2014/main" id="{74190338-0908-2352-E2A3-F0A625E711B6}"/>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31" name="TextBox 30">
            <a:extLst>
              <a:ext uri="{FF2B5EF4-FFF2-40B4-BE49-F238E27FC236}">
                <a16:creationId xmlns:a16="http://schemas.microsoft.com/office/drawing/2014/main" id="{B83B78DE-BD21-FE4F-769D-A71F9C95CB3A}"/>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solidFill>
                  <a:srgbClr val="FFFFFF"/>
                </a:solidFill>
              </a:rPr>
              <a:t>Change background colour</a:t>
            </a:r>
          </a:p>
          <a:p>
            <a:endParaRPr lang="en-GB" sz="800" dirty="0">
              <a:solidFill>
                <a:srgbClr val="FFFFFF"/>
              </a:solidFill>
            </a:endParaRPr>
          </a:p>
          <a:p>
            <a:pPr marL="228600" indent="-228600">
              <a:buFont typeface="+mj-lt"/>
              <a:buAutoNum type="arabicPeriod"/>
            </a:pPr>
            <a:r>
              <a:rPr lang="en-GB" sz="800" dirty="0">
                <a:solidFill>
                  <a:srgbClr val="FFFFFF"/>
                </a:solidFill>
              </a:rPr>
              <a:t>Under the ‘Design’ tab in the ribbon, select ‘Format Background’ to reveal the dialogue box below (or right-click on the background and scroll down to ‘Format Background’).</a:t>
            </a:r>
          </a:p>
        </p:txBody>
      </p:sp>
      <p:pic>
        <p:nvPicPr>
          <p:cNvPr id="32" name="Picture 31">
            <a:extLst>
              <a:ext uri="{FF2B5EF4-FFF2-40B4-BE49-F238E27FC236}">
                <a16:creationId xmlns:a16="http://schemas.microsoft.com/office/drawing/2014/main" id="{CFBB9FE6-F4BA-9BCF-0F6A-86742F63D44D}"/>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33" name="TextBox 32">
            <a:extLst>
              <a:ext uri="{FF2B5EF4-FFF2-40B4-BE49-F238E27FC236}">
                <a16:creationId xmlns:a16="http://schemas.microsoft.com/office/drawing/2014/main" id="{CE18DF5E-E84F-A23A-0547-C9750BD6E80C}"/>
              </a:ext>
            </a:extLst>
          </p:cNvPr>
          <p:cNvSpPr txBox="1"/>
          <p:nvPr userDrawn="1"/>
        </p:nvSpPr>
        <p:spPr>
          <a:xfrm>
            <a:off x="12411009" y="3266234"/>
            <a:ext cx="1989192"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rgbClr val="FFFFFF"/>
                </a:solidFill>
              </a:rPr>
              <a:t>Click the paint bucket icon (which shows the current colour) to bring up the ‘Theme Colours’ box and select either dark grey,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34" name="Picture 33">
            <a:extLst>
              <a:ext uri="{FF2B5EF4-FFF2-40B4-BE49-F238E27FC236}">
                <a16:creationId xmlns:a16="http://schemas.microsoft.com/office/drawing/2014/main" id="{25A7A98A-7440-82A5-FD35-7C7842818361}"/>
              </a:ext>
            </a:extLst>
          </p:cNvPr>
          <p:cNvPicPr>
            <a:picLocks noChangeAspect="1"/>
          </p:cNvPicPr>
          <p:nvPr userDrawn="1"/>
        </p:nvPicPr>
        <p:blipFill>
          <a:blip r:embed="rId7"/>
          <a:srcRect/>
          <a:stretch/>
        </p:blipFill>
        <p:spPr>
          <a:xfrm>
            <a:off x="12629327" y="4367103"/>
            <a:ext cx="1365529" cy="1639777"/>
          </a:xfrm>
          <a:prstGeom prst="rect">
            <a:avLst/>
          </a:prstGeom>
        </p:spPr>
      </p:pic>
      <p:sp>
        <p:nvSpPr>
          <p:cNvPr id="35" name="TextBox 34">
            <a:extLst>
              <a:ext uri="{FF2B5EF4-FFF2-40B4-BE49-F238E27FC236}">
                <a16:creationId xmlns:a16="http://schemas.microsoft.com/office/drawing/2014/main" id="{C5F396DF-2993-4EDE-6C4A-C01D87E12A5E}"/>
              </a:ext>
            </a:extLst>
          </p:cNvPr>
          <p:cNvSpPr txBox="1"/>
          <p:nvPr userDrawn="1"/>
        </p:nvSpPr>
        <p:spPr>
          <a:xfrm>
            <a:off x="12411009" y="6241907"/>
            <a:ext cx="1940258"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Tree>
    <p:extLst>
      <p:ext uri="{BB962C8B-B14F-4D97-AF65-F5344CB8AC3E}">
        <p14:creationId xmlns:p14="http://schemas.microsoft.com/office/powerpoint/2010/main" val="392748120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536">
          <p15:clr>
            <a:srgbClr val="FBAE40"/>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Half Pic Lef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B9AD81DC-319F-0E43-BA5C-204D0463EBB5}" type="datetime2">
              <a:rPr lang="en-GB" smtClean="0">
                <a:solidFill>
                  <a:srgbClr val="494949"/>
                </a:solidFill>
              </a:rPr>
              <a:pPr/>
              <a:t>Thursday, 24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10" name="Picture Placeholder 10">
            <a:extLst>
              <a:ext uri="{FF2B5EF4-FFF2-40B4-BE49-F238E27FC236}">
                <a16:creationId xmlns:a16="http://schemas.microsoft.com/office/drawing/2014/main" id="{FBCD8E6A-56C9-E529-C1BD-7F6A650104CD}"/>
              </a:ext>
            </a:extLst>
          </p:cNvPr>
          <p:cNvSpPr>
            <a:spLocks noGrp="1"/>
          </p:cNvSpPr>
          <p:nvPr>
            <p:ph type="pic" sz="quarter" idx="15"/>
          </p:nvPr>
        </p:nvSpPr>
        <p:spPr>
          <a:xfrm>
            <a:off x="-9164" y="-6350"/>
            <a:ext cx="6105164" cy="6480302"/>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6566974"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7624248" y="296340"/>
            <a:ext cx="4069125" cy="242312"/>
          </a:xfrm>
        </p:spPr>
        <p:txBody>
          <a:bodyPr/>
          <a:lstStyle/>
          <a:p>
            <a:endParaRPr lang="en-GB" dirty="0">
              <a:solidFill>
                <a:srgbClr val="494949"/>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6566973"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6575063" y="1108800"/>
            <a:ext cx="5126400" cy="935669"/>
          </a:xfrm>
        </p:spPr>
        <p:txBody>
          <a:bodyPr/>
          <a:lstStyle>
            <a:lvl1pPr>
              <a:defRPr sz="3600"/>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6573547" y="2457450"/>
            <a:ext cx="5126400"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134705347"/>
      </p:ext>
    </p:extLst>
  </p:cSld>
  <p:clrMapOvr>
    <a:masterClrMapping/>
  </p:clrMapOvr>
  <p:extLst>
    <p:ext uri="{DCECCB84-F9BA-43D5-87BE-67443E8EF086}">
      <p15:sldGuideLst xmlns:p15="http://schemas.microsoft.com/office/powerpoint/2012/main">
        <p15:guide id="1" pos="2351">
          <p15:clr>
            <a:srgbClr val="FBAE40"/>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Half Pic Lef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C0EF87E3-4D13-DB4D-B0B2-50A4834DEBBA}" type="datetime2">
              <a:rPr lang="en-GB" smtClean="0">
                <a:solidFill>
                  <a:srgbClr val="FFFFFF"/>
                </a:solidFill>
              </a:rPr>
              <a:pPr/>
              <a:t>Thursday, 24 August 2023</a:t>
            </a:fld>
            <a:endParaRPr lang="en-GB" dirty="0">
              <a:solidFill>
                <a:srgbClr val="FFFFFF"/>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8" name="Picture Placeholder 10">
            <a:extLst>
              <a:ext uri="{FF2B5EF4-FFF2-40B4-BE49-F238E27FC236}">
                <a16:creationId xmlns:a16="http://schemas.microsoft.com/office/drawing/2014/main" id="{D7C5329A-6855-9598-460D-59A2A11C1855}"/>
              </a:ext>
            </a:extLst>
          </p:cNvPr>
          <p:cNvSpPr>
            <a:spLocks noGrp="1"/>
          </p:cNvSpPr>
          <p:nvPr>
            <p:ph type="pic" sz="quarter" idx="15"/>
          </p:nvPr>
        </p:nvSpPr>
        <p:spPr>
          <a:xfrm>
            <a:off x="-9164" y="-6350"/>
            <a:ext cx="6105164" cy="6480302"/>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pic>
        <p:nvPicPr>
          <p:cNvPr id="14" name="Graphic 13">
            <a:extLst>
              <a:ext uri="{FF2B5EF4-FFF2-40B4-BE49-F238E27FC236}">
                <a16:creationId xmlns:a16="http://schemas.microsoft.com/office/drawing/2014/main" id="{72E2857D-6101-98F5-369F-420B915074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6575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7632701" y="266946"/>
            <a:ext cx="4076700" cy="271705"/>
          </a:xfrm>
        </p:spPr>
        <p:txBody>
          <a:bodyPr/>
          <a:lstStyle>
            <a:lvl1pPr>
              <a:defRPr>
                <a:solidFill>
                  <a:schemeClr val="tx1"/>
                </a:solidFill>
              </a:defRPr>
            </a:lvl1pPr>
          </a:lstStyle>
          <a:p>
            <a:endParaRPr lang="en-GB" dirty="0">
              <a:solidFill>
                <a:srgbClr val="FFFFFF"/>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6575426"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6583516" y="1108800"/>
            <a:ext cx="5125884" cy="935669"/>
          </a:xfrm>
        </p:spPr>
        <p:txBody>
          <a:bodyPr/>
          <a:lstStyle>
            <a:lvl1pPr>
              <a:defRPr>
                <a:solidFill>
                  <a:schemeClr val="tx1"/>
                </a:solidFill>
              </a:defRPr>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6582000" y="2457450"/>
            <a:ext cx="5125884" cy="3900488"/>
          </a:xfrm>
        </p:spPr>
        <p:txBody>
          <a:bodyPr/>
          <a:lstStyle>
            <a:lvl1pPr>
              <a:buClrTx/>
              <a:defRPr sz="1800">
                <a:solidFill>
                  <a:schemeClr val="tx1"/>
                </a:solidFill>
              </a:defRPr>
            </a:lvl1pPr>
            <a:lvl2pPr>
              <a:buClrTx/>
              <a:defRPr sz="1600">
                <a:solidFill>
                  <a:schemeClr val="tx1"/>
                </a:solidFill>
              </a:defRPr>
            </a:lvl2pPr>
            <a:lvl3pPr>
              <a:buClrTx/>
              <a:defRPr sz="1400">
                <a:solidFill>
                  <a:schemeClr val="tx1"/>
                </a:solidFill>
              </a:defRPr>
            </a:lvl3pPr>
            <a:lvl4pPr>
              <a:buClrTx/>
              <a:defRPr sz="1200">
                <a:solidFill>
                  <a:schemeClr val="tx1"/>
                </a:solidFill>
              </a:defRPr>
            </a:lvl4pPr>
            <a:lvl5pPr>
              <a:buClrTx/>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8" name="Rounded Rectangle 27">
            <a:extLst>
              <a:ext uri="{FF2B5EF4-FFF2-40B4-BE49-F238E27FC236}">
                <a16:creationId xmlns:a16="http://schemas.microsoft.com/office/drawing/2014/main" id="{E789A5C4-1B35-6913-7EA4-870F6D5C5917}"/>
              </a:ext>
            </a:extLst>
          </p:cNvPr>
          <p:cNvSpPr/>
          <p:nvPr userDrawn="1"/>
        </p:nvSpPr>
        <p:spPr>
          <a:xfrm>
            <a:off x="12291461" y="-6627"/>
            <a:ext cx="2179452" cy="7020885"/>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29" name="Graphic 28">
            <a:extLst>
              <a:ext uri="{FF2B5EF4-FFF2-40B4-BE49-F238E27FC236}">
                <a16:creationId xmlns:a16="http://schemas.microsoft.com/office/drawing/2014/main" id="{78E1D790-3601-3CE7-24BF-42C9C089817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30" name="TextBox 29">
            <a:extLst>
              <a:ext uri="{FF2B5EF4-FFF2-40B4-BE49-F238E27FC236}">
                <a16:creationId xmlns:a16="http://schemas.microsoft.com/office/drawing/2014/main" id="{5086BDDE-3966-46E3-4881-AE70DDCCCAC1}"/>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31" name="TextBox 30">
            <a:extLst>
              <a:ext uri="{FF2B5EF4-FFF2-40B4-BE49-F238E27FC236}">
                <a16:creationId xmlns:a16="http://schemas.microsoft.com/office/drawing/2014/main" id="{50CA11C6-7C27-891E-1A4D-973EBE4306EE}"/>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solidFill>
                  <a:srgbClr val="FFFFFF"/>
                </a:solidFill>
              </a:rPr>
              <a:t>Change background colour</a:t>
            </a:r>
          </a:p>
          <a:p>
            <a:endParaRPr lang="en-GB" sz="800" dirty="0">
              <a:solidFill>
                <a:srgbClr val="FFFFFF"/>
              </a:solidFill>
            </a:endParaRPr>
          </a:p>
          <a:p>
            <a:pPr marL="228600" indent="-228600">
              <a:buFont typeface="+mj-lt"/>
              <a:buAutoNum type="arabicPeriod"/>
            </a:pPr>
            <a:r>
              <a:rPr lang="en-GB" sz="800" dirty="0">
                <a:solidFill>
                  <a:srgbClr val="FFFFFF"/>
                </a:solidFill>
              </a:rPr>
              <a:t>Under the ‘Design’ tab in the ribbon, select ‘Format Background’ to reveal the dialogue box below (or right-click on the background and scroll down to ‘Format Background’).</a:t>
            </a:r>
          </a:p>
        </p:txBody>
      </p:sp>
      <p:pic>
        <p:nvPicPr>
          <p:cNvPr id="32" name="Picture 31">
            <a:extLst>
              <a:ext uri="{FF2B5EF4-FFF2-40B4-BE49-F238E27FC236}">
                <a16:creationId xmlns:a16="http://schemas.microsoft.com/office/drawing/2014/main" id="{2C0E2887-BB12-A853-53C4-48DD8A51E969}"/>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33" name="TextBox 32">
            <a:extLst>
              <a:ext uri="{FF2B5EF4-FFF2-40B4-BE49-F238E27FC236}">
                <a16:creationId xmlns:a16="http://schemas.microsoft.com/office/drawing/2014/main" id="{36FD6565-F846-797D-F3C7-672E875E73BE}"/>
              </a:ext>
            </a:extLst>
          </p:cNvPr>
          <p:cNvSpPr txBox="1"/>
          <p:nvPr userDrawn="1"/>
        </p:nvSpPr>
        <p:spPr>
          <a:xfrm>
            <a:off x="12411009" y="3266234"/>
            <a:ext cx="1989192"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rgbClr val="FFFFFF"/>
                </a:solidFill>
              </a:rPr>
              <a:t>Click the paint bucket icon (which shows the current colour) to bring up the ‘Theme Colours’ box and select either dark grey,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34" name="Picture 33">
            <a:extLst>
              <a:ext uri="{FF2B5EF4-FFF2-40B4-BE49-F238E27FC236}">
                <a16:creationId xmlns:a16="http://schemas.microsoft.com/office/drawing/2014/main" id="{213A2EF3-7C00-EE2F-B34C-7C8AF5D53AF8}"/>
              </a:ext>
            </a:extLst>
          </p:cNvPr>
          <p:cNvPicPr>
            <a:picLocks noChangeAspect="1"/>
          </p:cNvPicPr>
          <p:nvPr userDrawn="1"/>
        </p:nvPicPr>
        <p:blipFill>
          <a:blip r:embed="rId7"/>
          <a:srcRect/>
          <a:stretch/>
        </p:blipFill>
        <p:spPr>
          <a:xfrm>
            <a:off x="12629327" y="4349242"/>
            <a:ext cx="1365529" cy="1639777"/>
          </a:xfrm>
          <a:prstGeom prst="rect">
            <a:avLst/>
          </a:prstGeom>
        </p:spPr>
      </p:pic>
      <p:sp>
        <p:nvSpPr>
          <p:cNvPr id="35" name="TextBox 34">
            <a:extLst>
              <a:ext uri="{FF2B5EF4-FFF2-40B4-BE49-F238E27FC236}">
                <a16:creationId xmlns:a16="http://schemas.microsoft.com/office/drawing/2014/main" id="{DC153961-71E4-72C3-031A-B5889FB24461}"/>
              </a:ext>
            </a:extLst>
          </p:cNvPr>
          <p:cNvSpPr txBox="1"/>
          <p:nvPr userDrawn="1"/>
        </p:nvSpPr>
        <p:spPr>
          <a:xfrm>
            <a:off x="12411009" y="6224046"/>
            <a:ext cx="1940258"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Tree>
    <p:extLst>
      <p:ext uri="{BB962C8B-B14F-4D97-AF65-F5344CB8AC3E}">
        <p14:creationId xmlns:p14="http://schemas.microsoft.com/office/powerpoint/2010/main" val="29533076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536">
          <p15:clr>
            <a:srgbClr val="FBAE40"/>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One Third Pic Lef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B81D197A-B21F-E847-B4AA-ADB18FF2A7B6}" type="datetime2">
              <a:rPr lang="en-GB" smtClean="0">
                <a:solidFill>
                  <a:srgbClr val="494949"/>
                </a:solidFill>
              </a:rPr>
              <a:pPr/>
              <a:t>Thursday, 24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10" name="Picture Placeholder 10">
            <a:extLst>
              <a:ext uri="{FF2B5EF4-FFF2-40B4-BE49-F238E27FC236}">
                <a16:creationId xmlns:a16="http://schemas.microsoft.com/office/drawing/2014/main" id="{0B75741C-0D08-B13E-365D-59FA39C386E6}"/>
              </a:ext>
            </a:extLst>
          </p:cNvPr>
          <p:cNvSpPr>
            <a:spLocks noGrp="1"/>
          </p:cNvSpPr>
          <p:nvPr>
            <p:ph type="pic" sz="quarter" idx="15"/>
          </p:nvPr>
        </p:nvSpPr>
        <p:spPr>
          <a:xfrm>
            <a:off x="-9164" y="-6350"/>
            <a:ext cx="4233502" cy="6480302"/>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686078"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5743352" y="296340"/>
            <a:ext cx="5951537" cy="242312"/>
          </a:xfrm>
        </p:spPr>
        <p:txBody>
          <a:bodyPr/>
          <a:lstStyle/>
          <a:p>
            <a:endParaRPr lang="en-GB" dirty="0">
              <a:solidFill>
                <a:srgbClr val="494949"/>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686077" y="702569"/>
            <a:ext cx="7002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694166" y="1108800"/>
            <a:ext cx="7000723" cy="935669"/>
          </a:xfrm>
        </p:spPr>
        <p:txBody>
          <a:body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692650" y="2457450"/>
            <a:ext cx="7008813"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32232627"/>
      </p:ext>
    </p:extLst>
  </p:cSld>
  <p:clrMapOvr>
    <a:masterClrMapping/>
  </p:clrMapOvr>
  <p:extLst>
    <p:ext uri="{DCECCB84-F9BA-43D5-87BE-67443E8EF086}">
      <p15:sldGuideLst xmlns:p15="http://schemas.microsoft.com/office/powerpoint/2012/main">
        <p15:guide id="1" pos="4717">
          <p15:clr>
            <a:srgbClr val="FBAE4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One Third Pic Lef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4D91A43B-10A4-6046-BB57-EE51304E39E2}" type="datetime2">
              <a:rPr lang="en-GB" smtClean="0">
                <a:solidFill>
                  <a:srgbClr val="FFFFFF"/>
                </a:solidFill>
              </a:rPr>
              <a:pPr/>
              <a:t>Thursday, 24 August 2023</a:t>
            </a:fld>
            <a:endParaRPr lang="en-GB" dirty="0">
              <a:solidFill>
                <a:srgbClr val="FFFFFF"/>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8" name="Picture Placeholder 10">
            <a:extLst>
              <a:ext uri="{FF2B5EF4-FFF2-40B4-BE49-F238E27FC236}">
                <a16:creationId xmlns:a16="http://schemas.microsoft.com/office/drawing/2014/main" id="{572C62F9-7791-C6D3-882B-CEF206B765AD}"/>
              </a:ext>
            </a:extLst>
          </p:cNvPr>
          <p:cNvSpPr>
            <a:spLocks noGrp="1"/>
          </p:cNvSpPr>
          <p:nvPr>
            <p:ph type="pic" sz="quarter" idx="15"/>
          </p:nvPr>
        </p:nvSpPr>
        <p:spPr>
          <a:xfrm>
            <a:off x="-9164" y="-6350"/>
            <a:ext cx="4233502" cy="6480302"/>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pic>
        <p:nvPicPr>
          <p:cNvPr id="14" name="Graphic 13">
            <a:extLst>
              <a:ext uri="{FF2B5EF4-FFF2-40B4-BE49-F238E27FC236}">
                <a16:creationId xmlns:a16="http://schemas.microsoft.com/office/drawing/2014/main" id="{72E2857D-6101-98F5-369F-420B9150742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03764"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5761038" y="266946"/>
            <a:ext cx="5943600" cy="271705"/>
          </a:xfrm>
        </p:spPr>
        <p:txBody>
          <a:bodyPr/>
          <a:lstStyle>
            <a:lvl1pPr>
              <a:defRPr>
                <a:solidFill>
                  <a:schemeClr val="tx1"/>
                </a:solidFill>
              </a:defRPr>
            </a:lvl1pPr>
          </a:lstStyle>
          <a:p>
            <a:endParaRPr lang="en-GB" dirty="0">
              <a:solidFill>
                <a:srgbClr val="FFFFFF"/>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03764" y="702569"/>
            <a:ext cx="70020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711852" y="1108800"/>
            <a:ext cx="7002000" cy="935669"/>
          </a:xfrm>
        </p:spPr>
        <p:txBody>
          <a:bodyPr/>
          <a:lstStyle>
            <a:lvl1pPr>
              <a:defRPr>
                <a:solidFill>
                  <a:schemeClr val="tx1"/>
                </a:solidFill>
              </a:defRPr>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710338" y="2457450"/>
            <a:ext cx="7002000" cy="3900488"/>
          </a:xfrm>
        </p:spPr>
        <p:txBody>
          <a:bodyPr/>
          <a:lstStyle>
            <a:lvl1pPr>
              <a:buClrTx/>
              <a:defRPr sz="1800">
                <a:solidFill>
                  <a:schemeClr val="tx1"/>
                </a:solidFill>
              </a:defRPr>
            </a:lvl1pPr>
            <a:lvl2pPr>
              <a:buClrTx/>
              <a:defRPr sz="1600">
                <a:solidFill>
                  <a:schemeClr val="tx1"/>
                </a:solidFill>
              </a:defRPr>
            </a:lvl2pPr>
            <a:lvl3pPr>
              <a:buClrTx/>
              <a:defRPr sz="1400">
                <a:solidFill>
                  <a:schemeClr val="tx1"/>
                </a:solidFill>
              </a:defRPr>
            </a:lvl3pPr>
            <a:lvl4pPr>
              <a:buClrTx/>
              <a:defRPr sz="1200">
                <a:solidFill>
                  <a:schemeClr val="tx1"/>
                </a:solidFill>
              </a:defRPr>
            </a:lvl4pPr>
            <a:lvl5pPr>
              <a:buClrTx/>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Rounded Rectangle 19">
            <a:extLst>
              <a:ext uri="{FF2B5EF4-FFF2-40B4-BE49-F238E27FC236}">
                <a16:creationId xmlns:a16="http://schemas.microsoft.com/office/drawing/2014/main" id="{92C215D6-D6B0-E64D-3026-685E09FFF310}"/>
              </a:ext>
            </a:extLst>
          </p:cNvPr>
          <p:cNvSpPr/>
          <p:nvPr userDrawn="1"/>
        </p:nvSpPr>
        <p:spPr>
          <a:xfrm>
            <a:off x="12291461" y="-6627"/>
            <a:ext cx="2179452" cy="7032460"/>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21" name="Graphic 20">
            <a:extLst>
              <a:ext uri="{FF2B5EF4-FFF2-40B4-BE49-F238E27FC236}">
                <a16:creationId xmlns:a16="http://schemas.microsoft.com/office/drawing/2014/main" id="{38D5B81A-B2B4-F0AA-1077-F1F9FC639C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2" name="TextBox 21">
            <a:extLst>
              <a:ext uri="{FF2B5EF4-FFF2-40B4-BE49-F238E27FC236}">
                <a16:creationId xmlns:a16="http://schemas.microsoft.com/office/drawing/2014/main" id="{02FEC481-FDF0-DACD-4300-94B77129E58D}"/>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23" name="TextBox 22">
            <a:extLst>
              <a:ext uri="{FF2B5EF4-FFF2-40B4-BE49-F238E27FC236}">
                <a16:creationId xmlns:a16="http://schemas.microsoft.com/office/drawing/2014/main" id="{6FA792D4-6832-AC64-9224-199A6A04B704}"/>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solidFill>
                  <a:srgbClr val="FFFFFF"/>
                </a:solidFill>
              </a:rPr>
              <a:t>Change background colour</a:t>
            </a:r>
          </a:p>
          <a:p>
            <a:endParaRPr lang="en-GB" sz="800" dirty="0">
              <a:solidFill>
                <a:srgbClr val="FFFFFF"/>
              </a:solidFill>
            </a:endParaRPr>
          </a:p>
          <a:p>
            <a:pPr marL="228600" indent="-228600">
              <a:buFont typeface="+mj-lt"/>
              <a:buAutoNum type="arabicPeriod"/>
            </a:pPr>
            <a:r>
              <a:rPr lang="en-GB" sz="800" dirty="0">
                <a:solidFill>
                  <a:srgbClr val="FFFFFF"/>
                </a:solidFill>
              </a:rPr>
              <a:t>Under the ‘Design’ tab in the ribbon, select ‘Format Background’ to reveal the dialogue box below (or right-click on the background and scroll down to ‘Format Background’).</a:t>
            </a:r>
          </a:p>
        </p:txBody>
      </p:sp>
      <p:pic>
        <p:nvPicPr>
          <p:cNvPr id="24" name="Picture 23">
            <a:extLst>
              <a:ext uri="{FF2B5EF4-FFF2-40B4-BE49-F238E27FC236}">
                <a16:creationId xmlns:a16="http://schemas.microsoft.com/office/drawing/2014/main" id="{E778CC44-E42B-76B3-A5EA-F729434B487F}"/>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25" name="TextBox 24">
            <a:extLst>
              <a:ext uri="{FF2B5EF4-FFF2-40B4-BE49-F238E27FC236}">
                <a16:creationId xmlns:a16="http://schemas.microsoft.com/office/drawing/2014/main" id="{C5DDC21B-3B70-678C-2F6A-9436150B4FF8}"/>
              </a:ext>
            </a:extLst>
          </p:cNvPr>
          <p:cNvSpPr txBox="1"/>
          <p:nvPr userDrawn="1"/>
        </p:nvSpPr>
        <p:spPr>
          <a:xfrm>
            <a:off x="12411008" y="3266234"/>
            <a:ext cx="1995587"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rgbClr val="FFFFFF"/>
                </a:solidFill>
              </a:rPr>
              <a:t>Click the paint bucket icon (which shows the current colour) to bring up the ‘Theme Colours’ box and select either dark grey,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26" name="Picture 25">
            <a:extLst>
              <a:ext uri="{FF2B5EF4-FFF2-40B4-BE49-F238E27FC236}">
                <a16:creationId xmlns:a16="http://schemas.microsoft.com/office/drawing/2014/main" id="{0C5B0C43-C5A7-2B61-5DF1-AD1EC54C43A6}"/>
              </a:ext>
            </a:extLst>
          </p:cNvPr>
          <p:cNvPicPr>
            <a:picLocks noChangeAspect="1"/>
          </p:cNvPicPr>
          <p:nvPr userDrawn="1"/>
        </p:nvPicPr>
        <p:blipFill>
          <a:blip r:embed="rId7"/>
          <a:srcRect/>
          <a:stretch/>
        </p:blipFill>
        <p:spPr>
          <a:xfrm>
            <a:off x="12629327" y="4367103"/>
            <a:ext cx="1365529" cy="1639777"/>
          </a:xfrm>
          <a:prstGeom prst="rect">
            <a:avLst/>
          </a:prstGeom>
        </p:spPr>
      </p:pic>
      <p:sp>
        <p:nvSpPr>
          <p:cNvPr id="27" name="TextBox 26">
            <a:extLst>
              <a:ext uri="{FF2B5EF4-FFF2-40B4-BE49-F238E27FC236}">
                <a16:creationId xmlns:a16="http://schemas.microsoft.com/office/drawing/2014/main" id="{5F5BCE8D-8CD6-779E-1747-FEC1EFA3EFCF}"/>
              </a:ext>
            </a:extLst>
          </p:cNvPr>
          <p:cNvSpPr txBox="1"/>
          <p:nvPr userDrawn="1"/>
        </p:nvSpPr>
        <p:spPr>
          <a:xfrm>
            <a:off x="12411009" y="6241907"/>
            <a:ext cx="1940258"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Tree>
    <p:extLst>
      <p:ext uri="{BB962C8B-B14F-4D97-AF65-F5344CB8AC3E}">
        <p14:creationId xmlns:p14="http://schemas.microsoft.com/office/powerpoint/2010/main" val="30033109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840">
          <p15:clr>
            <a:srgbClr val="FBAE40"/>
          </p15:clr>
        </p15:guide>
        <p15:guide id="2" pos="3536">
          <p15:clr>
            <a:srgbClr val="FBAE4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4">
            <a:alpha val="10084"/>
          </a:schemeClr>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A6511E27-36D2-B991-058F-3B1770E79C94}"/>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8B6A5A39-E659-52C6-8A8A-A57983B12A36}"/>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5" name="Date Placeholder 4">
            <a:extLst>
              <a:ext uri="{FF2B5EF4-FFF2-40B4-BE49-F238E27FC236}">
                <a16:creationId xmlns:a16="http://schemas.microsoft.com/office/drawing/2014/main" id="{3E8D5495-A48E-81BD-49A0-467E262865EA}"/>
              </a:ext>
            </a:extLst>
          </p:cNvPr>
          <p:cNvSpPr>
            <a:spLocks noGrp="1"/>
          </p:cNvSpPr>
          <p:nvPr>
            <p:ph type="dt" sz="half" idx="10"/>
          </p:nvPr>
        </p:nvSpPr>
        <p:spPr/>
        <p:txBody>
          <a:bodyPr/>
          <a:lstStyle/>
          <a:p>
            <a:fld id="{93DC80FD-A9C2-ED42-89DF-BDFB18344E5C}" type="datetime2">
              <a:rPr lang="en-GB" smtClean="0">
                <a:solidFill>
                  <a:srgbClr val="494949"/>
                </a:solidFill>
              </a:rPr>
              <a:pPr/>
              <a:t>Thursday, 24 August 2023</a:t>
            </a:fld>
            <a:endParaRPr lang="en-GB">
              <a:solidFill>
                <a:srgbClr val="494949"/>
              </a:solidFill>
            </a:endParaRPr>
          </a:p>
        </p:txBody>
      </p:sp>
      <p:sp>
        <p:nvSpPr>
          <p:cNvPr id="7" name="Slide Number Placeholder 6">
            <a:extLst>
              <a:ext uri="{FF2B5EF4-FFF2-40B4-BE49-F238E27FC236}">
                <a16:creationId xmlns:a16="http://schemas.microsoft.com/office/drawing/2014/main" id="{67769764-840F-97D6-9704-2A1D2E02FA0D}"/>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10" name="Graphic 9">
            <a:extLst>
              <a:ext uri="{FF2B5EF4-FFF2-40B4-BE49-F238E27FC236}">
                <a16:creationId xmlns:a16="http://schemas.microsoft.com/office/drawing/2014/main" id="{3C743F2B-BCAA-F16A-D818-9E542C660BF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6" name="Footer Placeholder 5">
            <a:extLst>
              <a:ext uri="{FF2B5EF4-FFF2-40B4-BE49-F238E27FC236}">
                <a16:creationId xmlns:a16="http://schemas.microsoft.com/office/drawing/2014/main" id="{6FEC8BDF-A19E-AAA1-362B-110E36D34D4E}"/>
              </a:ext>
            </a:extLst>
          </p:cNvPr>
          <p:cNvSpPr>
            <a:spLocks noGrp="1"/>
          </p:cNvSpPr>
          <p:nvPr>
            <p:ph type="ftr" sz="quarter" idx="11"/>
          </p:nvPr>
        </p:nvSpPr>
        <p:spPr>
          <a:xfrm>
            <a:off x="1536701" y="396000"/>
            <a:ext cx="6443999" cy="142651"/>
          </a:xfrm>
        </p:spPr>
        <p:txBody>
          <a:bodyPr/>
          <a:lstStyle/>
          <a:p>
            <a:endParaRPr lang="en-GB" dirty="0">
              <a:solidFill>
                <a:srgbClr val="494949"/>
              </a:solidFill>
            </a:endParaRPr>
          </a:p>
        </p:txBody>
      </p:sp>
      <p:cxnSp>
        <p:nvCxnSpPr>
          <p:cNvPr id="11" name="Straight Connector 10">
            <a:extLst>
              <a:ext uri="{FF2B5EF4-FFF2-40B4-BE49-F238E27FC236}">
                <a16:creationId xmlns:a16="http://schemas.microsoft.com/office/drawing/2014/main" id="{59C0C0BA-B4BA-CA29-FD51-75EC247B22DB}"/>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329F9E15-3375-C085-249E-78F5D341991D}"/>
              </a:ext>
            </a:extLst>
          </p:cNvPr>
          <p:cNvSpPr>
            <a:spLocks noGrp="1"/>
          </p:cNvSpPr>
          <p:nvPr>
            <p:ph type="title"/>
          </p:nvPr>
        </p:nvSpPr>
        <p:spPr>
          <a:xfrm>
            <a:off x="486000" y="1134000"/>
            <a:ext cx="3932237" cy="849600"/>
          </a:xfrm>
        </p:spPr>
        <p:txBody>
          <a:bodyPr anchor="b"/>
          <a:lstStyle>
            <a:lvl1pPr>
              <a:defRPr sz="3200"/>
            </a:lvl1pPr>
          </a:lstStyle>
          <a:p>
            <a:r>
              <a:rPr lang="en-US"/>
              <a:t>Click to edit Master title style</a:t>
            </a:r>
            <a:endParaRPr lang="en-GB" dirty="0"/>
          </a:p>
        </p:txBody>
      </p:sp>
      <p:sp>
        <p:nvSpPr>
          <p:cNvPr id="4" name="Text Placeholder 3">
            <a:extLst>
              <a:ext uri="{FF2B5EF4-FFF2-40B4-BE49-F238E27FC236}">
                <a16:creationId xmlns:a16="http://schemas.microsoft.com/office/drawing/2014/main" id="{6D7D8C3C-75B3-E549-46D9-9CE05E6AB937}"/>
              </a:ext>
            </a:extLst>
          </p:cNvPr>
          <p:cNvSpPr>
            <a:spLocks noGrp="1"/>
          </p:cNvSpPr>
          <p:nvPr>
            <p:ph type="body" sz="half" idx="2"/>
          </p:nvPr>
        </p:nvSpPr>
        <p:spPr>
          <a:xfrm>
            <a:off x="486000" y="2254102"/>
            <a:ext cx="3932237" cy="4110924"/>
          </a:xfrm>
        </p:spPr>
        <p:txBody>
          <a:bodyPr/>
          <a:lstStyle>
            <a:lvl1pPr marL="0" indent="0">
              <a:buNone/>
              <a:defRPr sz="1600">
                <a:solidFill>
                  <a:schemeClr val="accent3"/>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EA165580-F382-CD55-56A9-0ACA4B1C79BD}"/>
              </a:ext>
            </a:extLst>
          </p:cNvPr>
          <p:cNvSpPr>
            <a:spLocks noGrp="1"/>
          </p:cNvSpPr>
          <p:nvPr>
            <p:ph type="pic" idx="1"/>
          </p:nvPr>
        </p:nvSpPr>
        <p:spPr>
          <a:xfrm>
            <a:off x="5183188" y="1131039"/>
            <a:ext cx="6518274" cy="5226899"/>
          </a:xfrm>
          <a:solidFill>
            <a:schemeClr val="bg1">
              <a:lumMod val="95000"/>
            </a:schemeClr>
          </a:solidFill>
        </p:spPr>
        <p:txBody>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12" name="Rounded Rectangle 11">
            <a:extLst>
              <a:ext uri="{FF2B5EF4-FFF2-40B4-BE49-F238E27FC236}">
                <a16:creationId xmlns:a16="http://schemas.microsoft.com/office/drawing/2014/main" id="{9F03D35F-7E53-963B-EE81-21993029761A}"/>
              </a:ext>
            </a:extLst>
          </p:cNvPr>
          <p:cNvSpPr/>
          <p:nvPr userDrawn="1"/>
        </p:nvSpPr>
        <p:spPr>
          <a:xfrm>
            <a:off x="12291461" y="-6630"/>
            <a:ext cx="2178000" cy="799316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13" name="Graphic 12">
            <a:extLst>
              <a:ext uri="{FF2B5EF4-FFF2-40B4-BE49-F238E27FC236}">
                <a16:creationId xmlns:a16="http://schemas.microsoft.com/office/drawing/2014/main" id="{CB679B8C-2668-F86E-6D36-21403EBE74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48"/>
            <a:ext cx="347311" cy="343176"/>
          </a:xfrm>
          <a:prstGeom prst="rect">
            <a:avLst/>
          </a:prstGeom>
        </p:spPr>
      </p:pic>
      <p:sp>
        <p:nvSpPr>
          <p:cNvPr id="14" name="TextBox 13">
            <a:extLst>
              <a:ext uri="{FF2B5EF4-FFF2-40B4-BE49-F238E27FC236}">
                <a16:creationId xmlns:a16="http://schemas.microsoft.com/office/drawing/2014/main" id="{70075C92-DCFE-A961-87FC-8F64747B174F}"/>
              </a:ext>
            </a:extLst>
          </p:cNvPr>
          <p:cNvSpPr txBox="1"/>
          <p:nvPr userDrawn="1"/>
        </p:nvSpPr>
        <p:spPr>
          <a:xfrm>
            <a:off x="12872184" y="123648"/>
            <a:ext cx="1503035"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pic>
        <p:nvPicPr>
          <p:cNvPr id="15" name="Picture 14">
            <a:extLst>
              <a:ext uri="{FF2B5EF4-FFF2-40B4-BE49-F238E27FC236}">
                <a16:creationId xmlns:a16="http://schemas.microsoft.com/office/drawing/2014/main" id="{47A18E4A-53E1-8512-B15C-162E8CD71A17}"/>
              </a:ext>
            </a:extLst>
          </p:cNvPr>
          <p:cNvPicPr>
            <a:picLocks noChangeAspect="1"/>
          </p:cNvPicPr>
          <p:nvPr userDrawn="1"/>
        </p:nvPicPr>
        <p:blipFill>
          <a:blip r:embed="rId6"/>
          <a:srcRect/>
          <a:stretch/>
        </p:blipFill>
        <p:spPr>
          <a:xfrm>
            <a:off x="12629327" y="2004915"/>
            <a:ext cx="1365529" cy="1929947"/>
          </a:xfrm>
          <a:prstGeom prst="rect">
            <a:avLst/>
          </a:prstGeom>
        </p:spPr>
      </p:pic>
      <p:sp>
        <p:nvSpPr>
          <p:cNvPr id="16" name="TextBox 15">
            <a:extLst>
              <a:ext uri="{FF2B5EF4-FFF2-40B4-BE49-F238E27FC236}">
                <a16:creationId xmlns:a16="http://schemas.microsoft.com/office/drawing/2014/main" id="{EB5AE2A1-C7A1-E3B5-913C-36DC64FAA43A}"/>
              </a:ext>
            </a:extLst>
          </p:cNvPr>
          <p:cNvSpPr txBox="1"/>
          <p:nvPr userDrawn="1"/>
        </p:nvSpPr>
        <p:spPr>
          <a:xfrm>
            <a:off x="12411009" y="4026018"/>
            <a:ext cx="1964210" cy="1231106"/>
          </a:xfrm>
          <a:prstGeom prst="rect">
            <a:avLst/>
          </a:prstGeom>
          <a:noFill/>
        </p:spPr>
        <p:txBody>
          <a:bodyPr wrap="square" lIns="0" tIns="0" rIns="0" bIns="0" rtlCol="0">
            <a:spAutoFit/>
          </a:bodyPr>
          <a:lstStyle/>
          <a:p>
            <a:pPr marL="228600" indent="-228600">
              <a:buFont typeface="+mj-lt"/>
              <a:buAutoNum type="arabicPeriod" startAt="3"/>
            </a:pPr>
            <a:r>
              <a:rPr lang="en-GB" sz="800" dirty="0">
                <a:solidFill>
                  <a:srgbClr val="FFFFFF"/>
                </a:solidFill>
              </a:rPr>
              <a:t>Click the paint bucket icon (which shows the current colour) to bring up the ‘Theme Colours’ box and select either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a:p>
            <a:pPr marL="228600" indent="-228600">
              <a:buFont typeface="+mj-lt"/>
              <a:buAutoNum type="arabicPeriod" startAt="3"/>
            </a:pPr>
            <a:r>
              <a:rPr lang="en-GB" sz="800" dirty="0">
                <a:solidFill>
                  <a:srgbClr val="FFFFFF"/>
                </a:solidFill>
              </a:rPr>
              <a:t>For a transparent background, select ‘No fill’.</a:t>
            </a:r>
          </a:p>
        </p:txBody>
      </p:sp>
      <p:pic>
        <p:nvPicPr>
          <p:cNvPr id="17" name="Picture 16">
            <a:extLst>
              <a:ext uri="{FF2B5EF4-FFF2-40B4-BE49-F238E27FC236}">
                <a16:creationId xmlns:a16="http://schemas.microsoft.com/office/drawing/2014/main" id="{9D07BF8D-2EF2-1C66-9FF0-498CC57C8C90}"/>
              </a:ext>
            </a:extLst>
          </p:cNvPr>
          <p:cNvPicPr>
            <a:picLocks noChangeAspect="1"/>
          </p:cNvPicPr>
          <p:nvPr userDrawn="1"/>
        </p:nvPicPr>
        <p:blipFill>
          <a:blip r:embed="rId7"/>
          <a:srcRect/>
          <a:stretch/>
        </p:blipFill>
        <p:spPr>
          <a:xfrm>
            <a:off x="12629327" y="5344131"/>
            <a:ext cx="1365529" cy="1639777"/>
          </a:xfrm>
          <a:prstGeom prst="rect">
            <a:avLst/>
          </a:prstGeom>
        </p:spPr>
      </p:pic>
      <p:sp>
        <p:nvSpPr>
          <p:cNvPr id="18" name="TextBox 17">
            <a:extLst>
              <a:ext uri="{FF2B5EF4-FFF2-40B4-BE49-F238E27FC236}">
                <a16:creationId xmlns:a16="http://schemas.microsoft.com/office/drawing/2014/main" id="{EB907172-2013-92CD-D167-BBE2A949866F}"/>
              </a:ext>
            </a:extLst>
          </p:cNvPr>
          <p:cNvSpPr txBox="1"/>
          <p:nvPr userDrawn="1"/>
        </p:nvSpPr>
        <p:spPr>
          <a:xfrm>
            <a:off x="12411008" y="7245997"/>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19" name="TextBox 18">
            <a:extLst>
              <a:ext uri="{FF2B5EF4-FFF2-40B4-BE49-F238E27FC236}">
                <a16:creationId xmlns:a16="http://schemas.microsoft.com/office/drawing/2014/main" id="{04B6D6BC-7127-F351-3037-25AD8357C113}"/>
              </a:ext>
            </a:extLst>
          </p:cNvPr>
          <p:cNvSpPr txBox="1"/>
          <p:nvPr userDrawn="1"/>
        </p:nvSpPr>
        <p:spPr>
          <a:xfrm>
            <a:off x="12411009" y="629674"/>
            <a:ext cx="1964210" cy="1261884"/>
          </a:xfrm>
          <a:prstGeom prst="rect">
            <a:avLst/>
          </a:prstGeom>
          <a:noFill/>
        </p:spPr>
        <p:txBody>
          <a:bodyPr wrap="square" lIns="0" tIns="0" rIns="0" bIns="0" rtlCol="0">
            <a:spAutoFit/>
          </a:bodyPr>
          <a:lstStyle/>
          <a:p>
            <a:r>
              <a:rPr lang="en-GB" sz="1000" b="1" dirty="0">
                <a:solidFill>
                  <a:srgbClr val="FFFFFF"/>
                </a:solidFill>
              </a:rPr>
              <a:t>Change colour of content box</a:t>
            </a:r>
          </a:p>
          <a:p>
            <a:endParaRPr lang="en-GB" sz="800" dirty="0">
              <a:solidFill>
                <a:srgbClr val="FFFFFF"/>
              </a:solidFill>
            </a:endParaRPr>
          </a:p>
          <a:p>
            <a:pPr marL="228600" indent="-228600">
              <a:buFont typeface="+mj-lt"/>
              <a:buAutoNum type="arabicPeriod"/>
            </a:pPr>
            <a:r>
              <a:rPr lang="en-GB" sz="800" dirty="0">
                <a:solidFill>
                  <a:srgbClr val="FFFFFF"/>
                </a:solidFill>
              </a:rPr>
              <a:t>Click in the box to select it.</a:t>
            </a:r>
          </a:p>
          <a:p>
            <a:pPr marL="228600" indent="-228600">
              <a:buFont typeface="+mj-lt"/>
              <a:buAutoNum type="arabicPeriod"/>
            </a:pPr>
            <a:r>
              <a:rPr lang="en-GB" sz="800" dirty="0">
                <a:solidFill>
                  <a:srgbClr val="FFFFFF"/>
                </a:solidFill>
              </a:rPr>
              <a:t>Click the ‘Shape Format’ tab (or ‘Format tab’ for PC users) in the ribbon to reveal the dialogue box below.</a:t>
            </a:r>
            <a:br>
              <a:rPr lang="en-GB" sz="800" dirty="0">
                <a:solidFill>
                  <a:srgbClr val="FFFFFF"/>
                </a:solidFill>
              </a:rPr>
            </a:br>
            <a:r>
              <a:rPr lang="en-GB" sz="800" dirty="0">
                <a:solidFill>
                  <a:srgbClr val="FFFFFF"/>
                </a:solidFill>
              </a:rPr>
              <a:t>(Alternatively, right-click in the box and scroll down to ‘Shape Format’ – PC users ‘Format Shape…’).</a:t>
            </a:r>
          </a:p>
        </p:txBody>
      </p:sp>
    </p:spTree>
    <p:extLst>
      <p:ext uri="{BB962C8B-B14F-4D97-AF65-F5344CB8AC3E}">
        <p14:creationId xmlns:p14="http://schemas.microsoft.com/office/powerpoint/2010/main" val="652350935"/>
      </p:ext>
    </p:extLst>
  </p:cSld>
  <p:clrMapOvr>
    <a:masterClrMapping/>
  </p:clrMapOvr>
  <p:extLst>
    <p:ext uri="{DCECCB84-F9BA-43D5-87BE-67443E8EF086}">
      <p15:sldGuideLst xmlns:p15="http://schemas.microsoft.com/office/powerpoint/2012/main">
        <p15:guide id="1" pos="968">
          <p15:clr>
            <a:srgbClr val="FBAE40"/>
          </p15:clr>
        </p15:guide>
        <p15:guide id="2" orient="horz" pos="913">
          <p15:clr>
            <a:srgbClr val="FBAE4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Multi Pics">
    <p:bg>
      <p:bgPr>
        <a:solidFill>
          <a:schemeClr val="accent4">
            <a:alpha val="10240"/>
          </a:schemeClr>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69512" y="7896353"/>
            <a:ext cx="5951537" cy="242312"/>
          </a:xfrm>
        </p:spPr>
        <p:txBody>
          <a:bodyPr/>
          <a:lstStyle/>
          <a:p>
            <a:endParaRPr lang="en-GB" dirty="0">
              <a:solidFill>
                <a:srgbClr val="494949"/>
              </a:solidFill>
            </a:endParaRPr>
          </a:p>
        </p:txBody>
      </p:sp>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lumMod val="95000"/>
              <a:alpha val="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2DCD51A7-EE92-A04B-92CF-D98D6C7BC7BA}" type="datetime2">
              <a:rPr lang="en-GB" smtClean="0">
                <a:solidFill>
                  <a:srgbClr val="494949"/>
                </a:solidFill>
              </a:rPr>
              <a:pPr/>
              <a:t>Thursday, 24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20" name="Picture Placeholder 19">
            <a:extLst>
              <a:ext uri="{FF2B5EF4-FFF2-40B4-BE49-F238E27FC236}">
                <a16:creationId xmlns:a16="http://schemas.microsoft.com/office/drawing/2014/main" id="{BF5D32C7-5393-72C4-0E56-200A3E67B3A1}"/>
              </a:ext>
            </a:extLst>
          </p:cNvPr>
          <p:cNvSpPr>
            <a:spLocks noGrp="1"/>
          </p:cNvSpPr>
          <p:nvPr>
            <p:ph type="pic" sz="quarter" idx="17"/>
          </p:nvPr>
        </p:nvSpPr>
        <p:spPr>
          <a:xfrm>
            <a:off x="0" y="-6350"/>
            <a:ext cx="7488238" cy="6480175"/>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22" name="Picture Placeholder 21">
            <a:extLst>
              <a:ext uri="{FF2B5EF4-FFF2-40B4-BE49-F238E27FC236}">
                <a16:creationId xmlns:a16="http://schemas.microsoft.com/office/drawing/2014/main" id="{8E6AC564-07E5-D5DD-7723-AA7028AE0F3F}"/>
              </a:ext>
            </a:extLst>
          </p:cNvPr>
          <p:cNvSpPr>
            <a:spLocks noGrp="1"/>
          </p:cNvSpPr>
          <p:nvPr>
            <p:ph type="pic" sz="quarter" idx="18"/>
          </p:nvPr>
        </p:nvSpPr>
        <p:spPr>
          <a:xfrm>
            <a:off x="7553325" y="-6350"/>
            <a:ext cx="2295525" cy="2411413"/>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23" name="Picture Placeholder 21">
            <a:extLst>
              <a:ext uri="{FF2B5EF4-FFF2-40B4-BE49-F238E27FC236}">
                <a16:creationId xmlns:a16="http://schemas.microsoft.com/office/drawing/2014/main" id="{3C0E3485-A1ED-C264-F24F-098048B0036B}"/>
              </a:ext>
            </a:extLst>
          </p:cNvPr>
          <p:cNvSpPr>
            <a:spLocks noGrp="1"/>
          </p:cNvSpPr>
          <p:nvPr>
            <p:ph type="pic" sz="quarter" idx="19"/>
          </p:nvPr>
        </p:nvSpPr>
        <p:spPr>
          <a:xfrm>
            <a:off x="9914925" y="-6350"/>
            <a:ext cx="2295525" cy="2411413"/>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24" name="Picture Placeholder 21">
            <a:extLst>
              <a:ext uri="{FF2B5EF4-FFF2-40B4-BE49-F238E27FC236}">
                <a16:creationId xmlns:a16="http://schemas.microsoft.com/office/drawing/2014/main" id="{E9887082-73CC-7E5A-A87B-4842F83FE5AE}"/>
              </a:ext>
            </a:extLst>
          </p:cNvPr>
          <p:cNvSpPr>
            <a:spLocks noGrp="1"/>
          </p:cNvSpPr>
          <p:nvPr>
            <p:ph type="pic" sz="quarter" idx="20"/>
          </p:nvPr>
        </p:nvSpPr>
        <p:spPr>
          <a:xfrm>
            <a:off x="7553325" y="2464326"/>
            <a:ext cx="4638675" cy="4009499"/>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11" name="Rounded Rectangle 10">
            <a:extLst>
              <a:ext uri="{FF2B5EF4-FFF2-40B4-BE49-F238E27FC236}">
                <a16:creationId xmlns:a16="http://schemas.microsoft.com/office/drawing/2014/main" id="{9FBFD250-F7B3-C7D5-E7B3-AD7D361626D2}"/>
              </a:ext>
            </a:extLst>
          </p:cNvPr>
          <p:cNvSpPr/>
          <p:nvPr userDrawn="1"/>
        </p:nvSpPr>
        <p:spPr>
          <a:xfrm>
            <a:off x="12291461" y="-6630"/>
            <a:ext cx="2178000" cy="799316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13" name="Graphic 12">
            <a:extLst>
              <a:ext uri="{FF2B5EF4-FFF2-40B4-BE49-F238E27FC236}">
                <a16:creationId xmlns:a16="http://schemas.microsoft.com/office/drawing/2014/main" id="{0CCE63C5-7C3E-5CD9-A568-69FD7EEED5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425413" y="123648"/>
            <a:ext cx="347311" cy="343176"/>
          </a:xfrm>
          <a:prstGeom prst="rect">
            <a:avLst/>
          </a:prstGeom>
        </p:spPr>
      </p:pic>
      <p:sp>
        <p:nvSpPr>
          <p:cNvPr id="14" name="TextBox 13">
            <a:extLst>
              <a:ext uri="{FF2B5EF4-FFF2-40B4-BE49-F238E27FC236}">
                <a16:creationId xmlns:a16="http://schemas.microsoft.com/office/drawing/2014/main" id="{CF41D00D-FC65-E3E5-AFE5-EF869726F548}"/>
              </a:ext>
            </a:extLst>
          </p:cNvPr>
          <p:cNvSpPr txBox="1"/>
          <p:nvPr userDrawn="1"/>
        </p:nvSpPr>
        <p:spPr>
          <a:xfrm>
            <a:off x="12872184" y="123648"/>
            <a:ext cx="1503035"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pic>
        <p:nvPicPr>
          <p:cNvPr id="16" name="Picture 15">
            <a:extLst>
              <a:ext uri="{FF2B5EF4-FFF2-40B4-BE49-F238E27FC236}">
                <a16:creationId xmlns:a16="http://schemas.microsoft.com/office/drawing/2014/main" id="{12309CDF-A9EC-470D-1DC1-20ED0E41A791}"/>
              </a:ext>
            </a:extLst>
          </p:cNvPr>
          <p:cNvPicPr>
            <a:picLocks noChangeAspect="1"/>
          </p:cNvPicPr>
          <p:nvPr userDrawn="1"/>
        </p:nvPicPr>
        <p:blipFill>
          <a:blip r:embed="rId4"/>
          <a:srcRect/>
          <a:stretch/>
        </p:blipFill>
        <p:spPr>
          <a:xfrm>
            <a:off x="12629327" y="2004915"/>
            <a:ext cx="1365529" cy="1929947"/>
          </a:xfrm>
          <a:prstGeom prst="rect">
            <a:avLst/>
          </a:prstGeom>
        </p:spPr>
      </p:pic>
      <p:sp>
        <p:nvSpPr>
          <p:cNvPr id="19" name="TextBox 18">
            <a:extLst>
              <a:ext uri="{FF2B5EF4-FFF2-40B4-BE49-F238E27FC236}">
                <a16:creationId xmlns:a16="http://schemas.microsoft.com/office/drawing/2014/main" id="{16DCF462-EF1B-D67B-010E-FDA2DD1A0AB5}"/>
              </a:ext>
            </a:extLst>
          </p:cNvPr>
          <p:cNvSpPr txBox="1"/>
          <p:nvPr userDrawn="1"/>
        </p:nvSpPr>
        <p:spPr>
          <a:xfrm>
            <a:off x="12411009" y="4026018"/>
            <a:ext cx="1964210" cy="1231106"/>
          </a:xfrm>
          <a:prstGeom prst="rect">
            <a:avLst/>
          </a:prstGeom>
          <a:noFill/>
        </p:spPr>
        <p:txBody>
          <a:bodyPr wrap="square" lIns="0" tIns="0" rIns="0" bIns="0" rtlCol="0">
            <a:spAutoFit/>
          </a:bodyPr>
          <a:lstStyle/>
          <a:p>
            <a:pPr marL="228600" indent="-228600">
              <a:buFont typeface="+mj-lt"/>
              <a:buAutoNum type="arabicPeriod" startAt="3"/>
            </a:pPr>
            <a:r>
              <a:rPr lang="en-GB" sz="800" dirty="0">
                <a:solidFill>
                  <a:srgbClr val="FFFFFF"/>
                </a:solidFill>
              </a:rPr>
              <a:t>Click the paint bucket icon (which shows the current colour) to bring up the ‘Theme Colours’ box and select either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a:p>
            <a:pPr marL="228600" indent="-228600">
              <a:buFont typeface="+mj-lt"/>
              <a:buAutoNum type="arabicPeriod" startAt="3"/>
            </a:pPr>
            <a:r>
              <a:rPr lang="en-GB" sz="800" dirty="0">
                <a:solidFill>
                  <a:srgbClr val="FFFFFF"/>
                </a:solidFill>
              </a:rPr>
              <a:t>For a transparent background, select ‘No fill’.</a:t>
            </a:r>
          </a:p>
        </p:txBody>
      </p:sp>
      <p:pic>
        <p:nvPicPr>
          <p:cNvPr id="21" name="Picture 20">
            <a:extLst>
              <a:ext uri="{FF2B5EF4-FFF2-40B4-BE49-F238E27FC236}">
                <a16:creationId xmlns:a16="http://schemas.microsoft.com/office/drawing/2014/main" id="{02A2E299-2D17-B959-FFAF-F4E2FBAA3DCF}"/>
              </a:ext>
            </a:extLst>
          </p:cNvPr>
          <p:cNvPicPr>
            <a:picLocks noChangeAspect="1"/>
          </p:cNvPicPr>
          <p:nvPr userDrawn="1"/>
        </p:nvPicPr>
        <p:blipFill>
          <a:blip r:embed="rId5"/>
          <a:srcRect/>
          <a:stretch/>
        </p:blipFill>
        <p:spPr>
          <a:xfrm>
            <a:off x="12629327" y="5344131"/>
            <a:ext cx="1365529" cy="1639777"/>
          </a:xfrm>
          <a:prstGeom prst="rect">
            <a:avLst/>
          </a:prstGeom>
        </p:spPr>
      </p:pic>
      <p:sp>
        <p:nvSpPr>
          <p:cNvPr id="25" name="TextBox 24">
            <a:extLst>
              <a:ext uri="{FF2B5EF4-FFF2-40B4-BE49-F238E27FC236}">
                <a16:creationId xmlns:a16="http://schemas.microsoft.com/office/drawing/2014/main" id="{DAF40ABB-4DE4-0EE6-FE06-A40E70EC11A9}"/>
              </a:ext>
            </a:extLst>
          </p:cNvPr>
          <p:cNvSpPr txBox="1"/>
          <p:nvPr userDrawn="1"/>
        </p:nvSpPr>
        <p:spPr>
          <a:xfrm>
            <a:off x="12411008" y="7245997"/>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26" name="TextBox 25">
            <a:extLst>
              <a:ext uri="{FF2B5EF4-FFF2-40B4-BE49-F238E27FC236}">
                <a16:creationId xmlns:a16="http://schemas.microsoft.com/office/drawing/2014/main" id="{F86EC261-0E11-B79B-B0A2-F54F2CB3C082}"/>
              </a:ext>
            </a:extLst>
          </p:cNvPr>
          <p:cNvSpPr txBox="1"/>
          <p:nvPr userDrawn="1"/>
        </p:nvSpPr>
        <p:spPr>
          <a:xfrm>
            <a:off x="12411009" y="629674"/>
            <a:ext cx="1964210" cy="1261884"/>
          </a:xfrm>
          <a:prstGeom prst="rect">
            <a:avLst/>
          </a:prstGeom>
          <a:noFill/>
        </p:spPr>
        <p:txBody>
          <a:bodyPr wrap="square" lIns="0" tIns="0" rIns="0" bIns="0" rtlCol="0">
            <a:spAutoFit/>
          </a:bodyPr>
          <a:lstStyle/>
          <a:p>
            <a:r>
              <a:rPr lang="en-GB" sz="1000" b="1" dirty="0">
                <a:solidFill>
                  <a:srgbClr val="FFFFFF"/>
                </a:solidFill>
              </a:rPr>
              <a:t>Change colour of content box</a:t>
            </a:r>
          </a:p>
          <a:p>
            <a:endParaRPr lang="en-GB" sz="800" dirty="0">
              <a:solidFill>
                <a:srgbClr val="FFFFFF"/>
              </a:solidFill>
            </a:endParaRPr>
          </a:p>
          <a:p>
            <a:pPr marL="228600" indent="-228600">
              <a:buFont typeface="+mj-lt"/>
              <a:buAutoNum type="arabicPeriod"/>
            </a:pPr>
            <a:r>
              <a:rPr lang="en-GB" sz="800" dirty="0">
                <a:solidFill>
                  <a:srgbClr val="FFFFFF"/>
                </a:solidFill>
              </a:rPr>
              <a:t>Click in the box to select it.</a:t>
            </a:r>
          </a:p>
          <a:p>
            <a:pPr marL="228600" indent="-228600">
              <a:buFont typeface="+mj-lt"/>
              <a:buAutoNum type="arabicPeriod"/>
            </a:pPr>
            <a:r>
              <a:rPr lang="en-GB" sz="800" dirty="0">
                <a:solidFill>
                  <a:srgbClr val="FFFFFF"/>
                </a:solidFill>
              </a:rPr>
              <a:t>Click the ‘Shape Format’ tab (or ‘Format tab’ for PC users) in the ribbon to reveal the dialogue box below.</a:t>
            </a:r>
            <a:br>
              <a:rPr lang="en-GB" sz="800" dirty="0">
                <a:solidFill>
                  <a:srgbClr val="FFFFFF"/>
                </a:solidFill>
              </a:rPr>
            </a:br>
            <a:r>
              <a:rPr lang="en-GB" sz="800" dirty="0">
                <a:solidFill>
                  <a:srgbClr val="FFFFFF"/>
                </a:solidFill>
              </a:rPr>
              <a:t>(Alternatively, right-click in the box and scroll down to ‘Shape Format’ – PC users ‘Format Shape…’).</a:t>
            </a:r>
          </a:p>
        </p:txBody>
      </p:sp>
    </p:spTree>
    <p:extLst>
      <p:ext uri="{BB962C8B-B14F-4D97-AF65-F5344CB8AC3E}">
        <p14:creationId xmlns:p14="http://schemas.microsoft.com/office/powerpoint/2010/main" val="4063083197"/>
      </p:ext>
    </p:extLst>
  </p:cSld>
  <p:clrMapOvr>
    <a:masterClrMapping/>
  </p:clrMapOvr>
  <p:extLst>
    <p:ext uri="{DCECCB84-F9BA-43D5-87BE-67443E8EF086}">
      <p15:sldGuideLst xmlns:p15="http://schemas.microsoft.com/office/powerpoint/2012/main">
        <p15:guide id="1" pos="4717">
          <p15:clr>
            <a:srgbClr val="FBAE40"/>
          </p15:clr>
        </p15:guide>
        <p15:guide id="2" pos="4758">
          <p15:clr>
            <a:srgbClr val="FBAE40"/>
          </p15:clr>
        </p15:guide>
        <p15:guide id="3" pos="6204">
          <p15:clr>
            <a:srgbClr val="FBAE40"/>
          </p15:clr>
        </p15:guide>
        <p15:guide id="4" pos="6241">
          <p15:clr>
            <a:srgbClr val="FBAE40"/>
          </p15:clr>
        </p15:guide>
        <p15:guide id="5" orient="horz" pos="1515">
          <p15:clr>
            <a:srgbClr val="FBAE40"/>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SCREEN CAPTURE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35DB45E9-2999-FC4B-B49A-C324C83E2EE9}" type="datetime2">
              <a:rPr lang="en-GB" smtClean="0">
                <a:solidFill>
                  <a:srgbClr val="494949"/>
                </a:solidFill>
              </a:rPr>
              <a:pPr/>
              <a:t>Thursday, 24 August 2023</a:t>
            </a:fld>
            <a:endParaRPr lang="en-GB" dirty="0">
              <a:solidFill>
                <a:srgbClr val="494949"/>
              </a:solidFill>
            </a:endParaRPr>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endParaRPr lang="en-GB" dirty="0">
              <a:solidFill>
                <a:srgbClr val="494949"/>
              </a:solidFill>
            </a:endParaRPr>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1166842"/>
            <a:ext cx="9850582" cy="4524315"/>
          </a:xfrm>
          <a:prstGeom prst="rect">
            <a:avLst/>
          </a:prstGeom>
          <a:noFill/>
        </p:spPr>
        <p:txBody>
          <a:bodyPr wrap="square" rtlCol="0">
            <a:spAutoFit/>
          </a:bodyPr>
          <a:lstStyle/>
          <a:p>
            <a:pPr algn="ctr"/>
            <a:r>
              <a:rPr lang="en-GB" sz="9600" b="1" dirty="0">
                <a:solidFill>
                  <a:srgbClr val="FFFFFF"/>
                </a:solidFill>
              </a:rPr>
              <a:t>SCREEN CAPTURE LAYOUTS</a:t>
            </a:r>
          </a:p>
        </p:txBody>
      </p:sp>
    </p:spTree>
    <p:extLst>
      <p:ext uri="{BB962C8B-B14F-4D97-AF65-F5344CB8AC3E}">
        <p14:creationId xmlns:p14="http://schemas.microsoft.com/office/powerpoint/2010/main" val="231586091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Laptop">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447E6D84-4E0F-3444-BA6E-CFFB7D880FA8}" type="datetime2">
              <a:rPr lang="en-GB" smtClean="0">
                <a:solidFill>
                  <a:srgbClr val="494949"/>
                </a:solidFill>
              </a:rPr>
              <a:pPr/>
              <a:t>Thursday, 24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6430963" cy="242312"/>
          </a:xfrm>
        </p:spPr>
        <p:txBody>
          <a:bodyPr/>
          <a:lstStyle/>
          <a:p>
            <a:endParaRPr lang="en-GB" dirty="0">
              <a:solidFill>
                <a:srgbClr val="494949"/>
              </a:solidFill>
            </a:endParaRPr>
          </a:p>
        </p:txBody>
      </p:sp>
      <p:cxnSp>
        <p:nvCxnSpPr>
          <p:cNvPr id="31" name="Straight Connector 30">
            <a:extLst>
              <a:ext uri="{FF2B5EF4-FFF2-40B4-BE49-F238E27FC236}">
                <a16:creationId xmlns:a16="http://schemas.microsoft.com/office/drawing/2014/main" id="{0D624D9B-15DF-86D7-8423-34BBF9C7F6EC}"/>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5" y="1108800"/>
            <a:ext cx="3240000" cy="935669"/>
          </a:xfrm>
        </p:spPr>
        <p:txBody>
          <a:bodyPr/>
          <a:lstStyle>
            <a:lvl1pPr>
              <a:defRPr sz="3200"/>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5999" y="2457450"/>
            <a:ext cx="3240000"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9" name="Picture Placeholder 38">
            <a:extLst>
              <a:ext uri="{FF2B5EF4-FFF2-40B4-BE49-F238E27FC236}">
                <a16:creationId xmlns:a16="http://schemas.microsoft.com/office/drawing/2014/main" id="{89911D98-6B55-1655-1BF0-B92A61A8BBE7}"/>
              </a:ext>
            </a:extLst>
          </p:cNvPr>
          <p:cNvSpPr>
            <a:spLocks noGrp="1"/>
          </p:cNvSpPr>
          <p:nvPr>
            <p:ph type="pic" sz="quarter" idx="16" hasCustomPrompt="1"/>
          </p:nvPr>
        </p:nvSpPr>
        <p:spPr>
          <a:xfrm>
            <a:off x="3884400" y="1224316"/>
            <a:ext cx="8006399" cy="5108400"/>
          </a:xfrm>
          <a:blipFill dpi="0" rotWithShape="1">
            <a:blip r:embed="rId4">
              <a:extLst>
                <a:ext uri="{96DAC541-7B7A-43D3-8B79-37D633B846F1}">
                  <asvg:svgBlip xmlns:asvg="http://schemas.microsoft.com/office/drawing/2016/SVG/main" r:embed="rId5"/>
                </a:ext>
              </a:extLst>
            </a:blip>
            <a:srcRect/>
            <a:stretch>
              <a:fillRect l="-2" t="1000" r="-1000" b="-1000"/>
            </a:stretch>
          </a:blipFill>
        </p:spPr>
        <p:txBody>
          <a:bodyPr/>
          <a:lstStyle>
            <a:lvl1pPr marL="0" indent="0">
              <a:buNone/>
              <a:defRPr/>
            </a:lvl1pPr>
          </a:lstStyle>
          <a:p>
            <a:r>
              <a:rPr lang="en-GB" dirty="0"/>
              <a:t> </a:t>
            </a:r>
          </a:p>
          <a:p>
            <a:endParaRPr lang="en-GB" dirty="0"/>
          </a:p>
        </p:txBody>
      </p:sp>
      <p:sp>
        <p:nvSpPr>
          <p:cNvPr id="12" name="Picture Placeholder 11">
            <a:extLst>
              <a:ext uri="{FF2B5EF4-FFF2-40B4-BE49-F238E27FC236}">
                <a16:creationId xmlns:a16="http://schemas.microsoft.com/office/drawing/2014/main" id="{54663FED-1F0B-396D-02A3-A0265B6BC5A4}"/>
              </a:ext>
            </a:extLst>
          </p:cNvPr>
          <p:cNvSpPr>
            <a:spLocks noGrp="1"/>
          </p:cNvSpPr>
          <p:nvPr>
            <p:ph type="pic" sz="quarter" idx="17"/>
          </p:nvPr>
        </p:nvSpPr>
        <p:spPr>
          <a:xfrm>
            <a:off x="4926013" y="1767612"/>
            <a:ext cx="6062662" cy="3789406"/>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32" name="Rounded Rectangle 31">
            <a:extLst>
              <a:ext uri="{FF2B5EF4-FFF2-40B4-BE49-F238E27FC236}">
                <a16:creationId xmlns:a16="http://schemas.microsoft.com/office/drawing/2014/main" id="{E1F9C557-344F-18E1-FBC5-59EFA8EDE23C}"/>
              </a:ext>
            </a:extLst>
          </p:cNvPr>
          <p:cNvSpPr/>
          <p:nvPr userDrawn="1"/>
        </p:nvSpPr>
        <p:spPr>
          <a:xfrm>
            <a:off x="12296487" y="-1"/>
            <a:ext cx="2178000" cy="383122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33" name="Graphic 32">
            <a:extLst>
              <a:ext uri="{FF2B5EF4-FFF2-40B4-BE49-F238E27FC236}">
                <a16:creationId xmlns:a16="http://schemas.microsoft.com/office/drawing/2014/main" id="{06317D53-F587-03AE-B80A-BCC4B5F6DD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2425413" y="118702"/>
            <a:ext cx="347311" cy="343176"/>
          </a:xfrm>
          <a:prstGeom prst="rect">
            <a:avLst/>
          </a:prstGeom>
        </p:spPr>
      </p:pic>
      <p:sp>
        <p:nvSpPr>
          <p:cNvPr id="34" name="TextBox 33">
            <a:extLst>
              <a:ext uri="{FF2B5EF4-FFF2-40B4-BE49-F238E27FC236}">
                <a16:creationId xmlns:a16="http://schemas.microsoft.com/office/drawing/2014/main" id="{4154F138-EFAD-284C-AE74-1D777EFF0734}"/>
              </a:ext>
            </a:extLst>
          </p:cNvPr>
          <p:cNvSpPr txBox="1"/>
          <p:nvPr userDrawn="1"/>
        </p:nvSpPr>
        <p:spPr>
          <a:xfrm>
            <a:off x="12872184" y="118702"/>
            <a:ext cx="1503035"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35" name="TextBox 34">
            <a:extLst>
              <a:ext uri="{FF2B5EF4-FFF2-40B4-BE49-F238E27FC236}">
                <a16:creationId xmlns:a16="http://schemas.microsoft.com/office/drawing/2014/main" id="{E65FBED0-46DF-3BCB-EFC4-ECC70669A537}"/>
              </a:ext>
            </a:extLst>
          </p:cNvPr>
          <p:cNvSpPr txBox="1"/>
          <p:nvPr userDrawn="1"/>
        </p:nvSpPr>
        <p:spPr>
          <a:xfrm>
            <a:off x="12411008" y="3046602"/>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36" name="TextBox 35">
            <a:extLst>
              <a:ext uri="{FF2B5EF4-FFF2-40B4-BE49-F238E27FC236}">
                <a16:creationId xmlns:a16="http://schemas.microsoft.com/office/drawing/2014/main" id="{CAD31F3D-C422-0E0E-B006-859803A74CD9}"/>
              </a:ext>
            </a:extLst>
          </p:cNvPr>
          <p:cNvSpPr txBox="1"/>
          <p:nvPr userDrawn="1"/>
        </p:nvSpPr>
        <p:spPr>
          <a:xfrm>
            <a:off x="12411009" y="646138"/>
            <a:ext cx="1964210" cy="2246769"/>
          </a:xfrm>
          <a:prstGeom prst="rect">
            <a:avLst/>
          </a:prstGeom>
          <a:noFill/>
        </p:spPr>
        <p:txBody>
          <a:bodyPr wrap="square" lIns="0" tIns="0" rIns="0" bIns="0" rtlCol="0">
            <a:spAutoFit/>
          </a:bodyPr>
          <a:lstStyle/>
          <a:p>
            <a:r>
              <a:rPr lang="en-GB" sz="1000" b="1" dirty="0">
                <a:solidFill>
                  <a:srgbClr val="FFFFFF"/>
                </a:solidFill>
              </a:rPr>
              <a:t>Insert an image into the box</a:t>
            </a:r>
          </a:p>
          <a:p>
            <a:endParaRPr lang="en-GB" sz="800" dirty="0">
              <a:solidFill>
                <a:srgbClr val="FFFFFF"/>
              </a:solidFill>
            </a:endParaRPr>
          </a:p>
          <a:p>
            <a:pPr marL="228600" indent="-228600">
              <a:buFont typeface="+mj-lt"/>
              <a:buAutoNum type="arabicPeriod"/>
            </a:pPr>
            <a:r>
              <a:rPr lang="en-GB" sz="800" dirty="0">
                <a:solidFill>
                  <a:srgbClr val="FFFFFF"/>
                </a:solidFill>
              </a:rPr>
              <a:t>Click the picture icon in the centre of the box and select your image. PNG images work best in PowerPoint.</a:t>
            </a:r>
            <a:br>
              <a:rPr lang="en-GB" sz="800" dirty="0">
                <a:solidFill>
                  <a:srgbClr val="FFFFFF"/>
                </a:solidFill>
              </a:rPr>
            </a:br>
            <a:r>
              <a:rPr lang="en-GB" sz="800" dirty="0">
                <a:solidFill>
                  <a:srgbClr val="FFFFFF"/>
                </a:solidFill>
              </a:rPr>
              <a:t>(Alternatively drag and drop your image into the box).</a:t>
            </a:r>
          </a:p>
          <a:p>
            <a:pPr marL="228600" indent="-228600">
              <a:buFont typeface="+mj-lt"/>
              <a:buAutoNum type="arabicPeriod"/>
            </a:pPr>
            <a:r>
              <a:rPr lang="en-GB" sz="800" dirty="0">
                <a:solidFill>
                  <a:srgbClr val="FFFFFF"/>
                </a:solidFill>
              </a:rPr>
              <a:t>The image may need to be cropped to fit better – select the crop tool from the ribbon or right-click the image and scroll down to ‘Crop’. See full usage guidelines for information on how to crop images.</a:t>
            </a:r>
            <a:br>
              <a:rPr lang="en-GB" sz="800" dirty="0">
                <a:solidFill>
                  <a:srgbClr val="FFFFFF"/>
                </a:solidFill>
              </a:rPr>
            </a:br>
            <a:r>
              <a:rPr lang="en-GB" sz="800" dirty="0">
                <a:solidFill>
                  <a:srgbClr val="FFFFFF"/>
                </a:solidFill>
              </a:rPr>
              <a:t>A selection of images can be found here: </a:t>
            </a:r>
            <a:r>
              <a:rPr lang="en-GB" sz="800" b="1" dirty="0">
                <a:solidFill>
                  <a:srgbClr val="FFFFFF"/>
                </a:solidFill>
              </a:rPr>
              <a:t>Public Drive (P Drive) &gt; Marketing and Brand Library &gt; SE PPT &gt; Imagery for PPT_NOT TO BE SHARED</a:t>
            </a:r>
            <a:endParaRPr lang="en-GB" sz="800" dirty="0">
              <a:solidFill>
                <a:srgbClr val="FFFFFF"/>
              </a:solidFill>
            </a:endParaRPr>
          </a:p>
        </p:txBody>
      </p:sp>
    </p:spTree>
    <p:extLst>
      <p:ext uri="{BB962C8B-B14F-4D97-AF65-F5344CB8AC3E}">
        <p14:creationId xmlns:p14="http://schemas.microsoft.com/office/powerpoint/2010/main" val="2284701629"/>
      </p:ext>
    </p:extLst>
  </p:cSld>
  <p:clrMapOvr>
    <a:masterClrMapping/>
  </p:clrMapOvr>
  <p:extLst>
    <p:ext uri="{DCECCB84-F9BA-43D5-87BE-67443E8EF086}">
      <p15:sldGuideLst xmlns:p15="http://schemas.microsoft.com/office/powerpoint/2012/main">
        <p15:guide id="1" pos="235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8DAFB-13D0-4437-B971-41C7ED16FE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AFCA7E9-9ED7-424B-9257-FDBFE4A671E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9A6D66A-EABD-43E1-9BD2-CA9E5C03ED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4CA58F-E23D-42D7-B443-0B036F87F9E0}"/>
              </a:ext>
            </a:extLst>
          </p:cNvPr>
          <p:cNvSpPr>
            <a:spLocks noGrp="1"/>
          </p:cNvSpPr>
          <p:nvPr>
            <p:ph type="dt" sz="half" idx="10"/>
          </p:nvPr>
        </p:nvSpPr>
        <p:spPr/>
        <p:txBody>
          <a:bodyPr/>
          <a:lstStyle/>
          <a:p>
            <a:fld id="{A18F61C5-A3B4-4316-A906-70470B231177}" type="datetimeFigureOut">
              <a:rPr lang="en-GB" smtClean="0"/>
              <a:t>24/08/2023</a:t>
            </a:fld>
            <a:endParaRPr lang="en-GB"/>
          </a:p>
        </p:txBody>
      </p:sp>
      <p:sp>
        <p:nvSpPr>
          <p:cNvPr id="6" name="Footer Placeholder 5">
            <a:extLst>
              <a:ext uri="{FF2B5EF4-FFF2-40B4-BE49-F238E27FC236}">
                <a16:creationId xmlns:a16="http://schemas.microsoft.com/office/drawing/2014/main" id="{E53EDE34-4E44-4C8E-8EE9-CC329AE7BF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5485C16-CA6B-4A3F-B3FD-807D45DA1872}"/>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4255647281"/>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able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33809E32-3E92-F548-ACEF-BB6F690D5669}" type="datetime2">
              <a:rPr lang="en-GB" smtClean="0">
                <a:solidFill>
                  <a:srgbClr val="494949"/>
                </a:solidFill>
              </a:rPr>
              <a:pPr/>
              <a:t>Thursday, 24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6430963" cy="242312"/>
          </a:xfrm>
        </p:spPr>
        <p:txBody>
          <a:bodyPr/>
          <a:lstStyle/>
          <a:p>
            <a:endParaRPr lang="en-GB" dirty="0">
              <a:solidFill>
                <a:srgbClr val="494949"/>
              </a:solidFill>
            </a:endParaRPr>
          </a:p>
        </p:txBody>
      </p:sp>
      <p:cxnSp>
        <p:nvCxnSpPr>
          <p:cNvPr id="10" name="Straight Connector 9">
            <a:extLst>
              <a:ext uri="{FF2B5EF4-FFF2-40B4-BE49-F238E27FC236}">
                <a16:creationId xmlns:a16="http://schemas.microsoft.com/office/drawing/2014/main" id="{E9D711A4-6304-3DE7-B478-28E695FDAE54}"/>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5" y="1108800"/>
            <a:ext cx="5126400" cy="935669"/>
          </a:xfrm>
        </p:spPr>
        <p:txBody>
          <a:bodyPr/>
          <a:lstStyle>
            <a:lvl1pPr>
              <a:defRPr sz="3600"/>
            </a:lvl1p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5999" y="2457450"/>
            <a:ext cx="5126400"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Picture Placeholder 22">
            <a:extLst>
              <a:ext uri="{FF2B5EF4-FFF2-40B4-BE49-F238E27FC236}">
                <a16:creationId xmlns:a16="http://schemas.microsoft.com/office/drawing/2014/main" id="{95B60C0A-C3FD-AB96-9F85-D34601420781}"/>
              </a:ext>
            </a:extLst>
          </p:cNvPr>
          <p:cNvSpPr>
            <a:spLocks noGrp="1"/>
          </p:cNvSpPr>
          <p:nvPr>
            <p:ph type="pic" sz="quarter" idx="16" hasCustomPrompt="1"/>
          </p:nvPr>
        </p:nvSpPr>
        <p:spPr>
          <a:xfrm>
            <a:off x="5821200" y="1454580"/>
            <a:ext cx="6059492" cy="4784934"/>
          </a:xfrm>
          <a:blipFill>
            <a:blip r:embed="rId4">
              <a:extLst>
                <a:ext uri="{96DAC541-7B7A-43D3-8B79-37D633B846F1}">
                  <asvg:svgBlip xmlns:asvg="http://schemas.microsoft.com/office/drawing/2016/SVG/main" r:embed="rId5"/>
                </a:ext>
              </a:extLst>
            </a:blip>
            <a:srcRect/>
            <a:stretch>
              <a:fillRect l="46" r="-1107" b="-1152"/>
            </a:stretch>
          </a:blipFill>
        </p:spPr>
        <p:txBody>
          <a:bodyPr/>
          <a:lstStyle>
            <a:lvl1pPr marL="0" indent="0">
              <a:buNone/>
              <a:defRPr/>
            </a:lvl1pPr>
          </a:lstStyle>
          <a:p>
            <a:r>
              <a:rPr lang="en-GB" dirty="0"/>
              <a:t> </a:t>
            </a:r>
          </a:p>
          <a:p>
            <a:endParaRPr lang="en-GB" dirty="0"/>
          </a:p>
        </p:txBody>
      </p:sp>
      <p:sp>
        <p:nvSpPr>
          <p:cNvPr id="18" name="Picture Placeholder 17">
            <a:extLst>
              <a:ext uri="{FF2B5EF4-FFF2-40B4-BE49-F238E27FC236}">
                <a16:creationId xmlns:a16="http://schemas.microsoft.com/office/drawing/2014/main" id="{AB3D9C22-B15F-2971-64B0-A52E595D6488}"/>
              </a:ext>
            </a:extLst>
          </p:cNvPr>
          <p:cNvSpPr>
            <a:spLocks noGrp="1"/>
          </p:cNvSpPr>
          <p:nvPr>
            <p:ph type="pic" sz="quarter" idx="17"/>
          </p:nvPr>
        </p:nvSpPr>
        <p:spPr>
          <a:xfrm>
            <a:off x="6313714" y="1996746"/>
            <a:ext cx="5137303" cy="3780000"/>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16" name="Rounded Rectangle 15">
            <a:extLst>
              <a:ext uri="{FF2B5EF4-FFF2-40B4-BE49-F238E27FC236}">
                <a16:creationId xmlns:a16="http://schemas.microsoft.com/office/drawing/2014/main" id="{49B00A21-F7A9-D88E-7488-2AE0D942E547}"/>
              </a:ext>
            </a:extLst>
          </p:cNvPr>
          <p:cNvSpPr/>
          <p:nvPr userDrawn="1"/>
        </p:nvSpPr>
        <p:spPr>
          <a:xfrm>
            <a:off x="12296487" y="-1"/>
            <a:ext cx="2178000" cy="383122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17" name="Graphic 16">
            <a:extLst>
              <a:ext uri="{FF2B5EF4-FFF2-40B4-BE49-F238E27FC236}">
                <a16:creationId xmlns:a16="http://schemas.microsoft.com/office/drawing/2014/main" id="{F12B222A-F626-2B1F-8C68-06589769329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2425413" y="118702"/>
            <a:ext cx="347311" cy="343176"/>
          </a:xfrm>
          <a:prstGeom prst="rect">
            <a:avLst/>
          </a:prstGeom>
        </p:spPr>
      </p:pic>
      <p:sp>
        <p:nvSpPr>
          <p:cNvPr id="19" name="TextBox 18">
            <a:extLst>
              <a:ext uri="{FF2B5EF4-FFF2-40B4-BE49-F238E27FC236}">
                <a16:creationId xmlns:a16="http://schemas.microsoft.com/office/drawing/2014/main" id="{AC68F3EF-75D7-3429-1161-3EA187AD02A7}"/>
              </a:ext>
            </a:extLst>
          </p:cNvPr>
          <p:cNvSpPr txBox="1"/>
          <p:nvPr userDrawn="1"/>
        </p:nvSpPr>
        <p:spPr>
          <a:xfrm>
            <a:off x="12872184" y="118702"/>
            <a:ext cx="1503035"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20" name="TextBox 19">
            <a:extLst>
              <a:ext uri="{FF2B5EF4-FFF2-40B4-BE49-F238E27FC236}">
                <a16:creationId xmlns:a16="http://schemas.microsoft.com/office/drawing/2014/main" id="{37F2FBA9-C641-537E-2CAF-67006660F47C}"/>
              </a:ext>
            </a:extLst>
          </p:cNvPr>
          <p:cNvSpPr txBox="1"/>
          <p:nvPr userDrawn="1"/>
        </p:nvSpPr>
        <p:spPr>
          <a:xfrm>
            <a:off x="12411008" y="3046602"/>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21" name="TextBox 20">
            <a:extLst>
              <a:ext uri="{FF2B5EF4-FFF2-40B4-BE49-F238E27FC236}">
                <a16:creationId xmlns:a16="http://schemas.microsoft.com/office/drawing/2014/main" id="{499F7B0B-DF5C-1573-C6C3-064E9E8265CC}"/>
              </a:ext>
            </a:extLst>
          </p:cNvPr>
          <p:cNvSpPr txBox="1"/>
          <p:nvPr userDrawn="1"/>
        </p:nvSpPr>
        <p:spPr>
          <a:xfrm>
            <a:off x="12411009" y="646138"/>
            <a:ext cx="1964210" cy="2246769"/>
          </a:xfrm>
          <a:prstGeom prst="rect">
            <a:avLst/>
          </a:prstGeom>
          <a:noFill/>
        </p:spPr>
        <p:txBody>
          <a:bodyPr wrap="square" lIns="0" tIns="0" rIns="0" bIns="0" rtlCol="0">
            <a:spAutoFit/>
          </a:bodyPr>
          <a:lstStyle/>
          <a:p>
            <a:r>
              <a:rPr lang="en-GB" sz="1000" b="1" dirty="0">
                <a:solidFill>
                  <a:srgbClr val="FFFFFF"/>
                </a:solidFill>
              </a:rPr>
              <a:t>Insert an image into the box</a:t>
            </a:r>
          </a:p>
          <a:p>
            <a:endParaRPr lang="en-GB" sz="800" dirty="0">
              <a:solidFill>
                <a:srgbClr val="FFFFFF"/>
              </a:solidFill>
            </a:endParaRPr>
          </a:p>
          <a:p>
            <a:pPr marL="228600" indent="-228600">
              <a:buFont typeface="+mj-lt"/>
              <a:buAutoNum type="arabicPeriod"/>
            </a:pPr>
            <a:r>
              <a:rPr lang="en-GB" sz="800" dirty="0">
                <a:solidFill>
                  <a:srgbClr val="FFFFFF"/>
                </a:solidFill>
              </a:rPr>
              <a:t>Click the picture icon in the centre of the box and select your image. PNG images work best in PowerPoint.</a:t>
            </a:r>
            <a:br>
              <a:rPr lang="en-GB" sz="800" dirty="0">
                <a:solidFill>
                  <a:srgbClr val="FFFFFF"/>
                </a:solidFill>
              </a:rPr>
            </a:br>
            <a:r>
              <a:rPr lang="en-GB" sz="800" dirty="0">
                <a:solidFill>
                  <a:srgbClr val="FFFFFF"/>
                </a:solidFill>
              </a:rPr>
              <a:t>(Alternatively drag and drop your image into the box).</a:t>
            </a:r>
          </a:p>
          <a:p>
            <a:pPr marL="228600" indent="-228600">
              <a:buFont typeface="+mj-lt"/>
              <a:buAutoNum type="arabicPeriod"/>
            </a:pPr>
            <a:r>
              <a:rPr lang="en-GB" sz="800" dirty="0">
                <a:solidFill>
                  <a:srgbClr val="FFFFFF"/>
                </a:solidFill>
              </a:rPr>
              <a:t>The image may need to be cropped to fit better – select the crop tool from the ribbon or right-click the image and scroll down to ‘Crop’. See full usage guidelines for information on how to crop images.</a:t>
            </a:r>
            <a:br>
              <a:rPr lang="en-GB" sz="800" dirty="0">
                <a:solidFill>
                  <a:srgbClr val="FFFFFF"/>
                </a:solidFill>
              </a:rPr>
            </a:br>
            <a:r>
              <a:rPr lang="en-GB" sz="800" dirty="0">
                <a:solidFill>
                  <a:srgbClr val="FFFFFF"/>
                </a:solidFill>
              </a:rPr>
              <a:t>A selection of images can be found here: </a:t>
            </a:r>
            <a:r>
              <a:rPr lang="en-GB" sz="800" b="1" dirty="0">
                <a:solidFill>
                  <a:srgbClr val="FFFFFF"/>
                </a:solidFill>
              </a:rPr>
              <a:t>Public Drive (P Drive) &gt; Marketing and Brand Library &gt; SE PPT &gt; Imagery for PPT_NOT TO BE SHARED</a:t>
            </a:r>
            <a:endParaRPr lang="en-GB" sz="800" dirty="0">
              <a:solidFill>
                <a:srgbClr val="FFFFFF"/>
              </a:solidFill>
            </a:endParaRPr>
          </a:p>
        </p:txBody>
      </p:sp>
    </p:spTree>
    <p:extLst>
      <p:ext uri="{BB962C8B-B14F-4D97-AF65-F5344CB8AC3E}">
        <p14:creationId xmlns:p14="http://schemas.microsoft.com/office/powerpoint/2010/main" val="3193149360"/>
      </p:ext>
    </p:extLst>
  </p:cSld>
  <p:clrMapOvr>
    <a:masterClrMapping/>
  </p:clrMapOvr>
  <p:extLst>
    <p:ext uri="{DCECCB84-F9BA-43D5-87BE-67443E8EF086}">
      <p15:sldGuideLst xmlns:p15="http://schemas.microsoft.com/office/powerpoint/2012/main">
        <p15:guide id="1" pos="2351">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Mobile">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3314"/>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79F3DE0B-B7A5-DE40-9624-B4918D9464BA}" type="datetime2">
              <a:rPr lang="en-GB" smtClean="0">
                <a:solidFill>
                  <a:srgbClr val="494949"/>
                </a:solidFill>
              </a:rPr>
              <a:pPr/>
              <a:t>Thursday, 24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6430963" cy="242312"/>
          </a:xfrm>
        </p:spPr>
        <p:txBody>
          <a:bodyPr/>
          <a:lstStyle/>
          <a:p>
            <a:endParaRPr lang="en-GB" dirty="0">
              <a:solidFill>
                <a:srgbClr val="494949"/>
              </a:solidFill>
            </a:endParaRPr>
          </a:p>
        </p:txBody>
      </p:sp>
      <p:cxnSp>
        <p:nvCxnSpPr>
          <p:cNvPr id="20" name="Straight Connector 19">
            <a:extLst>
              <a:ext uri="{FF2B5EF4-FFF2-40B4-BE49-F238E27FC236}">
                <a16:creationId xmlns:a16="http://schemas.microsoft.com/office/drawing/2014/main" id="{709A2FDE-394E-BBC2-3AC2-7C96C9981EA8}"/>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5" y="1108800"/>
            <a:ext cx="5608486" cy="935669"/>
          </a:xfrm>
        </p:spPr>
        <p:txBody>
          <a:bodyPr/>
          <a:lstStyle/>
          <a:p>
            <a:r>
              <a:rPr lang="en-US"/>
              <a:t>Click to edit Master title style</a:t>
            </a:r>
            <a:endParaRPr lang="en-GB" dirty="0"/>
          </a:p>
        </p:txBody>
      </p:sp>
      <p:sp>
        <p:nvSpPr>
          <p:cNvPr id="15" name="Text Placeholder 14">
            <a:extLst>
              <a:ext uri="{FF2B5EF4-FFF2-40B4-BE49-F238E27FC236}">
                <a16:creationId xmlns:a16="http://schemas.microsoft.com/office/drawing/2014/main" id="{75695411-C7C8-A41D-A372-820D84564102}"/>
              </a:ext>
            </a:extLst>
          </p:cNvPr>
          <p:cNvSpPr>
            <a:spLocks noGrp="1"/>
          </p:cNvSpPr>
          <p:nvPr>
            <p:ph type="body" sz="quarter" idx="14"/>
          </p:nvPr>
        </p:nvSpPr>
        <p:spPr>
          <a:xfrm>
            <a:off x="485999" y="2457450"/>
            <a:ext cx="5610002" cy="3900488"/>
          </a:xfrm>
        </p:spPr>
        <p:txBody>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9" name="Picture Placeholder 38">
            <a:extLst>
              <a:ext uri="{FF2B5EF4-FFF2-40B4-BE49-F238E27FC236}">
                <a16:creationId xmlns:a16="http://schemas.microsoft.com/office/drawing/2014/main" id="{4B593AD9-E3E9-1350-D7B8-4883E47117B7}"/>
              </a:ext>
            </a:extLst>
          </p:cNvPr>
          <p:cNvSpPr>
            <a:spLocks noGrp="1"/>
          </p:cNvSpPr>
          <p:nvPr>
            <p:ph type="pic" sz="quarter" idx="16" hasCustomPrompt="1"/>
          </p:nvPr>
        </p:nvSpPr>
        <p:spPr>
          <a:xfrm>
            <a:off x="7123952" y="1008000"/>
            <a:ext cx="3171600" cy="5706000"/>
          </a:xfrm>
          <a:blipFill>
            <a:blip r:embed="rId4">
              <a:extLst>
                <a:ext uri="{96DAC541-7B7A-43D3-8B79-37D633B846F1}">
                  <asvg:svgBlip xmlns:asvg="http://schemas.microsoft.com/office/drawing/2016/SVG/main" r:embed="rId5"/>
                </a:ext>
              </a:extLst>
            </a:blip>
            <a:srcRect/>
            <a:stretch>
              <a:fillRect t="4" b="4"/>
            </a:stretch>
          </a:blipFill>
        </p:spPr>
        <p:txBody>
          <a:bodyPr/>
          <a:lstStyle>
            <a:lvl1pPr marL="0" indent="0">
              <a:buNone/>
              <a:defRPr/>
            </a:lvl1pPr>
          </a:lstStyle>
          <a:p>
            <a:r>
              <a:rPr lang="en-GB" dirty="0"/>
              <a:t> </a:t>
            </a:r>
          </a:p>
          <a:p>
            <a:endParaRPr lang="en-GB" dirty="0"/>
          </a:p>
        </p:txBody>
      </p:sp>
      <p:sp>
        <p:nvSpPr>
          <p:cNvPr id="16" name="Picture Placeholder 15">
            <a:extLst>
              <a:ext uri="{FF2B5EF4-FFF2-40B4-BE49-F238E27FC236}">
                <a16:creationId xmlns:a16="http://schemas.microsoft.com/office/drawing/2014/main" id="{CB33AF04-9820-1842-A9C4-B85AA6209857}"/>
              </a:ext>
            </a:extLst>
          </p:cNvPr>
          <p:cNvSpPr>
            <a:spLocks noGrp="1"/>
          </p:cNvSpPr>
          <p:nvPr>
            <p:ph type="pic" sz="quarter" idx="17"/>
          </p:nvPr>
        </p:nvSpPr>
        <p:spPr>
          <a:xfrm>
            <a:off x="7612558" y="1963011"/>
            <a:ext cx="2169069" cy="3810000"/>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
        <p:nvSpPr>
          <p:cNvPr id="14" name="Rounded Rectangle 13">
            <a:extLst>
              <a:ext uri="{FF2B5EF4-FFF2-40B4-BE49-F238E27FC236}">
                <a16:creationId xmlns:a16="http://schemas.microsoft.com/office/drawing/2014/main" id="{26DE887C-E995-FB29-DC40-7CE97A830F0D}"/>
              </a:ext>
            </a:extLst>
          </p:cNvPr>
          <p:cNvSpPr/>
          <p:nvPr userDrawn="1"/>
        </p:nvSpPr>
        <p:spPr>
          <a:xfrm>
            <a:off x="12296487" y="-1"/>
            <a:ext cx="2178000" cy="383122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17" name="Graphic 16">
            <a:extLst>
              <a:ext uri="{FF2B5EF4-FFF2-40B4-BE49-F238E27FC236}">
                <a16:creationId xmlns:a16="http://schemas.microsoft.com/office/drawing/2014/main" id="{62A898B8-219E-1FC9-2913-F0C58BA056B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2425413" y="118702"/>
            <a:ext cx="347311" cy="343176"/>
          </a:xfrm>
          <a:prstGeom prst="rect">
            <a:avLst/>
          </a:prstGeom>
        </p:spPr>
      </p:pic>
      <p:sp>
        <p:nvSpPr>
          <p:cNvPr id="18" name="TextBox 17">
            <a:extLst>
              <a:ext uri="{FF2B5EF4-FFF2-40B4-BE49-F238E27FC236}">
                <a16:creationId xmlns:a16="http://schemas.microsoft.com/office/drawing/2014/main" id="{377F5112-C9B0-B8A8-9CC6-D7FF5D5690A7}"/>
              </a:ext>
            </a:extLst>
          </p:cNvPr>
          <p:cNvSpPr txBox="1"/>
          <p:nvPr userDrawn="1"/>
        </p:nvSpPr>
        <p:spPr>
          <a:xfrm>
            <a:off x="12872184" y="118702"/>
            <a:ext cx="1503035"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19" name="TextBox 18">
            <a:extLst>
              <a:ext uri="{FF2B5EF4-FFF2-40B4-BE49-F238E27FC236}">
                <a16:creationId xmlns:a16="http://schemas.microsoft.com/office/drawing/2014/main" id="{C69A146C-6275-D3B5-536F-30DEFFF44902}"/>
              </a:ext>
            </a:extLst>
          </p:cNvPr>
          <p:cNvSpPr txBox="1"/>
          <p:nvPr userDrawn="1"/>
        </p:nvSpPr>
        <p:spPr>
          <a:xfrm>
            <a:off x="12411008" y="3046602"/>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21" name="TextBox 20">
            <a:extLst>
              <a:ext uri="{FF2B5EF4-FFF2-40B4-BE49-F238E27FC236}">
                <a16:creationId xmlns:a16="http://schemas.microsoft.com/office/drawing/2014/main" id="{6469F5D7-8A78-5D2B-C8DE-23A37278FBD6}"/>
              </a:ext>
            </a:extLst>
          </p:cNvPr>
          <p:cNvSpPr txBox="1"/>
          <p:nvPr userDrawn="1"/>
        </p:nvSpPr>
        <p:spPr>
          <a:xfrm>
            <a:off x="12411009" y="646138"/>
            <a:ext cx="1964210" cy="2246769"/>
          </a:xfrm>
          <a:prstGeom prst="rect">
            <a:avLst/>
          </a:prstGeom>
          <a:noFill/>
        </p:spPr>
        <p:txBody>
          <a:bodyPr wrap="square" lIns="0" tIns="0" rIns="0" bIns="0" rtlCol="0">
            <a:spAutoFit/>
          </a:bodyPr>
          <a:lstStyle/>
          <a:p>
            <a:r>
              <a:rPr lang="en-GB" sz="1000" b="1" dirty="0">
                <a:solidFill>
                  <a:srgbClr val="FFFFFF"/>
                </a:solidFill>
              </a:rPr>
              <a:t>Insert an image into the box</a:t>
            </a:r>
          </a:p>
          <a:p>
            <a:endParaRPr lang="en-GB" sz="800" dirty="0">
              <a:solidFill>
                <a:srgbClr val="FFFFFF"/>
              </a:solidFill>
            </a:endParaRPr>
          </a:p>
          <a:p>
            <a:pPr marL="228600" indent="-228600">
              <a:buFont typeface="+mj-lt"/>
              <a:buAutoNum type="arabicPeriod"/>
            </a:pPr>
            <a:r>
              <a:rPr lang="en-GB" sz="800" dirty="0">
                <a:solidFill>
                  <a:srgbClr val="FFFFFF"/>
                </a:solidFill>
              </a:rPr>
              <a:t>Click the picture icon in the centre of the box and select your image. PNG images work best in PowerPoint.</a:t>
            </a:r>
            <a:br>
              <a:rPr lang="en-GB" sz="800" dirty="0">
                <a:solidFill>
                  <a:srgbClr val="FFFFFF"/>
                </a:solidFill>
              </a:rPr>
            </a:br>
            <a:r>
              <a:rPr lang="en-GB" sz="800" dirty="0">
                <a:solidFill>
                  <a:srgbClr val="FFFFFF"/>
                </a:solidFill>
              </a:rPr>
              <a:t>(Alternatively drag and drop your image into the box).</a:t>
            </a:r>
          </a:p>
          <a:p>
            <a:pPr marL="228600" indent="-228600">
              <a:buFont typeface="+mj-lt"/>
              <a:buAutoNum type="arabicPeriod"/>
            </a:pPr>
            <a:r>
              <a:rPr lang="en-GB" sz="800" dirty="0">
                <a:solidFill>
                  <a:srgbClr val="FFFFFF"/>
                </a:solidFill>
              </a:rPr>
              <a:t>The image may need to be cropped to fit better – select the crop tool from the ribbon or right-click the image and scroll down to ‘Crop’. See full usage guidelines for information on how to crop images.</a:t>
            </a:r>
            <a:br>
              <a:rPr lang="en-GB" sz="800" dirty="0">
                <a:solidFill>
                  <a:srgbClr val="FFFFFF"/>
                </a:solidFill>
              </a:rPr>
            </a:br>
            <a:r>
              <a:rPr lang="en-GB" sz="800" dirty="0">
                <a:solidFill>
                  <a:srgbClr val="FFFFFF"/>
                </a:solidFill>
              </a:rPr>
              <a:t>A selection of images can be found here: </a:t>
            </a:r>
            <a:r>
              <a:rPr lang="en-GB" sz="800" b="1" dirty="0">
                <a:solidFill>
                  <a:srgbClr val="FFFFFF"/>
                </a:solidFill>
              </a:rPr>
              <a:t>Public Drive (P Drive) &gt; Marketing and Brand Library &gt; SE PPT &gt; Imagery for PPT_NOT TO BE SHARED</a:t>
            </a:r>
            <a:endParaRPr lang="en-GB" sz="800" dirty="0">
              <a:solidFill>
                <a:srgbClr val="FFFFFF"/>
              </a:solidFill>
            </a:endParaRPr>
          </a:p>
        </p:txBody>
      </p:sp>
    </p:spTree>
    <p:extLst>
      <p:ext uri="{BB962C8B-B14F-4D97-AF65-F5344CB8AC3E}">
        <p14:creationId xmlns:p14="http://schemas.microsoft.com/office/powerpoint/2010/main" val="2887979020"/>
      </p:ext>
    </p:extLst>
  </p:cSld>
  <p:clrMapOvr>
    <a:masterClrMapping/>
  </p:clrMapOvr>
  <p:extLst>
    <p:ext uri="{DCECCB84-F9BA-43D5-87BE-67443E8EF086}">
      <p15:sldGuideLst xmlns:p15="http://schemas.microsoft.com/office/powerpoint/2012/main">
        <p15:guide id="1" pos="4717">
          <p15:clr>
            <a:srgbClr val="FBAE40"/>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ICON LAYOUT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CAB57A1E-162A-AB4F-9464-640FAAB01C00}" type="datetime2">
              <a:rPr lang="en-GB" smtClean="0">
                <a:solidFill>
                  <a:srgbClr val="494949"/>
                </a:solidFill>
              </a:rPr>
              <a:pPr/>
              <a:t>Thursday, 24 August 2023</a:t>
            </a:fld>
            <a:endParaRPr lang="en-GB" dirty="0">
              <a:solidFill>
                <a:srgbClr val="494949"/>
              </a:solidFill>
            </a:endParaRPr>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endParaRPr lang="en-GB" dirty="0">
              <a:solidFill>
                <a:srgbClr val="494949"/>
              </a:solidFill>
            </a:endParaRPr>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9" y="2644170"/>
            <a:ext cx="9850582" cy="1569660"/>
          </a:xfrm>
          <a:prstGeom prst="rect">
            <a:avLst/>
          </a:prstGeom>
          <a:noFill/>
        </p:spPr>
        <p:txBody>
          <a:bodyPr wrap="square" rtlCol="0">
            <a:spAutoFit/>
          </a:bodyPr>
          <a:lstStyle/>
          <a:p>
            <a:pPr algn="ctr"/>
            <a:r>
              <a:rPr lang="en-GB" sz="9600" b="1" dirty="0">
                <a:solidFill>
                  <a:srgbClr val="FFFFFF"/>
                </a:solidFill>
              </a:rPr>
              <a:t>ICON LAYOUTS</a:t>
            </a:r>
          </a:p>
        </p:txBody>
      </p:sp>
    </p:spTree>
    <p:extLst>
      <p:ext uri="{BB962C8B-B14F-4D97-AF65-F5344CB8AC3E}">
        <p14:creationId xmlns:p14="http://schemas.microsoft.com/office/powerpoint/2010/main" val="157377135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Icons Horizontal">
    <p:bg>
      <p:bgPr>
        <a:solidFill>
          <a:schemeClr val="accent4">
            <a:alpha val="1000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DF8B20B5-04F6-42CF-8DC5-FCE8526D98D0}"/>
              </a:ext>
            </a:extLst>
          </p:cNvPr>
          <p:cNvSpPr/>
          <p:nvPr userDrawn="1"/>
        </p:nvSpPr>
        <p:spPr>
          <a:xfrm>
            <a:off x="0" y="0"/>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48E02734-0980-D4FE-D658-200D525225C1}"/>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71C81549-D988-0AF8-337C-FFA7E214A37C}"/>
              </a:ext>
            </a:extLst>
          </p:cNvPr>
          <p:cNvSpPr>
            <a:spLocks noGrp="1"/>
          </p:cNvSpPr>
          <p:nvPr>
            <p:ph type="dt" sz="half" idx="10"/>
          </p:nvPr>
        </p:nvSpPr>
        <p:spPr/>
        <p:txBody>
          <a:bodyPr/>
          <a:lstStyle/>
          <a:p>
            <a:fld id="{8B77A44C-87B5-5849-83F2-A6D0DB908548}" type="datetime2">
              <a:rPr lang="en-GB" smtClean="0">
                <a:solidFill>
                  <a:srgbClr val="494949"/>
                </a:solidFill>
              </a:rPr>
              <a:pPr/>
              <a:t>Thursday, 24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EF692D4B-630F-3C88-5C23-29E3917E636B}"/>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13" name="Picture Placeholder 12">
            <a:extLst>
              <a:ext uri="{FF2B5EF4-FFF2-40B4-BE49-F238E27FC236}">
                <a16:creationId xmlns:a16="http://schemas.microsoft.com/office/drawing/2014/main" id="{6D49FE59-42C5-8195-42B7-C80CD7225F68}"/>
              </a:ext>
            </a:extLst>
          </p:cNvPr>
          <p:cNvSpPr>
            <a:spLocks noGrp="1"/>
          </p:cNvSpPr>
          <p:nvPr>
            <p:ph type="pic" sz="quarter" idx="24" hasCustomPrompt="1"/>
          </p:nvPr>
        </p:nvSpPr>
        <p:spPr>
          <a:xfrm>
            <a:off x="0" y="-6350"/>
            <a:ext cx="12192000" cy="2247900"/>
          </a:xfrm>
          <a:solidFill>
            <a:schemeClr val="accent2"/>
          </a:solidFill>
        </p:spPr>
        <p:txBody>
          <a:bodyPr/>
          <a:lstStyle>
            <a:lvl1pPr marL="0" indent="0" algn="ctr">
              <a:buNone/>
              <a:defRPr sz="1400">
                <a:solidFill>
                  <a:schemeClr val="accent4"/>
                </a:solidFill>
              </a:defRPr>
            </a:lvl1pPr>
          </a:lstStyle>
          <a:p>
            <a:br>
              <a:rPr lang="en-GB" dirty="0"/>
            </a:br>
            <a:r>
              <a:rPr lang="en-GB" dirty="0"/>
              <a:t>Click to change colour – See Quick Tips on right &gt;&gt;</a:t>
            </a:r>
          </a:p>
        </p:txBody>
      </p:sp>
      <p:sp>
        <p:nvSpPr>
          <p:cNvPr id="8" name="Picture Placeholder 9">
            <a:extLst>
              <a:ext uri="{FF2B5EF4-FFF2-40B4-BE49-F238E27FC236}">
                <a16:creationId xmlns:a16="http://schemas.microsoft.com/office/drawing/2014/main" id="{2C614DB5-72AF-F914-B123-251820DDF798}"/>
              </a:ext>
            </a:extLst>
          </p:cNvPr>
          <p:cNvSpPr>
            <a:spLocks noGrp="1"/>
          </p:cNvSpPr>
          <p:nvPr>
            <p:ph type="pic" sz="quarter" idx="14"/>
          </p:nvPr>
        </p:nvSpPr>
        <p:spPr>
          <a:xfrm>
            <a:off x="479425" y="288000"/>
            <a:ext cx="853200" cy="270000"/>
          </a:xfrm>
          <a:blipFill>
            <a:blip r:embed="rId2">
              <a:extLst>
                <a:ext uri="{96DAC541-7B7A-43D3-8B79-37D633B846F1}">
                  <asvg:svgBlip xmlns:asvg="http://schemas.microsoft.com/office/drawing/2016/SVG/main" r:embed="rId3"/>
                </a:ext>
              </a:extLst>
            </a:blip>
            <a:stretch>
              <a:fillRect l="-39663" t="-150000" r="-39663" b="-150000"/>
            </a:stretch>
          </a:blipFill>
        </p:spPr>
        <p:txBody>
          <a:bodyPr/>
          <a:lstStyle>
            <a:lvl1pPr marL="0" indent="0">
              <a:buNone/>
              <a:defRPr sz="100">
                <a:solidFill>
                  <a:schemeClr val="accent2"/>
                </a:solidFill>
              </a:defRPr>
            </a:lvl1pPr>
          </a:lstStyle>
          <a:p>
            <a:r>
              <a:rPr lang="en-US"/>
              <a:t>Click icon to add picture</a:t>
            </a:r>
            <a:endParaRPr lang="en-GB" dirty="0"/>
          </a:p>
        </p:txBody>
      </p:sp>
      <p:sp>
        <p:nvSpPr>
          <p:cNvPr id="4" name="Footer Placeholder 3">
            <a:extLst>
              <a:ext uri="{FF2B5EF4-FFF2-40B4-BE49-F238E27FC236}">
                <a16:creationId xmlns:a16="http://schemas.microsoft.com/office/drawing/2014/main" id="{408BD365-8F17-E65C-244B-A9009064F7B4}"/>
              </a:ext>
            </a:extLst>
          </p:cNvPr>
          <p:cNvSpPr>
            <a:spLocks noGrp="1"/>
          </p:cNvSpPr>
          <p:nvPr>
            <p:ph type="ftr" sz="quarter" idx="11"/>
          </p:nvPr>
        </p:nvSpPr>
        <p:spPr>
          <a:xfrm>
            <a:off x="1536700" y="396000"/>
            <a:ext cx="6443999" cy="142651"/>
          </a:xfrm>
        </p:spPr>
        <p:txBody>
          <a:bodyPr/>
          <a:lstStyle>
            <a:lvl1pPr>
              <a:defRPr>
                <a:solidFill>
                  <a:schemeClr val="bg1"/>
                </a:solidFill>
              </a:defRPr>
            </a:lvl1pPr>
          </a:lstStyle>
          <a:p>
            <a:endParaRPr lang="en-GB" dirty="0">
              <a:solidFill>
                <a:srgbClr val="FFFFFF"/>
              </a:solidFill>
            </a:endParaRPr>
          </a:p>
        </p:txBody>
      </p:sp>
      <p:sp>
        <p:nvSpPr>
          <p:cNvPr id="10" name="Media Placeholder 31">
            <a:extLst>
              <a:ext uri="{FF2B5EF4-FFF2-40B4-BE49-F238E27FC236}">
                <a16:creationId xmlns:a16="http://schemas.microsoft.com/office/drawing/2014/main" id="{F470A1FB-CD8A-98A7-3C7E-9DE22CD95849}"/>
              </a:ext>
            </a:extLst>
          </p:cNvPr>
          <p:cNvSpPr>
            <a:spLocks noGrp="1"/>
          </p:cNvSpPr>
          <p:nvPr>
            <p:ph type="media" sz="quarter" idx="35" hasCustomPrompt="1"/>
          </p:nvPr>
        </p:nvSpPr>
        <p:spPr>
          <a:xfrm>
            <a:off x="479425" y="705600"/>
            <a:ext cx="11221200" cy="3600"/>
          </a:xfrm>
          <a:solidFill>
            <a:schemeClr val="bg1"/>
          </a:solidFill>
        </p:spPr>
        <p:txBody>
          <a:bodyPr/>
          <a:lstStyle>
            <a:lvl1pPr marL="0" indent="0">
              <a:buNone/>
              <a:defRPr sz="800"/>
            </a:lvl1pPr>
          </a:lstStyle>
          <a:p>
            <a:r>
              <a:rPr lang="en-GB" sz="800" dirty="0"/>
              <a:t> </a:t>
            </a:r>
            <a:endParaRPr lang="en-GB" dirty="0"/>
          </a:p>
        </p:txBody>
      </p:sp>
      <p:sp>
        <p:nvSpPr>
          <p:cNvPr id="2" name="Title 1">
            <a:extLst>
              <a:ext uri="{FF2B5EF4-FFF2-40B4-BE49-F238E27FC236}">
                <a16:creationId xmlns:a16="http://schemas.microsoft.com/office/drawing/2014/main" id="{D4491786-AD5F-6B87-0CC2-D20029340A7A}"/>
              </a:ext>
            </a:extLst>
          </p:cNvPr>
          <p:cNvSpPr>
            <a:spLocks noGrp="1"/>
          </p:cNvSpPr>
          <p:nvPr>
            <p:ph type="title"/>
          </p:nvPr>
        </p:nvSpPr>
        <p:spPr>
          <a:xfrm>
            <a:off x="1536699" y="1198800"/>
            <a:ext cx="9115200" cy="752400"/>
          </a:xfrm>
        </p:spPr>
        <p:txBody>
          <a:bodyPr/>
          <a:lstStyle>
            <a:lvl1pPr algn="ctr">
              <a:defRPr sz="2400" b="1">
                <a:solidFill>
                  <a:schemeClr val="bg1"/>
                </a:solidFill>
              </a:defRPr>
            </a:lvl1pPr>
          </a:lstStyle>
          <a:p>
            <a:r>
              <a:rPr lang="en-US"/>
              <a:t>Click to edit Master title style</a:t>
            </a:r>
            <a:endParaRPr lang="en-GB" dirty="0"/>
          </a:p>
        </p:txBody>
      </p:sp>
      <p:sp>
        <p:nvSpPr>
          <p:cNvPr id="12" name="Picture Placeholder 11">
            <a:extLst>
              <a:ext uri="{FF2B5EF4-FFF2-40B4-BE49-F238E27FC236}">
                <a16:creationId xmlns:a16="http://schemas.microsoft.com/office/drawing/2014/main" id="{75574E41-CBE0-7B8B-76C8-89B170888816}"/>
              </a:ext>
            </a:extLst>
          </p:cNvPr>
          <p:cNvSpPr>
            <a:spLocks noGrp="1"/>
          </p:cNvSpPr>
          <p:nvPr>
            <p:ph type="pic" sz="quarter" idx="30" hasCustomPrompt="1"/>
          </p:nvPr>
        </p:nvSpPr>
        <p:spPr>
          <a:xfrm>
            <a:off x="477838" y="2930525"/>
            <a:ext cx="1801812" cy="1790700"/>
          </a:xfrm>
        </p:spPr>
        <p:txBody>
          <a:bodyPr/>
          <a:lstStyle>
            <a:lvl1pPr marL="0" indent="0">
              <a:buNone/>
              <a:defRPr sz="1200"/>
            </a:lvl1pPr>
          </a:lstStyle>
          <a:p>
            <a:r>
              <a:rPr lang="en-GB" dirty="0"/>
              <a:t>Click to add icon or picture</a:t>
            </a:r>
          </a:p>
        </p:txBody>
      </p:sp>
      <p:sp>
        <p:nvSpPr>
          <p:cNvPr id="37" name="Text Placeholder 11">
            <a:extLst>
              <a:ext uri="{FF2B5EF4-FFF2-40B4-BE49-F238E27FC236}">
                <a16:creationId xmlns:a16="http://schemas.microsoft.com/office/drawing/2014/main" id="{6FEF20E6-F894-3A30-4906-C83DFA91CB11}"/>
              </a:ext>
            </a:extLst>
          </p:cNvPr>
          <p:cNvSpPr>
            <a:spLocks noGrp="1"/>
          </p:cNvSpPr>
          <p:nvPr>
            <p:ph type="body" sz="quarter" idx="25"/>
          </p:nvPr>
        </p:nvSpPr>
        <p:spPr>
          <a:xfrm>
            <a:off x="477303"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6" name="Picture Placeholder 11">
            <a:extLst>
              <a:ext uri="{FF2B5EF4-FFF2-40B4-BE49-F238E27FC236}">
                <a16:creationId xmlns:a16="http://schemas.microsoft.com/office/drawing/2014/main" id="{5617EA5C-1E3B-0E92-542D-E5589CD9D7AF}"/>
              </a:ext>
            </a:extLst>
          </p:cNvPr>
          <p:cNvSpPr>
            <a:spLocks noGrp="1"/>
          </p:cNvSpPr>
          <p:nvPr>
            <p:ph type="pic" sz="quarter" idx="31" hasCustomPrompt="1"/>
          </p:nvPr>
        </p:nvSpPr>
        <p:spPr>
          <a:xfrm>
            <a:off x="2832238" y="2930525"/>
            <a:ext cx="1801812" cy="1790700"/>
          </a:xfrm>
        </p:spPr>
        <p:txBody>
          <a:bodyPr/>
          <a:lstStyle>
            <a:lvl1pPr marL="0" indent="0">
              <a:buNone/>
              <a:defRPr sz="1200"/>
            </a:lvl1pPr>
          </a:lstStyle>
          <a:p>
            <a:r>
              <a:rPr lang="en-GB" dirty="0"/>
              <a:t>Click to add icon or picture</a:t>
            </a:r>
          </a:p>
        </p:txBody>
      </p:sp>
      <p:sp>
        <p:nvSpPr>
          <p:cNvPr id="38" name="Text Placeholder 11">
            <a:extLst>
              <a:ext uri="{FF2B5EF4-FFF2-40B4-BE49-F238E27FC236}">
                <a16:creationId xmlns:a16="http://schemas.microsoft.com/office/drawing/2014/main" id="{695FCE16-35EA-1A43-59DB-DD45BF10CB86}"/>
              </a:ext>
            </a:extLst>
          </p:cNvPr>
          <p:cNvSpPr>
            <a:spLocks noGrp="1"/>
          </p:cNvSpPr>
          <p:nvPr>
            <p:ph type="body" sz="quarter" idx="26"/>
          </p:nvPr>
        </p:nvSpPr>
        <p:spPr>
          <a:xfrm>
            <a:off x="2836039"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8" name="Picture Placeholder 11">
            <a:extLst>
              <a:ext uri="{FF2B5EF4-FFF2-40B4-BE49-F238E27FC236}">
                <a16:creationId xmlns:a16="http://schemas.microsoft.com/office/drawing/2014/main" id="{F7217583-7BF1-DE17-8FD0-0FBEEAC990AF}"/>
              </a:ext>
            </a:extLst>
          </p:cNvPr>
          <p:cNvSpPr>
            <a:spLocks noGrp="1"/>
          </p:cNvSpPr>
          <p:nvPr>
            <p:ph type="pic" sz="quarter" idx="32" hasCustomPrompt="1"/>
          </p:nvPr>
        </p:nvSpPr>
        <p:spPr>
          <a:xfrm>
            <a:off x="5201038" y="2930525"/>
            <a:ext cx="1801812" cy="1790700"/>
          </a:xfrm>
        </p:spPr>
        <p:txBody>
          <a:bodyPr/>
          <a:lstStyle>
            <a:lvl1pPr marL="0" indent="0">
              <a:buNone/>
              <a:defRPr sz="1200"/>
            </a:lvl1pPr>
          </a:lstStyle>
          <a:p>
            <a:r>
              <a:rPr lang="en-GB" dirty="0"/>
              <a:t>Click to add icon or picture</a:t>
            </a:r>
          </a:p>
        </p:txBody>
      </p:sp>
      <p:sp>
        <p:nvSpPr>
          <p:cNvPr id="39" name="Text Placeholder 11">
            <a:extLst>
              <a:ext uri="{FF2B5EF4-FFF2-40B4-BE49-F238E27FC236}">
                <a16:creationId xmlns:a16="http://schemas.microsoft.com/office/drawing/2014/main" id="{2C230750-37A8-1F8C-AEC1-B4090C8A012F}"/>
              </a:ext>
            </a:extLst>
          </p:cNvPr>
          <p:cNvSpPr>
            <a:spLocks noGrp="1"/>
          </p:cNvSpPr>
          <p:nvPr>
            <p:ph type="body" sz="quarter" idx="27"/>
          </p:nvPr>
        </p:nvSpPr>
        <p:spPr>
          <a:xfrm>
            <a:off x="5194776"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0" name="Picture Placeholder 11">
            <a:extLst>
              <a:ext uri="{FF2B5EF4-FFF2-40B4-BE49-F238E27FC236}">
                <a16:creationId xmlns:a16="http://schemas.microsoft.com/office/drawing/2014/main" id="{6DB1DED6-91C0-381D-64BB-87B38A4A89AD}"/>
              </a:ext>
            </a:extLst>
          </p:cNvPr>
          <p:cNvSpPr>
            <a:spLocks noGrp="1"/>
          </p:cNvSpPr>
          <p:nvPr>
            <p:ph type="pic" sz="quarter" idx="33" hasCustomPrompt="1"/>
          </p:nvPr>
        </p:nvSpPr>
        <p:spPr>
          <a:xfrm>
            <a:off x="7562638" y="2930525"/>
            <a:ext cx="1801812" cy="1790700"/>
          </a:xfrm>
        </p:spPr>
        <p:txBody>
          <a:bodyPr/>
          <a:lstStyle>
            <a:lvl1pPr marL="0" indent="0">
              <a:buNone/>
              <a:defRPr sz="1200"/>
            </a:lvl1pPr>
          </a:lstStyle>
          <a:p>
            <a:r>
              <a:rPr lang="en-GB" dirty="0"/>
              <a:t>Click to add icon or picture</a:t>
            </a:r>
          </a:p>
        </p:txBody>
      </p:sp>
      <p:sp>
        <p:nvSpPr>
          <p:cNvPr id="40" name="Text Placeholder 11">
            <a:extLst>
              <a:ext uri="{FF2B5EF4-FFF2-40B4-BE49-F238E27FC236}">
                <a16:creationId xmlns:a16="http://schemas.microsoft.com/office/drawing/2014/main" id="{9C27B4B4-65A8-72DA-AC1C-1E44AC1427ED}"/>
              </a:ext>
            </a:extLst>
          </p:cNvPr>
          <p:cNvSpPr>
            <a:spLocks noGrp="1"/>
          </p:cNvSpPr>
          <p:nvPr>
            <p:ph type="body" sz="quarter" idx="28"/>
          </p:nvPr>
        </p:nvSpPr>
        <p:spPr>
          <a:xfrm>
            <a:off x="7553512"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2" name="Picture Placeholder 11">
            <a:extLst>
              <a:ext uri="{FF2B5EF4-FFF2-40B4-BE49-F238E27FC236}">
                <a16:creationId xmlns:a16="http://schemas.microsoft.com/office/drawing/2014/main" id="{797CBCB3-DBAB-0AA8-E2CF-4B8F7CEB1802}"/>
              </a:ext>
            </a:extLst>
          </p:cNvPr>
          <p:cNvSpPr>
            <a:spLocks noGrp="1"/>
          </p:cNvSpPr>
          <p:nvPr>
            <p:ph type="pic" sz="quarter" idx="34" hasCustomPrompt="1"/>
          </p:nvPr>
        </p:nvSpPr>
        <p:spPr>
          <a:xfrm>
            <a:off x="9902638" y="2930525"/>
            <a:ext cx="1801812" cy="1790700"/>
          </a:xfrm>
        </p:spPr>
        <p:txBody>
          <a:bodyPr/>
          <a:lstStyle>
            <a:lvl1pPr marL="0" indent="0">
              <a:buNone/>
              <a:defRPr sz="1200"/>
            </a:lvl1pPr>
          </a:lstStyle>
          <a:p>
            <a:r>
              <a:rPr lang="en-GB" dirty="0"/>
              <a:t>Click to add icon or picture</a:t>
            </a:r>
          </a:p>
        </p:txBody>
      </p:sp>
      <p:sp>
        <p:nvSpPr>
          <p:cNvPr id="41" name="Text Placeholder 11">
            <a:extLst>
              <a:ext uri="{FF2B5EF4-FFF2-40B4-BE49-F238E27FC236}">
                <a16:creationId xmlns:a16="http://schemas.microsoft.com/office/drawing/2014/main" id="{A2F9A2BB-3CA5-2944-CA9D-EF374174D4A1}"/>
              </a:ext>
            </a:extLst>
          </p:cNvPr>
          <p:cNvSpPr>
            <a:spLocks noGrp="1"/>
          </p:cNvSpPr>
          <p:nvPr>
            <p:ph type="body" sz="quarter" idx="29"/>
          </p:nvPr>
        </p:nvSpPr>
        <p:spPr>
          <a:xfrm>
            <a:off x="9902370"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9" name="Rounded Rectangle 28">
            <a:extLst>
              <a:ext uri="{FF2B5EF4-FFF2-40B4-BE49-F238E27FC236}">
                <a16:creationId xmlns:a16="http://schemas.microsoft.com/office/drawing/2014/main" id="{3FF1B153-9E20-D785-F54A-786B10C6C9FA}"/>
              </a:ext>
            </a:extLst>
          </p:cNvPr>
          <p:cNvSpPr/>
          <p:nvPr userDrawn="1"/>
        </p:nvSpPr>
        <p:spPr>
          <a:xfrm>
            <a:off x="12304711" y="-6629"/>
            <a:ext cx="2178000" cy="7645920"/>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30" name="Graphic 29">
            <a:extLst>
              <a:ext uri="{FF2B5EF4-FFF2-40B4-BE49-F238E27FC236}">
                <a16:creationId xmlns:a16="http://schemas.microsoft.com/office/drawing/2014/main" id="{9EBF75ED-8439-71F7-1F1B-60D49AE9FF6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48"/>
            <a:ext cx="347311" cy="343176"/>
          </a:xfrm>
          <a:prstGeom prst="rect">
            <a:avLst/>
          </a:prstGeom>
        </p:spPr>
      </p:pic>
      <p:sp>
        <p:nvSpPr>
          <p:cNvPr id="31" name="TextBox 30">
            <a:extLst>
              <a:ext uri="{FF2B5EF4-FFF2-40B4-BE49-F238E27FC236}">
                <a16:creationId xmlns:a16="http://schemas.microsoft.com/office/drawing/2014/main" id="{1AC3DC26-1B0E-F9DB-EFAF-5E9B5AF2C387}"/>
              </a:ext>
            </a:extLst>
          </p:cNvPr>
          <p:cNvSpPr txBox="1"/>
          <p:nvPr userDrawn="1"/>
        </p:nvSpPr>
        <p:spPr>
          <a:xfrm>
            <a:off x="12872184" y="123648"/>
            <a:ext cx="1503035"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pic>
        <p:nvPicPr>
          <p:cNvPr id="32" name="Picture 31">
            <a:extLst>
              <a:ext uri="{FF2B5EF4-FFF2-40B4-BE49-F238E27FC236}">
                <a16:creationId xmlns:a16="http://schemas.microsoft.com/office/drawing/2014/main" id="{D0B291CB-5C26-751C-56F7-74549305135E}"/>
              </a:ext>
            </a:extLst>
          </p:cNvPr>
          <p:cNvPicPr>
            <a:picLocks noChangeAspect="1"/>
          </p:cNvPicPr>
          <p:nvPr userDrawn="1"/>
        </p:nvPicPr>
        <p:blipFill>
          <a:blip r:embed="rId6"/>
          <a:srcRect/>
          <a:stretch/>
        </p:blipFill>
        <p:spPr>
          <a:xfrm>
            <a:off x="12629327" y="1405716"/>
            <a:ext cx="1365529" cy="1929947"/>
          </a:xfrm>
          <a:prstGeom prst="rect">
            <a:avLst/>
          </a:prstGeom>
        </p:spPr>
      </p:pic>
      <p:sp>
        <p:nvSpPr>
          <p:cNvPr id="33" name="TextBox 32">
            <a:extLst>
              <a:ext uri="{FF2B5EF4-FFF2-40B4-BE49-F238E27FC236}">
                <a16:creationId xmlns:a16="http://schemas.microsoft.com/office/drawing/2014/main" id="{89778A84-17F5-8F33-7FC3-751D32A72F04}"/>
              </a:ext>
            </a:extLst>
          </p:cNvPr>
          <p:cNvSpPr txBox="1"/>
          <p:nvPr userDrawn="1"/>
        </p:nvSpPr>
        <p:spPr>
          <a:xfrm>
            <a:off x="12411009" y="3426819"/>
            <a:ext cx="1964208"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rgbClr val="FFFFFF"/>
                </a:solidFill>
              </a:rPr>
              <a:t>Click the paint bucket icon (which shows the current colour) to bring up the ‘Theme Colours’ box and select either dark grey,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34" name="Picture 33">
            <a:extLst>
              <a:ext uri="{FF2B5EF4-FFF2-40B4-BE49-F238E27FC236}">
                <a16:creationId xmlns:a16="http://schemas.microsoft.com/office/drawing/2014/main" id="{5582171A-B10D-845B-7F14-1AB91ED772FD}"/>
              </a:ext>
            </a:extLst>
          </p:cNvPr>
          <p:cNvPicPr>
            <a:picLocks noChangeAspect="1"/>
          </p:cNvPicPr>
          <p:nvPr userDrawn="1"/>
        </p:nvPicPr>
        <p:blipFill>
          <a:blip r:embed="rId7"/>
          <a:srcRect/>
          <a:stretch/>
        </p:blipFill>
        <p:spPr>
          <a:xfrm>
            <a:off x="12629327" y="4506070"/>
            <a:ext cx="1365529" cy="1639777"/>
          </a:xfrm>
          <a:prstGeom prst="rect">
            <a:avLst/>
          </a:prstGeom>
        </p:spPr>
      </p:pic>
      <p:sp>
        <p:nvSpPr>
          <p:cNvPr id="35" name="TextBox 34">
            <a:extLst>
              <a:ext uri="{FF2B5EF4-FFF2-40B4-BE49-F238E27FC236}">
                <a16:creationId xmlns:a16="http://schemas.microsoft.com/office/drawing/2014/main" id="{93D29DE7-630F-2535-C057-4272FE061452}"/>
              </a:ext>
            </a:extLst>
          </p:cNvPr>
          <p:cNvSpPr txBox="1"/>
          <p:nvPr userDrawn="1"/>
        </p:nvSpPr>
        <p:spPr>
          <a:xfrm>
            <a:off x="12411008" y="6858000"/>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36" name="TextBox 35">
            <a:extLst>
              <a:ext uri="{FF2B5EF4-FFF2-40B4-BE49-F238E27FC236}">
                <a16:creationId xmlns:a16="http://schemas.microsoft.com/office/drawing/2014/main" id="{6572754F-67CC-A946-089D-98AA6F66F8B5}"/>
              </a:ext>
            </a:extLst>
          </p:cNvPr>
          <p:cNvSpPr txBox="1"/>
          <p:nvPr userDrawn="1"/>
        </p:nvSpPr>
        <p:spPr>
          <a:xfrm>
            <a:off x="12411009" y="629674"/>
            <a:ext cx="1964210" cy="646331"/>
          </a:xfrm>
          <a:prstGeom prst="rect">
            <a:avLst/>
          </a:prstGeom>
          <a:noFill/>
        </p:spPr>
        <p:txBody>
          <a:bodyPr wrap="square" lIns="0" tIns="0" rIns="0" bIns="0" rtlCol="0">
            <a:spAutoFit/>
          </a:bodyPr>
          <a:lstStyle/>
          <a:p>
            <a:r>
              <a:rPr lang="en-GB" sz="1000" b="1" dirty="0">
                <a:solidFill>
                  <a:srgbClr val="FFFFFF"/>
                </a:solidFill>
              </a:rPr>
              <a:t>Change colour of box</a:t>
            </a:r>
          </a:p>
          <a:p>
            <a:endParaRPr lang="en-GB" sz="800" dirty="0">
              <a:solidFill>
                <a:srgbClr val="FFFFFF"/>
              </a:solidFill>
            </a:endParaRPr>
          </a:p>
          <a:p>
            <a:pPr marL="228600" indent="-228600">
              <a:buFont typeface="+mj-lt"/>
              <a:buAutoNum type="arabicPeriod"/>
            </a:pPr>
            <a:r>
              <a:rPr lang="en-GB" sz="800" dirty="0">
                <a:solidFill>
                  <a:srgbClr val="FFFFFF"/>
                </a:solidFill>
              </a:rPr>
              <a:t>Right-click in the box and scroll down to ‘Shape Format’ (or ‘Format Shape’ for PC users).</a:t>
            </a:r>
          </a:p>
        </p:txBody>
      </p:sp>
      <p:sp>
        <p:nvSpPr>
          <p:cNvPr id="14" name="TextBox 13">
            <a:extLst>
              <a:ext uri="{FF2B5EF4-FFF2-40B4-BE49-F238E27FC236}">
                <a16:creationId xmlns:a16="http://schemas.microsoft.com/office/drawing/2014/main" id="{4049345F-7669-50C3-0F60-758774B39220}"/>
              </a:ext>
            </a:extLst>
          </p:cNvPr>
          <p:cNvSpPr txBox="1"/>
          <p:nvPr userDrawn="1"/>
        </p:nvSpPr>
        <p:spPr>
          <a:xfrm>
            <a:off x="12411008" y="6289203"/>
            <a:ext cx="1964209" cy="369332"/>
          </a:xfrm>
          <a:prstGeom prst="rect">
            <a:avLst/>
          </a:prstGeom>
          <a:noFill/>
        </p:spPr>
        <p:txBody>
          <a:bodyPr wrap="square" lIns="0" tIns="0" rIns="0" bIns="0" rtlCol="0">
            <a:spAutoFit/>
          </a:bodyPr>
          <a:lstStyle/>
          <a:p>
            <a:pPr>
              <a:buFont typeface="+mj-lt"/>
              <a:buNone/>
            </a:pPr>
            <a:r>
              <a:rPr lang="en-GB" sz="800" dirty="0">
                <a:solidFill>
                  <a:srgbClr val="FFFFFF"/>
                </a:solidFill>
              </a:rPr>
              <a:t>A selection of images and brand icons can be found here</a:t>
            </a:r>
            <a:r>
              <a:rPr lang="en-GB" sz="800" b="1" dirty="0">
                <a:solidFill>
                  <a:srgbClr val="494949"/>
                </a:solidFill>
              </a:rPr>
              <a:t> </a:t>
            </a:r>
            <a:r>
              <a:rPr lang="en-GB" sz="800" b="1" dirty="0">
                <a:solidFill>
                  <a:srgbClr val="FFFFFF"/>
                </a:solidFill>
              </a:rPr>
              <a:t>Public Drive (P Drive) &gt; Marketing and Brand Library &gt; SE PPT</a:t>
            </a:r>
          </a:p>
        </p:txBody>
      </p:sp>
    </p:spTree>
    <p:extLst>
      <p:ext uri="{BB962C8B-B14F-4D97-AF65-F5344CB8AC3E}">
        <p14:creationId xmlns:p14="http://schemas.microsoft.com/office/powerpoint/2010/main" val="654241648"/>
      </p:ext>
    </p:extLst>
  </p:cSld>
  <p:clrMapOvr>
    <a:masterClrMapping/>
  </p:clrMapOvr>
  <p:extLst>
    <p:ext uri="{DCECCB84-F9BA-43D5-87BE-67443E8EF086}">
      <p15:sldGuideLst xmlns:p15="http://schemas.microsoft.com/office/powerpoint/2012/main">
        <p15:guide id="1" orient="horz" pos="1412">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Icons Horizontal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DF8B20B5-04F6-42CF-8DC5-FCE8526D98D0}"/>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48E02734-0980-D4FE-D658-200D525225C1}"/>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71C81549-D988-0AF8-337C-FFA7E214A37C}"/>
              </a:ext>
            </a:extLst>
          </p:cNvPr>
          <p:cNvSpPr>
            <a:spLocks noGrp="1"/>
          </p:cNvSpPr>
          <p:nvPr>
            <p:ph type="dt" sz="half" idx="10"/>
          </p:nvPr>
        </p:nvSpPr>
        <p:spPr/>
        <p:txBody>
          <a:bodyPr/>
          <a:lstStyle/>
          <a:p>
            <a:fld id="{5465B4A8-4304-3B40-8C53-D4D0542032D7}" type="datetime2">
              <a:rPr lang="en-GB" smtClean="0">
                <a:solidFill>
                  <a:srgbClr val="FFFFFF"/>
                </a:solidFill>
              </a:rPr>
              <a:pPr/>
              <a:t>Thursday, 24 August 2023</a:t>
            </a:fld>
            <a:endParaRPr lang="en-GB" dirty="0">
              <a:solidFill>
                <a:srgbClr val="FFFFFF"/>
              </a:solidFill>
            </a:endParaRPr>
          </a:p>
        </p:txBody>
      </p:sp>
      <p:sp>
        <p:nvSpPr>
          <p:cNvPr id="5" name="Slide Number Placeholder 4">
            <a:extLst>
              <a:ext uri="{FF2B5EF4-FFF2-40B4-BE49-F238E27FC236}">
                <a16:creationId xmlns:a16="http://schemas.microsoft.com/office/drawing/2014/main" id="{EF692D4B-630F-3C88-5C23-29E3917E636B}"/>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13" name="Graphic 12">
            <a:extLst>
              <a:ext uri="{FF2B5EF4-FFF2-40B4-BE49-F238E27FC236}">
                <a16:creationId xmlns:a16="http://schemas.microsoft.com/office/drawing/2014/main" id="{0DBB9605-8985-537F-6847-C5CA673A3F1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408BD365-8F17-E65C-244B-A9009064F7B4}"/>
              </a:ext>
            </a:extLst>
          </p:cNvPr>
          <p:cNvSpPr>
            <a:spLocks noGrp="1"/>
          </p:cNvSpPr>
          <p:nvPr>
            <p:ph type="ftr" sz="quarter" idx="11"/>
          </p:nvPr>
        </p:nvSpPr>
        <p:spPr>
          <a:xfrm>
            <a:off x="1536700" y="396000"/>
            <a:ext cx="6443999" cy="142651"/>
          </a:xfrm>
        </p:spPr>
        <p:txBody>
          <a:bodyPr/>
          <a:lstStyle>
            <a:lvl1pPr>
              <a:defRPr>
                <a:solidFill>
                  <a:schemeClr val="tx1"/>
                </a:solidFill>
              </a:defRPr>
            </a:lvl1pPr>
          </a:lstStyle>
          <a:p>
            <a:endParaRPr lang="en-GB" dirty="0">
              <a:solidFill>
                <a:srgbClr val="FFFFFF"/>
              </a:solidFill>
            </a:endParaRPr>
          </a:p>
        </p:txBody>
      </p:sp>
      <p:cxnSp>
        <p:nvCxnSpPr>
          <p:cNvPr id="9" name="Straight Connector 8">
            <a:extLst>
              <a:ext uri="{FF2B5EF4-FFF2-40B4-BE49-F238E27FC236}">
                <a16:creationId xmlns:a16="http://schemas.microsoft.com/office/drawing/2014/main" id="{FE48C4DE-BF13-F500-1174-615813E855CF}"/>
              </a:ext>
            </a:extLst>
          </p:cNvPr>
          <p:cNvCxnSpPr/>
          <p:nvPr userDrawn="1"/>
        </p:nvCxnSpPr>
        <p:spPr>
          <a:xfrm>
            <a:off x="479425" y="702569"/>
            <a:ext cx="11222037"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4491786-AD5F-6B87-0CC2-D20029340A7A}"/>
              </a:ext>
            </a:extLst>
          </p:cNvPr>
          <p:cNvSpPr>
            <a:spLocks noGrp="1"/>
          </p:cNvSpPr>
          <p:nvPr>
            <p:ph type="title"/>
          </p:nvPr>
        </p:nvSpPr>
        <p:spPr>
          <a:xfrm>
            <a:off x="1536699" y="1198800"/>
            <a:ext cx="9115200" cy="752400"/>
          </a:xfrm>
        </p:spPr>
        <p:txBody>
          <a:bodyPr/>
          <a:lstStyle>
            <a:lvl1pPr algn="ctr">
              <a:defRPr sz="2400" b="1">
                <a:solidFill>
                  <a:schemeClr val="tx1"/>
                </a:solidFill>
              </a:defRPr>
            </a:lvl1pPr>
          </a:lstStyle>
          <a:p>
            <a:r>
              <a:rPr lang="en-US"/>
              <a:t>Click to edit Master title style</a:t>
            </a:r>
            <a:endParaRPr lang="en-GB" dirty="0"/>
          </a:p>
        </p:txBody>
      </p:sp>
      <p:sp>
        <p:nvSpPr>
          <p:cNvPr id="14" name="Picture Placeholder 11">
            <a:extLst>
              <a:ext uri="{FF2B5EF4-FFF2-40B4-BE49-F238E27FC236}">
                <a16:creationId xmlns:a16="http://schemas.microsoft.com/office/drawing/2014/main" id="{5514DC5F-F523-3E53-7455-F0E47276BDFE}"/>
              </a:ext>
            </a:extLst>
          </p:cNvPr>
          <p:cNvSpPr>
            <a:spLocks noGrp="1"/>
          </p:cNvSpPr>
          <p:nvPr>
            <p:ph type="pic" sz="quarter" idx="30" hasCustomPrompt="1"/>
          </p:nvPr>
        </p:nvSpPr>
        <p:spPr>
          <a:xfrm>
            <a:off x="477838" y="2930525"/>
            <a:ext cx="1801812" cy="1790700"/>
          </a:xfrm>
        </p:spPr>
        <p:txBody>
          <a:bodyPr/>
          <a:lstStyle>
            <a:lvl1pPr marL="0" indent="0">
              <a:buNone/>
              <a:defRPr sz="1200"/>
            </a:lvl1pPr>
          </a:lstStyle>
          <a:p>
            <a:r>
              <a:rPr lang="en-GB" dirty="0"/>
              <a:t>Click to add icon or picture</a:t>
            </a:r>
          </a:p>
        </p:txBody>
      </p:sp>
      <p:sp>
        <p:nvSpPr>
          <p:cNvPr id="16" name="Text Placeholder 11">
            <a:extLst>
              <a:ext uri="{FF2B5EF4-FFF2-40B4-BE49-F238E27FC236}">
                <a16:creationId xmlns:a16="http://schemas.microsoft.com/office/drawing/2014/main" id="{4D559165-488F-38EA-435A-CD9EA184B693}"/>
              </a:ext>
            </a:extLst>
          </p:cNvPr>
          <p:cNvSpPr>
            <a:spLocks noGrp="1"/>
          </p:cNvSpPr>
          <p:nvPr>
            <p:ph type="body" sz="quarter" idx="25"/>
          </p:nvPr>
        </p:nvSpPr>
        <p:spPr>
          <a:xfrm>
            <a:off x="477303"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35" name="Picture Placeholder 11">
            <a:extLst>
              <a:ext uri="{FF2B5EF4-FFF2-40B4-BE49-F238E27FC236}">
                <a16:creationId xmlns:a16="http://schemas.microsoft.com/office/drawing/2014/main" id="{B67FA54A-E439-D9AB-A037-0B7F7A8E6544}"/>
              </a:ext>
            </a:extLst>
          </p:cNvPr>
          <p:cNvSpPr>
            <a:spLocks noGrp="1"/>
          </p:cNvSpPr>
          <p:nvPr>
            <p:ph type="pic" sz="quarter" idx="31" hasCustomPrompt="1"/>
          </p:nvPr>
        </p:nvSpPr>
        <p:spPr>
          <a:xfrm>
            <a:off x="2832238" y="2930525"/>
            <a:ext cx="1801812" cy="1790700"/>
          </a:xfrm>
        </p:spPr>
        <p:txBody>
          <a:bodyPr/>
          <a:lstStyle>
            <a:lvl1pPr marL="0" indent="0">
              <a:buNone/>
              <a:defRPr sz="1200"/>
            </a:lvl1pPr>
          </a:lstStyle>
          <a:p>
            <a:r>
              <a:rPr lang="en-GB" dirty="0"/>
              <a:t>Click to add icon or picture</a:t>
            </a:r>
          </a:p>
        </p:txBody>
      </p:sp>
      <p:sp>
        <p:nvSpPr>
          <p:cNvPr id="18" name="Text Placeholder 11">
            <a:extLst>
              <a:ext uri="{FF2B5EF4-FFF2-40B4-BE49-F238E27FC236}">
                <a16:creationId xmlns:a16="http://schemas.microsoft.com/office/drawing/2014/main" id="{7BAC5010-DB36-A405-878A-4AE139C9EDCC}"/>
              </a:ext>
            </a:extLst>
          </p:cNvPr>
          <p:cNvSpPr>
            <a:spLocks noGrp="1"/>
          </p:cNvSpPr>
          <p:nvPr>
            <p:ph type="body" sz="quarter" idx="26"/>
          </p:nvPr>
        </p:nvSpPr>
        <p:spPr>
          <a:xfrm>
            <a:off x="2836039"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36" name="Picture Placeholder 11">
            <a:extLst>
              <a:ext uri="{FF2B5EF4-FFF2-40B4-BE49-F238E27FC236}">
                <a16:creationId xmlns:a16="http://schemas.microsoft.com/office/drawing/2014/main" id="{39A24E39-1F00-115C-579D-6C4C006A6C11}"/>
              </a:ext>
            </a:extLst>
          </p:cNvPr>
          <p:cNvSpPr>
            <a:spLocks noGrp="1"/>
          </p:cNvSpPr>
          <p:nvPr>
            <p:ph type="pic" sz="quarter" idx="32" hasCustomPrompt="1"/>
          </p:nvPr>
        </p:nvSpPr>
        <p:spPr>
          <a:xfrm>
            <a:off x="5201038" y="2930525"/>
            <a:ext cx="1801812" cy="1790700"/>
          </a:xfrm>
        </p:spPr>
        <p:txBody>
          <a:bodyPr/>
          <a:lstStyle>
            <a:lvl1pPr marL="0" indent="0">
              <a:buNone/>
              <a:defRPr sz="1200"/>
            </a:lvl1pPr>
          </a:lstStyle>
          <a:p>
            <a:r>
              <a:rPr lang="en-GB" dirty="0"/>
              <a:t>Click to add icon or picture</a:t>
            </a:r>
          </a:p>
        </p:txBody>
      </p:sp>
      <p:sp>
        <p:nvSpPr>
          <p:cNvPr id="20" name="Text Placeholder 11">
            <a:extLst>
              <a:ext uri="{FF2B5EF4-FFF2-40B4-BE49-F238E27FC236}">
                <a16:creationId xmlns:a16="http://schemas.microsoft.com/office/drawing/2014/main" id="{F06033AC-B657-DC65-8F1B-52D567936B0E}"/>
              </a:ext>
            </a:extLst>
          </p:cNvPr>
          <p:cNvSpPr>
            <a:spLocks noGrp="1"/>
          </p:cNvSpPr>
          <p:nvPr>
            <p:ph type="body" sz="quarter" idx="27"/>
          </p:nvPr>
        </p:nvSpPr>
        <p:spPr>
          <a:xfrm>
            <a:off x="5194776"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37" name="Picture Placeholder 11">
            <a:extLst>
              <a:ext uri="{FF2B5EF4-FFF2-40B4-BE49-F238E27FC236}">
                <a16:creationId xmlns:a16="http://schemas.microsoft.com/office/drawing/2014/main" id="{05610B44-1E06-6C45-2236-E3BB24B67E6C}"/>
              </a:ext>
            </a:extLst>
          </p:cNvPr>
          <p:cNvSpPr>
            <a:spLocks noGrp="1"/>
          </p:cNvSpPr>
          <p:nvPr>
            <p:ph type="pic" sz="quarter" idx="33" hasCustomPrompt="1"/>
          </p:nvPr>
        </p:nvSpPr>
        <p:spPr>
          <a:xfrm>
            <a:off x="7562638" y="2930525"/>
            <a:ext cx="1801812" cy="1790700"/>
          </a:xfrm>
        </p:spPr>
        <p:txBody>
          <a:bodyPr/>
          <a:lstStyle>
            <a:lvl1pPr marL="0" indent="0">
              <a:buNone/>
              <a:defRPr sz="1200"/>
            </a:lvl1pPr>
          </a:lstStyle>
          <a:p>
            <a:r>
              <a:rPr lang="en-GB" dirty="0"/>
              <a:t>Click to add icon or picture</a:t>
            </a:r>
          </a:p>
        </p:txBody>
      </p:sp>
      <p:sp>
        <p:nvSpPr>
          <p:cNvPr id="26" name="Text Placeholder 11">
            <a:extLst>
              <a:ext uri="{FF2B5EF4-FFF2-40B4-BE49-F238E27FC236}">
                <a16:creationId xmlns:a16="http://schemas.microsoft.com/office/drawing/2014/main" id="{E5EF48B9-CB1B-FBFF-B5AF-BBAE3C6794D4}"/>
              </a:ext>
            </a:extLst>
          </p:cNvPr>
          <p:cNvSpPr>
            <a:spLocks noGrp="1"/>
          </p:cNvSpPr>
          <p:nvPr>
            <p:ph type="body" sz="quarter" idx="28"/>
          </p:nvPr>
        </p:nvSpPr>
        <p:spPr>
          <a:xfrm>
            <a:off x="7553512"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38" name="Picture Placeholder 11">
            <a:extLst>
              <a:ext uri="{FF2B5EF4-FFF2-40B4-BE49-F238E27FC236}">
                <a16:creationId xmlns:a16="http://schemas.microsoft.com/office/drawing/2014/main" id="{32E42EEB-AA4F-D884-DD8A-8579CB2628D9}"/>
              </a:ext>
            </a:extLst>
          </p:cNvPr>
          <p:cNvSpPr>
            <a:spLocks noGrp="1"/>
          </p:cNvSpPr>
          <p:nvPr>
            <p:ph type="pic" sz="quarter" idx="34" hasCustomPrompt="1"/>
          </p:nvPr>
        </p:nvSpPr>
        <p:spPr>
          <a:xfrm>
            <a:off x="9902638" y="2930525"/>
            <a:ext cx="1801812" cy="1790700"/>
          </a:xfrm>
        </p:spPr>
        <p:txBody>
          <a:bodyPr/>
          <a:lstStyle>
            <a:lvl1pPr marL="0" indent="0">
              <a:buNone/>
              <a:defRPr sz="1200"/>
            </a:lvl1pPr>
          </a:lstStyle>
          <a:p>
            <a:r>
              <a:rPr lang="en-GB" dirty="0"/>
              <a:t>Click to add icon or picture</a:t>
            </a:r>
          </a:p>
        </p:txBody>
      </p:sp>
      <p:sp>
        <p:nvSpPr>
          <p:cNvPr id="27" name="Text Placeholder 11">
            <a:extLst>
              <a:ext uri="{FF2B5EF4-FFF2-40B4-BE49-F238E27FC236}">
                <a16:creationId xmlns:a16="http://schemas.microsoft.com/office/drawing/2014/main" id="{A235F241-120C-00DA-AB48-84E3A674C178}"/>
              </a:ext>
            </a:extLst>
          </p:cNvPr>
          <p:cNvSpPr>
            <a:spLocks noGrp="1"/>
          </p:cNvSpPr>
          <p:nvPr>
            <p:ph type="body" sz="quarter" idx="29"/>
          </p:nvPr>
        </p:nvSpPr>
        <p:spPr>
          <a:xfrm>
            <a:off x="9902370" y="4868863"/>
            <a:ext cx="1802347" cy="1489075"/>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8" name="Rounded Rectangle 27">
            <a:extLst>
              <a:ext uri="{FF2B5EF4-FFF2-40B4-BE49-F238E27FC236}">
                <a16:creationId xmlns:a16="http://schemas.microsoft.com/office/drawing/2014/main" id="{AF8CAC4B-2D21-AF14-3010-59D81403B66F}"/>
              </a:ext>
            </a:extLst>
          </p:cNvPr>
          <p:cNvSpPr/>
          <p:nvPr userDrawn="1"/>
        </p:nvSpPr>
        <p:spPr>
          <a:xfrm>
            <a:off x="12291461" y="-6627"/>
            <a:ext cx="2179452" cy="7588045"/>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29" name="Graphic 28">
            <a:extLst>
              <a:ext uri="{FF2B5EF4-FFF2-40B4-BE49-F238E27FC236}">
                <a16:creationId xmlns:a16="http://schemas.microsoft.com/office/drawing/2014/main" id="{97827565-F34A-AFEA-52E1-2A784289509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30" name="TextBox 29">
            <a:extLst>
              <a:ext uri="{FF2B5EF4-FFF2-40B4-BE49-F238E27FC236}">
                <a16:creationId xmlns:a16="http://schemas.microsoft.com/office/drawing/2014/main" id="{D61D11C1-4AC0-1986-28A6-ED6ECD92A899}"/>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31" name="TextBox 30">
            <a:extLst>
              <a:ext uri="{FF2B5EF4-FFF2-40B4-BE49-F238E27FC236}">
                <a16:creationId xmlns:a16="http://schemas.microsoft.com/office/drawing/2014/main" id="{64843630-D058-FB6C-D411-220F7F0AE807}"/>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solidFill>
                  <a:srgbClr val="FFFFFF"/>
                </a:solidFill>
              </a:rPr>
              <a:t>Change background colour</a:t>
            </a:r>
          </a:p>
          <a:p>
            <a:endParaRPr lang="en-GB" sz="800" dirty="0">
              <a:solidFill>
                <a:srgbClr val="FFFFFF"/>
              </a:solidFill>
            </a:endParaRPr>
          </a:p>
          <a:p>
            <a:pPr marL="228600" indent="-228600">
              <a:buFont typeface="+mj-lt"/>
              <a:buAutoNum type="arabicPeriod"/>
            </a:pPr>
            <a:r>
              <a:rPr lang="en-GB" sz="800" dirty="0">
                <a:solidFill>
                  <a:srgbClr val="FFFFFF"/>
                </a:solidFill>
              </a:rPr>
              <a:t>Under the ‘Design’ tab in the ribbon, select ‘Format Background’ to reveal the dialogue box below (or right-click on the background and scroll down to ‘Format Background’).</a:t>
            </a:r>
          </a:p>
        </p:txBody>
      </p:sp>
      <p:pic>
        <p:nvPicPr>
          <p:cNvPr id="32" name="Picture 31">
            <a:extLst>
              <a:ext uri="{FF2B5EF4-FFF2-40B4-BE49-F238E27FC236}">
                <a16:creationId xmlns:a16="http://schemas.microsoft.com/office/drawing/2014/main" id="{CC306C6F-BA4F-0F52-C53E-B72BC52D86A9}"/>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33" name="TextBox 32">
            <a:extLst>
              <a:ext uri="{FF2B5EF4-FFF2-40B4-BE49-F238E27FC236}">
                <a16:creationId xmlns:a16="http://schemas.microsoft.com/office/drawing/2014/main" id="{95DF2924-25D4-74D4-E84D-B80CE13C3CC5}"/>
              </a:ext>
            </a:extLst>
          </p:cNvPr>
          <p:cNvSpPr txBox="1"/>
          <p:nvPr userDrawn="1"/>
        </p:nvSpPr>
        <p:spPr>
          <a:xfrm>
            <a:off x="12411008" y="3266234"/>
            <a:ext cx="1995587"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rgbClr val="FFFFFF"/>
                </a:solidFill>
              </a:rPr>
              <a:t>Click the paint bucket icon (which shows the current colour) to bring up the ‘Theme Colours’ box and select either dark grey,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34" name="Picture 33">
            <a:extLst>
              <a:ext uri="{FF2B5EF4-FFF2-40B4-BE49-F238E27FC236}">
                <a16:creationId xmlns:a16="http://schemas.microsoft.com/office/drawing/2014/main" id="{992741A3-BF33-6CA8-AA56-3132EA6BC214}"/>
              </a:ext>
            </a:extLst>
          </p:cNvPr>
          <p:cNvPicPr>
            <a:picLocks noChangeAspect="1"/>
          </p:cNvPicPr>
          <p:nvPr userDrawn="1"/>
        </p:nvPicPr>
        <p:blipFill>
          <a:blip r:embed="rId7"/>
          <a:srcRect/>
          <a:stretch/>
        </p:blipFill>
        <p:spPr>
          <a:xfrm>
            <a:off x="12629327" y="4354528"/>
            <a:ext cx="1365529" cy="1639777"/>
          </a:xfrm>
          <a:prstGeom prst="rect">
            <a:avLst/>
          </a:prstGeom>
        </p:spPr>
      </p:pic>
      <p:sp>
        <p:nvSpPr>
          <p:cNvPr id="10" name="TextBox 9">
            <a:extLst>
              <a:ext uri="{FF2B5EF4-FFF2-40B4-BE49-F238E27FC236}">
                <a16:creationId xmlns:a16="http://schemas.microsoft.com/office/drawing/2014/main" id="{0994FBB7-F262-C208-5FAD-C5CCB0220C0D}"/>
              </a:ext>
            </a:extLst>
          </p:cNvPr>
          <p:cNvSpPr txBox="1"/>
          <p:nvPr userDrawn="1"/>
        </p:nvSpPr>
        <p:spPr>
          <a:xfrm>
            <a:off x="12411008" y="6800125"/>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12" name="TextBox 11">
            <a:extLst>
              <a:ext uri="{FF2B5EF4-FFF2-40B4-BE49-F238E27FC236}">
                <a16:creationId xmlns:a16="http://schemas.microsoft.com/office/drawing/2014/main" id="{3D484B6D-B055-FAEF-7052-0E57EC5A53CC}"/>
              </a:ext>
            </a:extLst>
          </p:cNvPr>
          <p:cNvSpPr txBox="1"/>
          <p:nvPr userDrawn="1"/>
        </p:nvSpPr>
        <p:spPr>
          <a:xfrm>
            <a:off x="12411008" y="6231328"/>
            <a:ext cx="1964209" cy="369332"/>
          </a:xfrm>
          <a:prstGeom prst="rect">
            <a:avLst/>
          </a:prstGeom>
          <a:noFill/>
        </p:spPr>
        <p:txBody>
          <a:bodyPr wrap="square" lIns="0" tIns="0" rIns="0" bIns="0" rtlCol="0">
            <a:spAutoFit/>
          </a:bodyPr>
          <a:lstStyle/>
          <a:p>
            <a:pPr>
              <a:buFont typeface="+mj-lt"/>
              <a:buNone/>
            </a:pPr>
            <a:r>
              <a:rPr lang="en-GB" sz="800" dirty="0">
                <a:solidFill>
                  <a:srgbClr val="FFFFFF"/>
                </a:solidFill>
              </a:rPr>
              <a:t>A selection of images and brand icons can be found here</a:t>
            </a:r>
            <a:r>
              <a:rPr lang="en-GB" sz="800" b="1" dirty="0">
                <a:solidFill>
                  <a:srgbClr val="FFFFFF"/>
                </a:solidFill>
              </a:rPr>
              <a:t> Public Drive (P Drive) &gt; Marketing and Brand Library &gt; SE PPT</a:t>
            </a:r>
          </a:p>
        </p:txBody>
      </p:sp>
    </p:spTree>
    <p:extLst>
      <p:ext uri="{BB962C8B-B14F-4D97-AF65-F5344CB8AC3E}">
        <p14:creationId xmlns:p14="http://schemas.microsoft.com/office/powerpoint/2010/main" val="1481745567"/>
      </p:ext>
    </p:extLst>
  </p:cSld>
  <p:clrMapOvr>
    <a:overrideClrMapping bg1="dk1" tx1="lt1" bg2="dk2" tx2="lt2" accent1="accent1" accent2="accent2" accent3="accent3" accent4="accent4" accent5="accent5" accent6="accent6" hlink="hlink" folHlink="folHlink"/>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Icons and Half Pic Righ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9F734163-7B6F-AC40-8788-29451C99861C}" type="datetime2">
              <a:rPr lang="en-GB" smtClean="0">
                <a:solidFill>
                  <a:srgbClr val="494949"/>
                </a:solidFill>
              </a:rPr>
              <a:pPr/>
              <a:t>Thursday, 24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4069125" cy="242312"/>
          </a:xfrm>
        </p:spPr>
        <p:txBody>
          <a:bodyPr/>
          <a:lstStyle/>
          <a:p>
            <a:endParaRPr lang="en-GB" dirty="0">
              <a:solidFill>
                <a:srgbClr val="494949"/>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5"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5" y="1198800"/>
            <a:ext cx="5126400" cy="752400"/>
          </a:xfrm>
        </p:spPr>
        <p:txBody>
          <a:bodyPr/>
          <a:lstStyle>
            <a:lvl1pPr>
              <a:defRPr sz="2400" b="1"/>
            </a:lvl1pPr>
          </a:lstStyle>
          <a:p>
            <a:r>
              <a:rPr lang="en-US"/>
              <a:t>Click to edit Master title style</a:t>
            </a:r>
            <a:endParaRPr lang="en-GB" dirty="0"/>
          </a:p>
        </p:txBody>
      </p:sp>
      <p:sp>
        <p:nvSpPr>
          <p:cNvPr id="12" name="Picture Placeholder 11">
            <a:extLst>
              <a:ext uri="{FF2B5EF4-FFF2-40B4-BE49-F238E27FC236}">
                <a16:creationId xmlns:a16="http://schemas.microsoft.com/office/drawing/2014/main" id="{14931D9D-646E-BE1B-C4C5-27EDB15A3E61}"/>
              </a:ext>
            </a:extLst>
          </p:cNvPr>
          <p:cNvSpPr>
            <a:spLocks noGrp="1"/>
          </p:cNvSpPr>
          <p:nvPr>
            <p:ph type="pic" sz="quarter" idx="29" hasCustomPrompt="1"/>
          </p:nvPr>
        </p:nvSpPr>
        <p:spPr>
          <a:xfrm>
            <a:off x="1114425" y="2457450"/>
            <a:ext cx="973138" cy="971550"/>
          </a:xfrm>
        </p:spPr>
        <p:txBody>
          <a:bodyPr/>
          <a:lstStyle>
            <a:lvl1pPr marL="0" indent="0">
              <a:buNone/>
              <a:defRPr sz="1200"/>
            </a:lvl1pPr>
          </a:lstStyle>
          <a:p>
            <a:r>
              <a:rPr lang="en-GB" dirty="0"/>
              <a:t>Click to add icon or picture</a:t>
            </a:r>
          </a:p>
        </p:txBody>
      </p:sp>
      <p:sp>
        <p:nvSpPr>
          <p:cNvPr id="18" name="Text Placeholder 11">
            <a:extLst>
              <a:ext uri="{FF2B5EF4-FFF2-40B4-BE49-F238E27FC236}">
                <a16:creationId xmlns:a16="http://schemas.microsoft.com/office/drawing/2014/main" id="{F3969DBF-DBCA-2EE1-1EFC-C6434D5259DB}"/>
              </a:ext>
            </a:extLst>
          </p:cNvPr>
          <p:cNvSpPr>
            <a:spLocks noGrp="1"/>
          </p:cNvSpPr>
          <p:nvPr>
            <p:ph type="body" sz="quarter" idx="25"/>
          </p:nvPr>
        </p:nvSpPr>
        <p:spPr>
          <a:xfrm>
            <a:off x="487515"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4" name="Picture Placeholder 11">
            <a:extLst>
              <a:ext uri="{FF2B5EF4-FFF2-40B4-BE49-F238E27FC236}">
                <a16:creationId xmlns:a16="http://schemas.microsoft.com/office/drawing/2014/main" id="{E48042D0-3A03-3FA0-EEA3-EB7572E55A9E}"/>
              </a:ext>
            </a:extLst>
          </p:cNvPr>
          <p:cNvSpPr>
            <a:spLocks noGrp="1"/>
          </p:cNvSpPr>
          <p:nvPr>
            <p:ph type="pic" sz="quarter" idx="30" hasCustomPrompt="1"/>
          </p:nvPr>
        </p:nvSpPr>
        <p:spPr>
          <a:xfrm>
            <a:off x="4030425" y="2457450"/>
            <a:ext cx="973138" cy="971550"/>
          </a:xfrm>
        </p:spPr>
        <p:txBody>
          <a:bodyPr/>
          <a:lstStyle>
            <a:lvl1pPr marL="0" indent="0">
              <a:buNone/>
              <a:defRPr sz="1200"/>
            </a:lvl1pPr>
          </a:lstStyle>
          <a:p>
            <a:r>
              <a:rPr lang="en-GB" dirty="0"/>
              <a:t>Click to add icon or picture</a:t>
            </a:r>
          </a:p>
        </p:txBody>
      </p:sp>
      <p:sp>
        <p:nvSpPr>
          <p:cNvPr id="19" name="Text Placeholder 11">
            <a:extLst>
              <a:ext uri="{FF2B5EF4-FFF2-40B4-BE49-F238E27FC236}">
                <a16:creationId xmlns:a16="http://schemas.microsoft.com/office/drawing/2014/main" id="{EDC7C715-E115-9058-959B-6AA7BBE49582}"/>
              </a:ext>
            </a:extLst>
          </p:cNvPr>
          <p:cNvSpPr>
            <a:spLocks noGrp="1"/>
          </p:cNvSpPr>
          <p:nvPr>
            <p:ph type="body" sz="quarter" idx="26"/>
          </p:nvPr>
        </p:nvSpPr>
        <p:spPr>
          <a:xfrm>
            <a:off x="3407360"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5" name="Picture Placeholder 11">
            <a:extLst>
              <a:ext uri="{FF2B5EF4-FFF2-40B4-BE49-F238E27FC236}">
                <a16:creationId xmlns:a16="http://schemas.microsoft.com/office/drawing/2014/main" id="{2A1695B5-AC81-EF09-1669-1512D7B231E2}"/>
              </a:ext>
            </a:extLst>
          </p:cNvPr>
          <p:cNvSpPr>
            <a:spLocks noGrp="1"/>
          </p:cNvSpPr>
          <p:nvPr>
            <p:ph type="pic" sz="quarter" idx="31" hasCustomPrompt="1"/>
          </p:nvPr>
        </p:nvSpPr>
        <p:spPr>
          <a:xfrm>
            <a:off x="1114425" y="4617450"/>
            <a:ext cx="973138" cy="971550"/>
          </a:xfrm>
        </p:spPr>
        <p:txBody>
          <a:bodyPr/>
          <a:lstStyle>
            <a:lvl1pPr marL="0" indent="0">
              <a:buNone/>
              <a:defRPr sz="1200"/>
            </a:lvl1pPr>
          </a:lstStyle>
          <a:p>
            <a:r>
              <a:rPr lang="en-GB" dirty="0"/>
              <a:t>Click to add icon or picture</a:t>
            </a:r>
          </a:p>
        </p:txBody>
      </p:sp>
      <p:sp>
        <p:nvSpPr>
          <p:cNvPr id="20" name="Text Placeholder 11">
            <a:extLst>
              <a:ext uri="{FF2B5EF4-FFF2-40B4-BE49-F238E27FC236}">
                <a16:creationId xmlns:a16="http://schemas.microsoft.com/office/drawing/2014/main" id="{CC470E8F-FF49-B5A6-6485-607F3E9DC034}"/>
              </a:ext>
            </a:extLst>
          </p:cNvPr>
          <p:cNvSpPr>
            <a:spLocks noGrp="1"/>
          </p:cNvSpPr>
          <p:nvPr>
            <p:ph type="body" sz="quarter" idx="27"/>
          </p:nvPr>
        </p:nvSpPr>
        <p:spPr>
          <a:xfrm>
            <a:off x="487515"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6" name="Picture Placeholder 11">
            <a:extLst>
              <a:ext uri="{FF2B5EF4-FFF2-40B4-BE49-F238E27FC236}">
                <a16:creationId xmlns:a16="http://schemas.microsoft.com/office/drawing/2014/main" id="{02B4772D-8715-E532-16E4-D5D8E559616F}"/>
              </a:ext>
            </a:extLst>
          </p:cNvPr>
          <p:cNvSpPr>
            <a:spLocks noGrp="1"/>
          </p:cNvSpPr>
          <p:nvPr>
            <p:ph type="pic" sz="quarter" idx="32" hasCustomPrompt="1"/>
          </p:nvPr>
        </p:nvSpPr>
        <p:spPr>
          <a:xfrm>
            <a:off x="4030425" y="4617450"/>
            <a:ext cx="973138" cy="971550"/>
          </a:xfrm>
        </p:spPr>
        <p:txBody>
          <a:bodyPr/>
          <a:lstStyle>
            <a:lvl1pPr marL="0" indent="0">
              <a:buNone/>
              <a:defRPr sz="1200"/>
            </a:lvl1pPr>
          </a:lstStyle>
          <a:p>
            <a:r>
              <a:rPr lang="en-GB" dirty="0"/>
              <a:t>Click to add icon or picture</a:t>
            </a:r>
          </a:p>
        </p:txBody>
      </p:sp>
      <p:sp>
        <p:nvSpPr>
          <p:cNvPr id="21" name="Text Placeholder 11">
            <a:extLst>
              <a:ext uri="{FF2B5EF4-FFF2-40B4-BE49-F238E27FC236}">
                <a16:creationId xmlns:a16="http://schemas.microsoft.com/office/drawing/2014/main" id="{DC2E6192-FDBE-36E7-BDE6-E081F4034765}"/>
              </a:ext>
            </a:extLst>
          </p:cNvPr>
          <p:cNvSpPr>
            <a:spLocks noGrp="1"/>
          </p:cNvSpPr>
          <p:nvPr>
            <p:ph type="body" sz="quarter" idx="28"/>
          </p:nvPr>
        </p:nvSpPr>
        <p:spPr>
          <a:xfrm>
            <a:off x="3407360"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2" name="Picture Placeholder 21">
            <a:extLst>
              <a:ext uri="{FF2B5EF4-FFF2-40B4-BE49-F238E27FC236}">
                <a16:creationId xmlns:a16="http://schemas.microsoft.com/office/drawing/2014/main" id="{889F2057-3030-214D-B7D6-AEC93F818788}"/>
              </a:ext>
            </a:extLst>
          </p:cNvPr>
          <p:cNvSpPr>
            <a:spLocks noGrp="1"/>
          </p:cNvSpPr>
          <p:nvPr>
            <p:ph type="pic" sz="quarter" idx="33"/>
          </p:nvPr>
        </p:nvSpPr>
        <p:spPr>
          <a:xfrm>
            <a:off x="6096000" y="-6350"/>
            <a:ext cx="6096000" cy="6480175"/>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spTree>
    <p:extLst>
      <p:ext uri="{BB962C8B-B14F-4D97-AF65-F5344CB8AC3E}">
        <p14:creationId xmlns:p14="http://schemas.microsoft.com/office/powerpoint/2010/main" val="1553263762"/>
      </p:ext>
    </p:extLst>
  </p:cSld>
  <p:clrMapOvr>
    <a:masterClrMapping/>
  </p:clrMapOvr>
  <p:extLst>
    <p:ext uri="{DCECCB84-F9BA-43D5-87BE-67443E8EF086}">
      <p15:sldGuideLst xmlns:p15="http://schemas.microsoft.com/office/powerpoint/2012/main">
        <p15:guide id="1" pos="3545">
          <p15:clr>
            <a:srgbClr val="FBAE40"/>
          </p15:clr>
        </p15:guide>
        <p15:guide id="2" pos="2451">
          <p15:clr>
            <a:srgbClr val="FBAE40"/>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Icons and Half Pic Righ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7E6EE044-DFA9-F044-BDFB-314AAF1F5723}" type="datetime2">
              <a:rPr lang="en-GB" smtClean="0">
                <a:solidFill>
                  <a:srgbClr val="FFFFFF"/>
                </a:solidFill>
              </a:rPr>
              <a:pPr/>
              <a:t>Thursday, 24 August 2023</a:t>
            </a:fld>
            <a:endParaRPr lang="en-GB" dirty="0">
              <a:solidFill>
                <a:srgbClr val="FFFFFF"/>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pic>
        <p:nvPicPr>
          <p:cNvPr id="12" name="Graphic 11">
            <a:extLst>
              <a:ext uri="{FF2B5EF4-FFF2-40B4-BE49-F238E27FC236}">
                <a16:creationId xmlns:a16="http://schemas.microsoft.com/office/drawing/2014/main" id="{6597CB69-0109-4912-8D2C-30A0ECE5FA6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479426"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1536700" y="296340"/>
            <a:ext cx="4069125" cy="242312"/>
          </a:xfrm>
        </p:spPr>
        <p:txBody>
          <a:bodyPr/>
          <a:lstStyle/>
          <a:p>
            <a:endParaRPr lang="en-GB" dirty="0">
              <a:solidFill>
                <a:srgbClr val="FFFFFF"/>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479425"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487515" y="1198800"/>
            <a:ext cx="5126400" cy="752400"/>
          </a:xfrm>
        </p:spPr>
        <p:txBody>
          <a:bodyPr/>
          <a:lstStyle>
            <a:lvl1pPr>
              <a:defRPr sz="2400" b="1">
                <a:solidFill>
                  <a:schemeClr val="tx1"/>
                </a:solidFill>
              </a:defRPr>
            </a:lvl1pPr>
          </a:lstStyle>
          <a:p>
            <a:r>
              <a:rPr lang="en-US"/>
              <a:t>Click to edit Master title style</a:t>
            </a:r>
            <a:endParaRPr lang="en-GB" dirty="0"/>
          </a:p>
        </p:txBody>
      </p:sp>
      <p:sp>
        <p:nvSpPr>
          <p:cNvPr id="22" name="Picture Placeholder 11">
            <a:extLst>
              <a:ext uri="{FF2B5EF4-FFF2-40B4-BE49-F238E27FC236}">
                <a16:creationId xmlns:a16="http://schemas.microsoft.com/office/drawing/2014/main" id="{AC8432B5-2368-AD4E-40C4-2BA6B227CF46}"/>
              </a:ext>
            </a:extLst>
          </p:cNvPr>
          <p:cNvSpPr>
            <a:spLocks noGrp="1"/>
          </p:cNvSpPr>
          <p:nvPr>
            <p:ph type="pic" sz="quarter" idx="29" hasCustomPrompt="1"/>
          </p:nvPr>
        </p:nvSpPr>
        <p:spPr>
          <a:xfrm>
            <a:off x="1114425" y="2457450"/>
            <a:ext cx="973138" cy="971550"/>
          </a:xfrm>
        </p:spPr>
        <p:txBody>
          <a:bodyPr/>
          <a:lstStyle>
            <a:lvl1pPr marL="0" indent="0">
              <a:buNone/>
              <a:defRPr sz="1200"/>
            </a:lvl1pPr>
          </a:lstStyle>
          <a:p>
            <a:r>
              <a:rPr lang="en-GB" dirty="0"/>
              <a:t>Click to add icon or picture</a:t>
            </a:r>
          </a:p>
        </p:txBody>
      </p:sp>
      <p:sp>
        <p:nvSpPr>
          <p:cNvPr id="35" name="Text Placeholder 11">
            <a:extLst>
              <a:ext uri="{FF2B5EF4-FFF2-40B4-BE49-F238E27FC236}">
                <a16:creationId xmlns:a16="http://schemas.microsoft.com/office/drawing/2014/main" id="{731C2CA6-6BC8-FCC0-2CF1-F08A7AD5F352}"/>
              </a:ext>
            </a:extLst>
          </p:cNvPr>
          <p:cNvSpPr>
            <a:spLocks noGrp="1"/>
          </p:cNvSpPr>
          <p:nvPr>
            <p:ph type="body" sz="quarter" idx="25"/>
          </p:nvPr>
        </p:nvSpPr>
        <p:spPr>
          <a:xfrm>
            <a:off x="487515"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8" name="Picture Placeholder 11">
            <a:extLst>
              <a:ext uri="{FF2B5EF4-FFF2-40B4-BE49-F238E27FC236}">
                <a16:creationId xmlns:a16="http://schemas.microsoft.com/office/drawing/2014/main" id="{0B93CEDC-31AD-C297-F03B-7816B7629957}"/>
              </a:ext>
            </a:extLst>
          </p:cNvPr>
          <p:cNvSpPr>
            <a:spLocks noGrp="1"/>
          </p:cNvSpPr>
          <p:nvPr>
            <p:ph type="pic" sz="quarter" idx="30" hasCustomPrompt="1"/>
          </p:nvPr>
        </p:nvSpPr>
        <p:spPr>
          <a:xfrm>
            <a:off x="4030425" y="2457450"/>
            <a:ext cx="973138" cy="971550"/>
          </a:xfrm>
        </p:spPr>
        <p:txBody>
          <a:bodyPr/>
          <a:lstStyle>
            <a:lvl1pPr marL="0" indent="0">
              <a:buNone/>
              <a:defRPr sz="1200"/>
            </a:lvl1pPr>
          </a:lstStyle>
          <a:p>
            <a:r>
              <a:rPr lang="en-GB" dirty="0"/>
              <a:t>Click to add icon or picture</a:t>
            </a:r>
          </a:p>
        </p:txBody>
      </p:sp>
      <p:sp>
        <p:nvSpPr>
          <p:cNvPr id="26" name="Text Placeholder 11">
            <a:extLst>
              <a:ext uri="{FF2B5EF4-FFF2-40B4-BE49-F238E27FC236}">
                <a16:creationId xmlns:a16="http://schemas.microsoft.com/office/drawing/2014/main" id="{4D319DEC-0E0E-219A-5C73-8B7C0708714D}"/>
              </a:ext>
            </a:extLst>
          </p:cNvPr>
          <p:cNvSpPr>
            <a:spLocks noGrp="1"/>
          </p:cNvSpPr>
          <p:nvPr>
            <p:ph type="body" sz="quarter" idx="26"/>
          </p:nvPr>
        </p:nvSpPr>
        <p:spPr>
          <a:xfrm>
            <a:off x="3407360"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9" name="Picture Placeholder 11">
            <a:extLst>
              <a:ext uri="{FF2B5EF4-FFF2-40B4-BE49-F238E27FC236}">
                <a16:creationId xmlns:a16="http://schemas.microsoft.com/office/drawing/2014/main" id="{E4ABFBBE-B3D8-59A1-7E1D-035593D9524E}"/>
              </a:ext>
            </a:extLst>
          </p:cNvPr>
          <p:cNvSpPr>
            <a:spLocks noGrp="1"/>
          </p:cNvSpPr>
          <p:nvPr>
            <p:ph type="pic" sz="quarter" idx="31" hasCustomPrompt="1"/>
          </p:nvPr>
        </p:nvSpPr>
        <p:spPr>
          <a:xfrm>
            <a:off x="1114425" y="4617450"/>
            <a:ext cx="973138" cy="971550"/>
          </a:xfrm>
        </p:spPr>
        <p:txBody>
          <a:bodyPr/>
          <a:lstStyle>
            <a:lvl1pPr marL="0" indent="0">
              <a:buNone/>
              <a:defRPr sz="1200"/>
            </a:lvl1pPr>
          </a:lstStyle>
          <a:p>
            <a:r>
              <a:rPr lang="en-GB" dirty="0"/>
              <a:t>Click to add icon or picture</a:t>
            </a:r>
          </a:p>
        </p:txBody>
      </p:sp>
      <p:sp>
        <p:nvSpPr>
          <p:cNvPr id="28" name="Text Placeholder 11">
            <a:extLst>
              <a:ext uri="{FF2B5EF4-FFF2-40B4-BE49-F238E27FC236}">
                <a16:creationId xmlns:a16="http://schemas.microsoft.com/office/drawing/2014/main" id="{5FEC9DBD-C887-2B18-06C7-CF0CFB30637D}"/>
              </a:ext>
            </a:extLst>
          </p:cNvPr>
          <p:cNvSpPr>
            <a:spLocks noGrp="1"/>
          </p:cNvSpPr>
          <p:nvPr>
            <p:ph type="body" sz="quarter" idx="27"/>
          </p:nvPr>
        </p:nvSpPr>
        <p:spPr>
          <a:xfrm>
            <a:off x="487515"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0" name="Picture Placeholder 11">
            <a:extLst>
              <a:ext uri="{FF2B5EF4-FFF2-40B4-BE49-F238E27FC236}">
                <a16:creationId xmlns:a16="http://schemas.microsoft.com/office/drawing/2014/main" id="{5219FDA6-E225-D950-C52D-0D54F36FACE9}"/>
              </a:ext>
            </a:extLst>
          </p:cNvPr>
          <p:cNvSpPr>
            <a:spLocks noGrp="1"/>
          </p:cNvSpPr>
          <p:nvPr>
            <p:ph type="pic" sz="quarter" idx="32" hasCustomPrompt="1"/>
          </p:nvPr>
        </p:nvSpPr>
        <p:spPr>
          <a:xfrm>
            <a:off x="4030425" y="4617450"/>
            <a:ext cx="973138" cy="971550"/>
          </a:xfrm>
        </p:spPr>
        <p:txBody>
          <a:bodyPr/>
          <a:lstStyle>
            <a:lvl1pPr marL="0" indent="0">
              <a:buNone/>
              <a:defRPr sz="1200"/>
            </a:lvl1pPr>
          </a:lstStyle>
          <a:p>
            <a:r>
              <a:rPr lang="en-GB" dirty="0"/>
              <a:t>Click to add icon or picture</a:t>
            </a:r>
          </a:p>
        </p:txBody>
      </p:sp>
      <p:sp>
        <p:nvSpPr>
          <p:cNvPr id="34" name="Text Placeholder 11">
            <a:extLst>
              <a:ext uri="{FF2B5EF4-FFF2-40B4-BE49-F238E27FC236}">
                <a16:creationId xmlns:a16="http://schemas.microsoft.com/office/drawing/2014/main" id="{B02DC6BC-DE0D-500E-B171-9F0F4C3113FA}"/>
              </a:ext>
            </a:extLst>
          </p:cNvPr>
          <p:cNvSpPr>
            <a:spLocks noGrp="1"/>
          </p:cNvSpPr>
          <p:nvPr>
            <p:ph type="body" sz="quarter" idx="28"/>
          </p:nvPr>
        </p:nvSpPr>
        <p:spPr>
          <a:xfrm>
            <a:off x="3407360"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36" name="Picture Placeholder 21">
            <a:extLst>
              <a:ext uri="{FF2B5EF4-FFF2-40B4-BE49-F238E27FC236}">
                <a16:creationId xmlns:a16="http://schemas.microsoft.com/office/drawing/2014/main" id="{8A276F0C-FFD0-FAFC-0E92-5E975819A8BA}"/>
              </a:ext>
            </a:extLst>
          </p:cNvPr>
          <p:cNvSpPr>
            <a:spLocks noGrp="1"/>
          </p:cNvSpPr>
          <p:nvPr>
            <p:ph type="pic" sz="quarter" idx="33"/>
          </p:nvPr>
        </p:nvSpPr>
        <p:spPr>
          <a:xfrm>
            <a:off x="6096000" y="-6350"/>
            <a:ext cx="6096000" cy="6480175"/>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sp>
        <p:nvSpPr>
          <p:cNvPr id="21" name="Rounded Rectangle 20">
            <a:extLst>
              <a:ext uri="{FF2B5EF4-FFF2-40B4-BE49-F238E27FC236}">
                <a16:creationId xmlns:a16="http://schemas.microsoft.com/office/drawing/2014/main" id="{165DBCA5-29B3-97D7-11E4-CDA090E5504A}"/>
              </a:ext>
            </a:extLst>
          </p:cNvPr>
          <p:cNvSpPr/>
          <p:nvPr userDrawn="1"/>
        </p:nvSpPr>
        <p:spPr>
          <a:xfrm>
            <a:off x="12291461" y="-6628"/>
            <a:ext cx="2179452" cy="7576471"/>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24" name="Graphic 23">
            <a:extLst>
              <a:ext uri="{FF2B5EF4-FFF2-40B4-BE49-F238E27FC236}">
                <a16:creationId xmlns:a16="http://schemas.microsoft.com/office/drawing/2014/main" id="{34518176-B067-F97B-3C87-C6C4E5180B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5" name="TextBox 24">
            <a:extLst>
              <a:ext uri="{FF2B5EF4-FFF2-40B4-BE49-F238E27FC236}">
                <a16:creationId xmlns:a16="http://schemas.microsoft.com/office/drawing/2014/main" id="{49A79DFD-BE7F-6FE1-DCB6-38C943499B18}"/>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30" name="TextBox 29">
            <a:extLst>
              <a:ext uri="{FF2B5EF4-FFF2-40B4-BE49-F238E27FC236}">
                <a16:creationId xmlns:a16="http://schemas.microsoft.com/office/drawing/2014/main" id="{5F571DA1-63D2-EDFB-FE07-37363A0DE747}"/>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solidFill>
                  <a:srgbClr val="FFFFFF"/>
                </a:solidFill>
              </a:rPr>
              <a:t>Change background colour</a:t>
            </a:r>
          </a:p>
          <a:p>
            <a:endParaRPr lang="en-GB" sz="800" dirty="0">
              <a:solidFill>
                <a:srgbClr val="FFFFFF"/>
              </a:solidFill>
            </a:endParaRPr>
          </a:p>
          <a:p>
            <a:pPr marL="228600" indent="-228600">
              <a:buFont typeface="+mj-lt"/>
              <a:buAutoNum type="arabicPeriod"/>
            </a:pPr>
            <a:r>
              <a:rPr lang="en-GB" sz="800" dirty="0">
                <a:solidFill>
                  <a:srgbClr val="FFFFFF"/>
                </a:solidFill>
              </a:rPr>
              <a:t>Under the ‘Design’ tab in the ribbon, select ‘Format Background’ to reveal the dialogue box below (or right-click on the background and scroll down to ‘Format Background’).</a:t>
            </a:r>
          </a:p>
        </p:txBody>
      </p:sp>
      <p:pic>
        <p:nvPicPr>
          <p:cNvPr id="31" name="Picture 30">
            <a:extLst>
              <a:ext uri="{FF2B5EF4-FFF2-40B4-BE49-F238E27FC236}">
                <a16:creationId xmlns:a16="http://schemas.microsoft.com/office/drawing/2014/main" id="{D162AA34-7DA8-FEDD-6439-270E9E6EA4EE}"/>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32" name="TextBox 31">
            <a:extLst>
              <a:ext uri="{FF2B5EF4-FFF2-40B4-BE49-F238E27FC236}">
                <a16:creationId xmlns:a16="http://schemas.microsoft.com/office/drawing/2014/main" id="{EE4AE368-902A-4873-FB52-9C8A226BF5E8}"/>
              </a:ext>
            </a:extLst>
          </p:cNvPr>
          <p:cNvSpPr txBox="1"/>
          <p:nvPr userDrawn="1"/>
        </p:nvSpPr>
        <p:spPr>
          <a:xfrm>
            <a:off x="12411009" y="3266234"/>
            <a:ext cx="1989192"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rgbClr val="FFFFFF"/>
                </a:solidFill>
              </a:rPr>
              <a:t>Click the paint bucket icon (which shows the current colour) to bring up the ‘Theme Colours’ box and select either dark grey,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33" name="Picture 32">
            <a:extLst>
              <a:ext uri="{FF2B5EF4-FFF2-40B4-BE49-F238E27FC236}">
                <a16:creationId xmlns:a16="http://schemas.microsoft.com/office/drawing/2014/main" id="{08B9DE42-B0A1-1FB4-92F4-819DCBFD1F10}"/>
              </a:ext>
            </a:extLst>
          </p:cNvPr>
          <p:cNvPicPr>
            <a:picLocks noChangeAspect="1"/>
          </p:cNvPicPr>
          <p:nvPr userDrawn="1"/>
        </p:nvPicPr>
        <p:blipFill>
          <a:blip r:embed="rId7"/>
          <a:srcRect/>
          <a:stretch/>
        </p:blipFill>
        <p:spPr>
          <a:xfrm>
            <a:off x="12629327" y="4358937"/>
            <a:ext cx="1365529" cy="1639777"/>
          </a:xfrm>
          <a:prstGeom prst="rect">
            <a:avLst/>
          </a:prstGeom>
        </p:spPr>
      </p:pic>
      <p:sp>
        <p:nvSpPr>
          <p:cNvPr id="8" name="TextBox 7">
            <a:extLst>
              <a:ext uri="{FF2B5EF4-FFF2-40B4-BE49-F238E27FC236}">
                <a16:creationId xmlns:a16="http://schemas.microsoft.com/office/drawing/2014/main" id="{522D8FC0-7550-2542-3493-CD3D0A4CD6CB}"/>
              </a:ext>
            </a:extLst>
          </p:cNvPr>
          <p:cNvSpPr txBox="1"/>
          <p:nvPr userDrawn="1"/>
        </p:nvSpPr>
        <p:spPr>
          <a:xfrm>
            <a:off x="12411008" y="6776975"/>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11" name="TextBox 10">
            <a:extLst>
              <a:ext uri="{FF2B5EF4-FFF2-40B4-BE49-F238E27FC236}">
                <a16:creationId xmlns:a16="http://schemas.microsoft.com/office/drawing/2014/main" id="{1AF97647-6FD9-E73D-549C-1E71EC859248}"/>
              </a:ext>
            </a:extLst>
          </p:cNvPr>
          <p:cNvSpPr txBox="1"/>
          <p:nvPr userDrawn="1"/>
        </p:nvSpPr>
        <p:spPr>
          <a:xfrm>
            <a:off x="12411008" y="6208178"/>
            <a:ext cx="1964209" cy="369332"/>
          </a:xfrm>
          <a:prstGeom prst="rect">
            <a:avLst/>
          </a:prstGeom>
          <a:noFill/>
        </p:spPr>
        <p:txBody>
          <a:bodyPr wrap="square" lIns="0" tIns="0" rIns="0" bIns="0" rtlCol="0">
            <a:spAutoFit/>
          </a:bodyPr>
          <a:lstStyle/>
          <a:p>
            <a:pPr>
              <a:buFont typeface="+mj-lt"/>
              <a:buNone/>
            </a:pPr>
            <a:r>
              <a:rPr lang="en-GB" sz="800" dirty="0">
                <a:solidFill>
                  <a:srgbClr val="FFFFFF"/>
                </a:solidFill>
              </a:rPr>
              <a:t>A selection of images and brand icons can be found here</a:t>
            </a:r>
            <a:r>
              <a:rPr lang="en-GB" sz="800" b="1" dirty="0">
                <a:solidFill>
                  <a:srgbClr val="FFFFFF"/>
                </a:solidFill>
              </a:rPr>
              <a:t> Public Drive (P Drive) &gt; Marketing and Brand Library &gt; SE PPT</a:t>
            </a:r>
          </a:p>
        </p:txBody>
      </p:sp>
    </p:spTree>
    <p:extLst>
      <p:ext uri="{BB962C8B-B14F-4D97-AF65-F5344CB8AC3E}">
        <p14:creationId xmlns:p14="http://schemas.microsoft.com/office/powerpoint/2010/main" val="720618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545">
          <p15:clr>
            <a:srgbClr val="FBAE40"/>
          </p15:clr>
        </p15:guide>
        <p15:guide id="2" pos="2451">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Icons and Half Pic Left">
    <p:bg>
      <p:bgPr>
        <a:solidFill>
          <a:schemeClr val="accent4">
            <a:alpha val="10240"/>
          </a:schemeClr>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bg1">
              <a:alpha val="502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3DCA3F26-37D4-B048-B628-810396AEAA63}" type="datetime2">
              <a:rPr lang="en-GB" smtClean="0">
                <a:solidFill>
                  <a:srgbClr val="494949"/>
                </a:solidFill>
              </a:rPr>
              <a:pPr/>
              <a:t>Thursday, 24 August 2023</a:t>
            </a:fld>
            <a:endParaRPr lang="en-GB" dirty="0">
              <a:solidFill>
                <a:srgbClr val="494949"/>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25" name="Picture Placeholder 21">
            <a:extLst>
              <a:ext uri="{FF2B5EF4-FFF2-40B4-BE49-F238E27FC236}">
                <a16:creationId xmlns:a16="http://schemas.microsoft.com/office/drawing/2014/main" id="{EB225C05-40B2-8329-0B10-CA546F301D0D}"/>
              </a:ext>
            </a:extLst>
          </p:cNvPr>
          <p:cNvSpPr>
            <a:spLocks noGrp="1"/>
          </p:cNvSpPr>
          <p:nvPr>
            <p:ph type="pic" sz="quarter" idx="37"/>
          </p:nvPr>
        </p:nvSpPr>
        <p:spPr>
          <a:xfrm>
            <a:off x="0" y="-6350"/>
            <a:ext cx="6096000" cy="6480175"/>
          </a:xfrm>
          <a:solidFill>
            <a:schemeClr val="accent6">
              <a:lumMod val="20000"/>
              <a:lumOff val="80000"/>
            </a:schemeClr>
          </a:solidFill>
        </p:spPr>
        <p:txBody>
          <a:bodyPr/>
          <a:lstStyle>
            <a:lvl1pPr marL="0" indent="0">
              <a:buNone/>
              <a:defRPr/>
            </a:lvl1pPr>
          </a:lstStyle>
          <a:p>
            <a:r>
              <a:rPr lang="en-US"/>
              <a:t>Click icon to add picture</a:t>
            </a:r>
            <a:endParaRPr lang="en-GB" dirty="0"/>
          </a:p>
        </p:txBody>
      </p:sp>
      <p:pic>
        <p:nvPicPr>
          <p:cNvPr id="8" name="Graphic 7">
            <a:extLst>
              <a:ext uri="{FF2B5EF4-FFF2-40B4-BE49-F238E27FC236}">
                <a16:creationId xmlns:a16="http://schemas.microsoft.com/office/drawing/2014/main" id="{36DDF282-2C4E-32C5-94F5-FABF9B09110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2004" t="37296" r="22113" b="37564"/>
          <a:stretch/>
        </p:blipFill>
        <p:spPr>
          <a:xfrm>
            <a:off x="6553201"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7610475" y="296340"/>
            <a:ext cx="4069125" cy="242312"/>
          </a:xfrm>
        </p:spPr>
        <p:txBody>
          <a:bodyPr/>
          <a:lstStyle/>
          <a:p>
            <a:endParaRPr lang="en-GB" dirty="0">
              <a:solidFill>
                <a:srgbClr val="494949"/>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6553200"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6561290" y="1198800"/>
            <a:ext cx="5126400" cy="752400"/>
          </a:xfrm>
        </p:spPr>
        <p:txBody>
          <a:bodyPr/>
          <a:lstStyle>
            <a:lvl1pPr>
              <a:defRPr sz="2400" b="1"/>
            </a:lvl1pPr>
          </a:lstStyle>
          <a:p>
            <a:r>
              <a:rPr lang="en-US"/>
              <a:t>Click to edit Master title style</a:t>
            </a:r>
            <a:endParaRPr lang="en-GB" dirty="0"/>
          </a:p>
        </p:txBody>
      </p:sp>
      <p:sp>
        <p:nvSpPr>
          <p:cNvPr id="19" name="Picture Placeholder 11">
            <a:extLst>
              <a:ext uri="{FF2B5EF4-FFF2-40B4-BE49-F238E27FC236}">
                <a16:creationId xmlns:a16="http://schemas.microsoft.com/office/drawing/2014/main" id="{08AF76AE-E7D8-B1B3-9114-46B488A9F341}"/>
              </a:ext>
            </a:extLst>
          </p:cNvPr>
          <p:cNvSpPr>
            <a:spLocks noGrp="1"/>
          </p:cNvSpPr>
          <p:nvPr>
            <p:ph type="pic" sz="quarter" idx="29" hasCustomPrompt="1"/>
          </p:nvPr>
        </p:nvSpPr>
        <p:spPr>
          <a:xfrm>
            <a:off x="7190917" y="2457450"/>
            <a:ext cx="973138" cy="971550"/>
          </a:xfrm>
        </p:spPr>
        <p:txBody>
          <a:bodyPr/>
          <a:lstStyle>
            <a:lvl1pPr marL="0" indent="0">
              <a:buNone/>
              <a:defRPr sz="1200"/>
            </a:lvl1pPr>
          </a:lstStyle>
          <a:p>
            <a:r>
              <a:rPr lang="en-GB" dirty="0"/>
              <a:t>Click to add icon or picture</a:t>
            </a:r>
          </a:p>
        </p:txBody>
      </p:sp>
      <p:sp>
        <p:nvSpPr>
          <p:cNvPr id="24" name="Text Placeholder 11">
            <a:extLst>
              <a:ext uri="{FF2B5EF4-FFF2-40B4-BE49-F238E27FC236}">
                <a16:creationId xmlns:a16="http://schemas.microsoft.com/office/drawing/2014/main" id="{9B76724E-F5C2-18B4-9C9C-F731C0B61C9C}"/>
              </a:ext>
            </a:extLst>
          </p:cNvPr>
          <p:cNvSpPr>
            <a:spLocks noGrp="1"/>
          </p:cNvSpPr>
          <p:nvPr>
            <p:ph type="body" sz="quarter" idx="36"/>
          </p:nvPr>
        </p:nvSpPr>
        <p:spPr>
          <a:xfrm>
            <a:off x="6564007"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0" name="Picture Placeholder 11">
            <a:extLst>
              <a:ext uri="{FF2B5EF4-FFF2-40B4-BE49-F238E27FC236}">
                <a16:creationId xmlns:a16="http://schemas.microsoft.com/office/drawing/2014/main" id="{44CCF3DE-E75E-FAEE-D72C-8EABB0B6D175}"/>
              </a:ext>
            </a:extLst>
          </p:cNvPr>
          <p:cNvSpPr>
            <a:spLocks noGrp="1"/>
          </p:cNvSpPr>
          <p:nvPr>
            <p:ph type="pic" sz="quarter" idx="30" hasCustomPrompt="1"/>
          </p:nvPr>
        </p:nvSpPr>
        <p:spPr>
          <a:xfrm>
            <a:off x="10106917" y="2457450"/>
            <a:ext cx="973138" cy="971550"/>
          </a:xfrm>
        </p:spPr>
        <p:txBody>
          <a:bodyPr/>
          <a:lstStyle>
            <a:lvl1pPr marL="0" indent="0">
              <a:buNone/>
              <a:defRPr sz="1200"/>
            </a:lvl1pPr>
          </a:lstStyle>
          <a:p>
            <a:r>
              <a:rPr lang="en-GB" dirty="0"/>
              <a:t>Click to add icon or picture</a:t>
            </a:r>
          </a:p>
        </p:txBody>
      </p:sp>
      <p:sp>
        <p:nvSpPr>
          <p:cNvPr id="20" name="Text Placeholder 11">
            <a:extLst>
              <a:ext uri="{FF2B5EF4-FFF2-40B4-BE49-F238E27FC236}">
                <a16:creationId xmlns:a16="http://schemas.microsoft.com/office/drawing/2014/main" id="{1A7FDC15-8E42-DFF5-1F13-675C8D39B3D5}"/>
              </a:ext>
            </a:extLst>
          </p:cNvPr>
          <p:cNvSpPr>
            <a:spLocks noGrp="1"/>
          </p:cNvSpPr>
          <p:nvPr>
            <p:ph type="body" sz="quarter" idx="33"/>
          </p:nvPr>
        </p:nvSpPr>
        <p:spPr>
          <a:xfrm>
            <a:off x="9483852"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7" name="Picture Placeholder 11">
            <a:extLst>
              <a:ext uri="{FF2B5EF4-FFF2-40B4-BE49-F238E27FC236}">
                <a16:creationId xmlns:a16="http://schemas.microsoft.com/office/drawing/2014/main" id="{6BEA7F22-A839-7983-0ADA-579F8A24F3E5}"/>
              </a:ext>
            </a:extLst>
          </p:cNvPr>
          <p:cNvSpPr>
            <a:spLocks noGrp="1"/>
          </p:cNvSpPr>
          <p:nvPr>
            <p:ph type="pic" sz="quarter" idx="31" hasCustomPrompt="1"/>
          </p:nvPr>
        </p:nvSpPr>
        <p:spPr>
          <a:xfrm>
            <a:off x="7190917" y="4617450"/>
            <a:ext cx="973138" cy="971550"/>
          </a:xfrm>
        </p:spPr>
        <p:txBody>
          <a:bodyPr/>
          <a:lstStyle>
            <a:lvl1pPr marL="0" indent="0">
              <a:buNone/>
              <a:defRPr sz="1200"/>
            </a:lvl1pPr>
          </a:lstStyle>
          <a:p>
            <a:r>
              <a:rPr lang="en-GB" dirty="0"/>
              <a:t>Click to add icon or picture</a:t>
            </a:r>
          </a:p>
        </p:txBody>
      </p:sp>
      <p:sp>
        <p:nvSpPr>
          <p:cNvPr id="21" name="Text Placeholder 11">
            <a:extLst>
              <a:ext uri="{FF2B5EF4-FFF2-40B4-BE49-F238E27FC236}">
                <a16:creationId xmlns:a16="http://schemas.microsoft.com/office/drawing/2014/main" id="{4E3F3E36-787E-1F5E-823B-A50AD839FE42}"/>
              </a:ext>
            </a:extLst>
          </p:cNvPr>
          <p:cNvSpPr>
            <a:spLocks noGrp="1"/>
          </p:cNvSpPr>
          <p:nvPr>
            <p:ph type="body" sz="quarter" idx="34"/>
          </p:nvPr>
        </p:nvSpPr>
        <p:spPr>
          <a:xfrm>
            <a:off x="6564007"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8" name="Picture Placeholder 11">
            <a:extLst>
              <a:ext uri="{FF2B5EF4-FFF2-40B4-BE49-F238E27FC236}">
                <a16:creationId xmlns:a16="http://schemas.microsoft.com/office/drawing/2014/main" id="{D7395A0D-D070-25B9-721B-2FE9ECD7C07B}"/>
              </a:ext>
            </a:extLst>
          </p:cNvPr>
          <p:cNvSpPr>
            <a:spLocks noGrp="1"/>
          </p:cNvSpPr>
          <p:nvPr>
            <p:ph type="pic" sz="quarter" idx="32" hasCustomPrompt="1"/>
          </p:nvPr>
        </p:nvSpPr>
        <p:spPr>
          <a:xfrm>
            <a:off x="10106917" y="4617450"/>
            <a:ext cx="973138" cy="971550"/>
          </a:xfrm>
        </p:spPr>
        <p:txBody>
          <a:bodyPr/>
          <a:lstStyle>
            <a:lvl1pPr marL="0" indent="0">
              <a:buNone/>
              <a:defRPr sz="1200"/>
            </a:lvl1pPr>
          </a:lstStyle>
          <a:p>
            <a:r>
              <a:rPr lang="en-GB" dirty="0"/>
              <a:t>Click to add icon or picture</a:t>
            </a:r>
          </a:p>
        </p:txBody>
      </p:sp>
      <p:sp>
        <p:nvSpPr>
          <p:cNvPr id="22" name="Text Placeholder 11">
            <a:extLst>
              <a:ext uri="{FF2B5EF4-FFF2-40B4-BE49-F238E27FC236}">
                <a16:creationId xmlns:a16="http://schemas.microsoft.com/office/drawing/2014/main" id="{4ABD4CB6-2AAF-E502-21E2-FCA3463CF3F9}"/>
              </a:ext>
            </a:extLst>
          </p:cNvPr>
          <p:cNvSpPr>
            <a:spLocks noGrp="1"/>
          </p:cNvSpPr>
          <p:nvPr>
            <p:ph type="body" sz="quarter" idx="35"/>
          </p:nvPr>
        </p:nvSpPr>
        <p:spPr>
          <a:xfrm>
            <a:off x="9483852"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Tree>
    <p:extLst>
      <p:ext uri="{BB962C8B-B14F-4D97-AF65-F5344CB8AC3E}">
        <p14:creationId xmlns:p14="http://schemas.microsoft.com/office/powerpoint/2010/main" val="2348234460"/>
      </p:ext>
    </p:extLst>
  </p:cSld>
  <p:clrMapOvr>
    <a:masterClrMapping/>
  </p:clrMapOvr>
  <p:extLst>
    <p:ext uri="{DCECCB84-F9BA-43D5-87BE-67443E8EF086}">
      <p15:sldGuideLst xmlns:p15="http://schemas.microsoft.com/office/powerpoint/2012/main">
        <p15:guide id="1" pos="3545">
          <p15:clr>
            <a:srgbClr val="FBAE40"/>
          </p15:clr>
        </p15:guide>
        <p15:guide id="2" pos="2451">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Icons and Half Pic Left Dark">
    <p:bg>
      <p:bgPr>
        <a:solidFill>
          <a:schemeClr val="accent2"/>
        </a:solidFill>
        <a:effectLst/>
      </p:bgPr>
    </p:bg>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FF56B464-EEF3-0F14-83B2-C5A86E641101}"/>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2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94190E39-3CC4-0C3E-8E99-7B904A4DD732}"/>
              </a:ext>
            </a:extLst>
          </p:cNvPr>
          <p:cNvSpPr/>
          <p:nvPr userDrawn="1"/>
        </p:nvSpPr>
        <p:spPr>
          <a:xfrm>
            <a:off x="0" y="6473952"/>
            <a:ext cx="12192000" cy="38404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9834C67A-CC75-54D1-6BCA-73EA574CFC47}"/>
              </a:ext>
            </a:extLst>
          </p:cNvPr>
          <p:cNvSpPr>
            <a:spLocks noGrp="1"/>
          </p:cNvSpPr>
          <p:nvPr>
            <p:ph type="dt" sz="half" idx="10"/>
          </p:nvPr>
        </p:nvSpPr>
        <p:spPr/>
        <p:txBody>
          <a:bodyPr/>
          <a:lstStyle/>
          <a:p>
            <a:fld id="{1D6324EC-3A30-8B4A-B72B-20717383DD29}" type="datetime2">
              <a:rPr lang="en-GB" smtClean="0">
                <a:solidFill>
                  <a:srgbClr val="FFFFFF"/>
                </a:solidFill>
              </a:rPr>
              <a:pPr/>
              <a:t>Thursday, 24 August 2023</a:t>
            </a:fld>
            <a:endParaRPr lang="en-GB" dirty="0">
              <a:solidFill>
                <a:srgbClr val="FFFFFF"/>
              </a:solidFill>
            </a:endParaRPr>
          </a:p>
        </p:txBody>
      </p:sp>
      <p:sp>
        <p:nvSpPr>
          <p:cNvPr id="5" name="Slide Number Placeholder 4">
            <a:extLst>
              <a:ext uri="{FF2B5EF4-FFF2-40B4-BE49-F238E27FC236}">
                <a16:creationId xmlns:a16="http://schemas.microsoft.com/office/drawing/2014/main" id="{F97D012A-FC29-53FA-F77D-31E074EECE1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36" name="Picture Placeholder 21">
            <a:extLst>
              <a:ext uri="{FF2B5EF4-FFF2-40B4-BE49-F238E27FC236}">
                <a16:creationId xmlns:a16="http://schemas.microsoft.com/office/drawing/2014/main" id="{D8B3D6A7-2880-F96F-BB6A-161B8918713B}"/>
              </a:ext>
            </a:extLst>
          </p:cNvPr>
          <p:cNvSpPr>
            <a:spLocks noGrp="1"/>
          </p:cNvSpPr>
          <p:nvPr>
            <p:ph type="pic" sz="quarter" idx="37"/>
          </p:nvPr>
        </p:nvSpPr>
        <p:spPr>
          <a:xfrm>
            <a:off x="0" y="-6350"/>
            <a:ext cx="6096000" cy="6480175"/>
          </a:xfrm>
          <a:solidFill>
            <a:schemeClr val="accent6">
              <a:lumMod val="20000"/>
              <a:lumOff val="80000"/>
            </a:schemeClr>
          </a:solidFill>
        </p:spPr>
        <p:txBody>
          <a:bodyPr/>
          <a:lstStyle>
            <a:lvl1pPr marL="0" indent="0">
              <a:buNone/>
              <a:defRPr>
                <a:solidFill>
                  <a:schemeClr val="bg2"/>
                </a:solidFill>
              </a:defRPr>
            </a:lvl1pPr>
          </a:lstStyle>
          <a:p>
            <a:r>
              <a:rPr lang="en-US"/>
              <a:t>Click icon to add picture</a:t>
            </a:r>
            <a:endParaRPr lang="en-GB" dirty="0"/>
          </a:p>
        </p:txBody>
      </p:sp>
      <p:pic>
        <p:nvPicPr>
          <p:cNvPr id="12" name="Graphic 11">
            <a:extLst>
              <a:ext uri="{FF2B5EF4-FFF2-40B4-BE49-F238E27FC236}">
                <a16:creationId xmlns:a16="http://schemas.microsoft.com/office/drawing/2014/main" id="{6597CB69-0109-4912-8D2C-30A0ECE5FA6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984" t="37337" r="22189" b="37546"/>
          <a:stretch/>
        </p:blipFill>
        <p:spPr>
          <a:xfrm>
            <a:off x="6553201" y="287338"/>
            <a:ext cx="854699" cy="271705"/>
          </a:xfrm>
          <a:prstGeom prst="rect">
            <a:avLst/>
          </a:prstGeom>
        </p:spPr>
      </p:pic>
      <p:sp>
        <p:nvSpPr>
          <p:cNvPr id="4" name="Footer Placeholder 3">
            <a:extLst>
              <a:ext uri="{FF2B5EF4-FFF2-40B4-BE49-F238E27FC236}">
                <a16:creationId xmlns:a16="http://schemas.microsoft.com/office/drawing/2014/main" id="{9B8C0A73-E64A-96A6-4EAF-89E9024F972C}"/>
              </a:ext>
            </a:extLst>
          </p:cNvPr>
          <p:cNvSpPr>
            <a:spLocks noGrp="1"/>
          </p:cNvSpPr>
          <p:nvPr>
            <p:ph type="ftr" sz="quarter" idx="11"/>
          </p:nvPr>
        </p:nvSpPr>
        <p:spPr>
          <a:xfrm>
            <a:off x="7610475" y="296340"/>
            <a:ext cx="4069125" cy="242312"/>
          </a:xfrm>
        </p:spPr>
        <p:txBody>
          <a:bodyPr/>
          <a:lstStyle/>
          <a:p>
            <a:endParaRPr lang="en-GB" dirty="0">
              <a:solidFill>
                <a:srgbClr val="FFFFFF"/>
              </a:solidFill>
            </a:endParaRPr>
          </a:p>
        </p:txBody>
      </p:sp>
      <p:cxnSp>
        <p:nvCxnSpPr>
          <p:cNvPr id="9" name="Straight Connector 8">
            <a:extLst>
              <a:ext uri="{FF2B5EF4-FFF2-40B4-BE49-F238E27FC236}">
                <a16:creationId xmlns:a16="http://schemas.microsoft.com/office/drawing/2014/main" id="{6CEC5448-B9FB-BA74-EB5C-CA30FFDA5961}"/>
              </a:ext>
            </a:extLst>
          </p:cNvPr>
          <p:cNvCxnSpPr>
            <a:cxnSpLocks/>
          </p:cNvCxnSpPr>
          <p:nvPr userDrawn="1"/>
        </p:nvCxnSpPr>
        <p:spPr>
          <a:xfrm>
            <a:off x="6553200" y="702569"/>
            <a:ext cx="5126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D23E4E75-1D6C-9EA5-CDF3-F87CCD6AFBB9}"/>
              </a:ext>
            </a:extLst>
          </p:cNvPr>
          <p:cNvSpPr>
            <a:spLocks noGrp="1"/>
          </p:cNvSpPr>
          <p:nvPr>
            <p:ph type="title"/>
          </p:nvPr>
        </p:nvSpPr>
        <p:spPr>
          <a:xfrm>
            <a:off x="6561290" y="1198800"/>
            <a:ext cx="5126400" cy="752400"/>
          </a:xfrm>
        </p:spPr>
        <p:txBody>
          <a:bodyPr/>
          <a:lstStyle>
            <a:lvl1pPr>
              <a:defRPr sz="2400" b="1">
                <a:solidFill>
                  <a:schemeClr val="tx1"/>
                </a:solidFill>
              </a:defRPr>
            </a:lvl1pPr>
          </a:lstStyle>
          <a:p>
            <a:r>
              <a:rPr lang="en-US"/>
              <a:t>Click to edit Master title style</a:t>
            </a:r>
            <a:endParaRPr lang="en-GB" dirty="0"/>
          </a:p>
        </p:txBody>
      </p:sp>
      <p:sp>
        <p:nvSpPr>
          <p:cNvPr id="22" name="Picture Placeholder 11">
            <a:extLst>
              <a:ext uri="{FF2B5EF4-FFF2-40B4-BE49-F238E27FC236}">
                <a16:creationId xmlns:a16="http://schemas.microsoft.com/office/drawing/2014/main" id="{122CBE42-690D-66EE-6B1C-9E46FD4BB757}"/>
              </a:ext>
            </a:extLst>
          </p:cNvPr>
          <p:cNvSpPr>
            <a:spLocks noGrp="1"/>
          </p:cNvSpPr>
          <p:nvPr>
            <p:ph type="pic" sz="quarter" idx="29" hasCustomPrompt="1"/>
          </p:nvPr>
        </p:nvSpPr>
        <p:spPr>
          <a:xfrm>
            <a:off x="7190917" y="2457450"/>
            <a:ext cx="973138" cy="971550"/>
          </a:xfrm>
        </p:spPr>
        <p:txBody>
          <a:bodyPr/>
          <a:lstStyle>
            <a:lvl1pPr marL="0" indent="0">
              <a:buNone/>
              <a:defRPr sz="1200"/>
            </a:lvl1pPr>
          </a:lstStyle>
          <a:p>
            <a:r>
              <a:rPr lang="en-GB" dirty="0"/>
              <a:t>Click to add icon or picture</a:t>
            </a:r>
          </a:p>
        </p:txBody>
      </p:sp>
      <p:sp>
        <p:nvSpPr>
          <p:cNvPr id="35" name="Text Placeholder 11">
            <a:extLst>
              <a:ext uri="{FF2B5EF4-FFF2-40B4-BE49-F238E27FC236}">
                <a16:creationId xmlns:a16="http://schemas.microsoft.com/office/drawing/2014/main" id="{38F44A78-DA9D-FC0F-9A77-F9028D11620F}"/>
              </a:ext>
            </a:extLst>
          </p:cNvPr>
          <p:cNvSpPr>
            <a:spLocks noGrp="1"/>
          </p:cNvSpPr>
          <p:nvPr>
            <p:ph type="body" sz="quarter" idx="36"/>
          </p:nvPr>
        </p:nvSpPr>
        <p:spPr>
          <a:xfrm>
            <a:off x="6564007"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8" name="Picture Placeholder 11">
            <a:extLst>
              <a:ext uri="{FF2B5EF4-FFF2-40B4-BE49-F238E27FC236}">
                <a16:creationId xmlns:a16="http://schemas.microsoft.com/office/drawing/2014/main" id="{382D19E2-77FA-AE6E-2C03-8D95EE2746F3}"/>
              </a:ext>
            </a:extLst>
          </p:cNvPr>
          <p:cNvSpPr>
            <a:spLocks noGrp="1"/>
          </p:cNvSpPr>
          <p:nvPr>
            <p:ph type="pic" sz="quarter" idx="30" hasCustomPrompt="1"/>
          </p:nvPr>
        </p:nvSpPr>
        <p:spPr>
          <a:xfrm>
            <a:off x="10106917" y="2457450"/>
            <a:ext cx="973138" cy="971550"/>
          </a:xfrm>
        </p:spPr>
        <p:txBody>
          <a:bodyPr/>
          <a:lstStyle>
            <a:lvl1pPr marL="0" indent="0">
              <a:buNone/>
              <a:defRPr sz="1200"/>
            </a:lvl1pPr>
          </a:lstStyle>
          <a:p>
            <a:r>
              <a:rPr lang="en-GB" dirty="0"/>
              <a:t>Click to add icon or picture</a:t>
            </a:r>
          </a:p>
        </p:txBody>
      </p:sp>
      <p:sp>
        <p:nvSpPr>
          <p:cNvPr id="26" name="Text Placeholder 11">
            <a:extLst>
              <a:ext uri="{FF2B5EF4-FFF2-40B4-BE49-F238E27FC236}">
                <a16:creationId xmlns:a16="http://schemas.microsoft.com/office/drawing/2014/main" id="{6A9D5571-6362-DD40-FBE8-5E57A438117D}"/>
              </a:ext>
            </a:extLst>
          </p:cNvPr>
          <p:cNvSpPr>
            <a:spLocks noGrp="1"/>
          </p:cNvSpPr>
          <p:nvPr>
            <p:ph type="body" sz="quarter" idx="33"/>
          </p:nvPr>
        </p:nvSpPr>
        <p:spPr>
          <a:xfrm>
            <a:off x="9483852" y="3468520"/>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19" name="Picture Placeholder 11">
            <a:extLst>
              <a:ext uri="{FF2B5EF4-FFF2-40B4-BE49-F238E27FC236}">
                <a16:creationId xmlns:a16="http://schemas.microsoft.com/office/drawing/2014/main" id="{2AD86B7D-31B1-F0DF-3655-62B4CD3E199F}"/>
              </a:ext>
            </a:extLst>
          </p:cNvPr>
          <p:cNvSpPr>
            <a:spLocks noGrp="1"/>
          </p:cNvSpPr>
          <p:nvPr>
            <p:ph type="pic" sz="quarter" idx="31" hasCustomPrompt="1"/>
          </p:nvPr>
        </p:nvSpPr>
        <p:spPr>
          <a:xfrm>
            <a:off x="7190917" y="4617450"/>
            <a:ext cx="973138" cy="971550"/>
          </a:xfrm>
        </p:spPr>
        <p:txBody>
          <a:bodyPr/>
          <a:lstStyle>
            <a:lvl1pPr marL="0" indent="0">
              <a:buNone/>
              <a:defRPr sz="1200"/>
            </a:lvl1pPr>
          </a:lstStyle>
          <a:p>
            <a:r>
              <a:rPr lang="en-GB" dirty="0"/>
              <a:t>Click to add icon or picture</a:t>
            </a:r>
          </a:p>
        </p:txBody>
      </p:sp>
      <p:sp>
        <p:nvSpPr>
          <p:cNvPr id="28" name="Text Placeholder 11">
            <a:extLst>
              <a:ext uri="{FF2B5EF4-FFF2-40B4-BE49-F238E27FC236}">
                <a16:creationId xmlns:a16="http://schemas.microsoft.com/office/drawing/2014/main" id="{D37AEADB-452E-0A82-4C89-BD8C7A52E0D7}"/>
              </a:ext>
            </a:extLst>
          </p:cNvPr>
          <p:cNvSpPr>
            <a:spLocks noGrp="1"/>
          </p:cNvSpPr>
          <p:nvPr>
            <p:ph type="body" sz="quarter" idx="34"/>
          </p:nvPr>
        </p:nvSpPr>
        <p:spPr>
          <a:xfrm>
            <a:off x="6564007"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0" name="Picture Placeholder 11">
            <a:extLst>
              <a:ext uri="{FF2B5EF4-FFF2-40B4-BE49-F238E27FC236}">
                <a16:creationId xmlns:a16="http://schemas.microsoft.com/office/drawing/2014/main" id="{7659342E-0F6E-519D-15DB-66E442C30765}"/>
              </a:ext>
            </a:extLst>
          </p:cNvPr>
          <p:cNvSpPr>
            <a:spLocks noGrp="1"/>
          </p:cNvSpPr>
          <p:nvPr>
            <p:ph type="pic" sz="quarter" idx="32" hasCustomPrompt="1"/>
          </p:nvPr>
        </p:nvSpPr>
        <p:spPr>
          <a:xfrm>
            <a:off x="10106917" y="4617450"/>
            <a:ext cx="973138" cy="971550"/>
          </a:xfrm>
        </p:spPr>
        <p:txBody>
          <a:bodyPr/>
          <a:lstStyle>
            <a:lvl1pPr marL="0" indent="0">
              <a:buNone/>
              <a:defRPr sz="1200"/>
            </a:lvl1pPr>
          </a:lstStyle>
          <a:p>
            <a:r>
              <a:rPr lang="en-GB" dirty="0"/>
              <a:t>Click to add icon or picture</a:t>
            </a:r>
          </a:p>
        </p:txBody>
      </p:sp>
      <p:sp>
        <p:nvSpPr>
          <p:cNvPr id="34" name="Text Placeholder 11">
            <a:extLst>
              <a:ext uri="{FF2B5EF4-FFF2-40B4-BE49-F238E27FC236}">
                <a16:creationId xmlns:a16="http://schemas.microsoft.com/office/drawing/2014/main" id="{E0541C6F-1768-9BC2-CEA7-DDDD54B1904D}"/>
              </a:ext>
            </a:extLst>
          </p:cNvPr>
          <p:cNvSpPr>
            <a:spLocks noGrp="1"/>
          </p:cNvSpPr>
          <p:nvPr>
            <p:ph type="body" sz="quarter" idx="35"/>
          </p:nvPr>
        </p:nvSpPr>
        <p:spPr>
          <a:xfrm>
            <a:off x="9483852" y="5629829"/>
            <a:ext cx="2226697" cy="728726"/>
          </a:xfrm>
        </p:spPr>
        <p:txBody>
          <a:bodyPr/>
          <a:lstStyle>
            <a:lvl1pPr marL="0" indent="0" algn="ctr">
              <a:buNone/>
              <a:defRPr sz="1200"/>
            </a:lvl1pPr>
            <a:lvl2pPr marL="313200" indent="0" algn="ctr">
              <a:buNone/>
              <a:defRPr sz="1200"/>
            </a:lvl2pPr>
            <a:lvl3pPr marL="518400" indent="0" algn="ctr">
              <a:buNone/>
              <a:defRPr sz="1200"/>
            </a:lvl3pPr>
            <a:lvl4pPr marL="759600" indent="0" algn="ctr">
              <a:buNone/>
              <a:defRPr sz="1200"/>
            </a:lvl4pPr>
            <a:lvl5pPr marL="1000800" indent="0" algn="ctr">
              <a:buNone/>
              <a:defRPr sz="1200"/>
            </a:lvl5pPr>
          </a:lstStyle>
          <a:p>
            <a:pPr lvl="0"/>
            <a:r>
              <a:rPr lang="en-US"/>
              <a:t>Click to edit Master text styles</a:t>
            </a:r>
          </a:p>
        </p:txBody>
      </p:sp>
      <p:sp>
        <p:nvSpPr>
          <p:cNvPr id="21" name="Rounded Rectangle 20">
            <a:extLst>
              <a:ext uri="{FF2B5EF4-FFF2-40B4-BE49-F238E27FC236}">
                <a16:creationId xmlns:a16="http://schemas.microsoft.com/office/drawing/2014/main" id="{6E0D9E28-22EC-2BED-1A33-B77C32E308CB}"/>
              </a:ext>
            </a:extLst>
          </p:cNvPr>
          <p:cNvSpPr/>
          <p:nvPr userDrawn="1"/>
        </p:nvSpPr>
        <p:spPr>
          <a:xfrm>
            <a:off x="12291461" y="-6628"/>
            <a:ext cx="2179452" cy="7483873"/>
          </a:xfrm>
          <a:prstGeom prst="roundRect">
            <a:avLst>
              <a:gd name="adj" fmla="val 3116"/>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solidFill>
                <a:srgbClr val="FFFFFF"/>
              </a:solidFill>
            </a:endParaRPr>
          </a:p>
        </p:txBody>
      </p:sp>
      <p:pic>
        <p:nvPicPr>
          <p:cNvPr id="24" name="Graphic 23">
            <a:extLst>
              <a:ext uri="{FF2B5EF4-FFF2-40B4-BE49-F238E27FC236}">
                <a16:creationId xmlns:a16="http://schemas.microsoft.com/office/drawing/2014/main" id="{A5BDB2CA-566D-EA4F-CFC1-49AC1E0BB5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425413" y="123650"/>
            <a:ext cx="347311" cy="343176"/>
          </a:xfrm>
          <a:prstGeom prst="rect">
            <a:avLst/>
          </a:prstGeom>
        </p:spPr>
      </p:pic>
      <p:sp>
        <p:nvSpPr>
          <p:cNvPr id="25" name="TextBox 24">
            <a:extLst>
              <a:ext uri="{FF2B5EF4-FFF2-40B4-BE49-F238E27FC236}">
                <a16:creationId xmlns:a16="http://schemas.microsoft.com/office/drawing/2014/main" id="{3252E9C2-8CC9-613A-466E-3BA57260019A}"/>
              </a:ext>
            </a:extLst>
          </p:cNvPr>
          <p:cNvSpPr txBox="1"/>
          <p:nvPr userDrawn="1"/>
        </p:nvSpPr>
        <p:spPr>
          <a:xfrm>
            <a:off x="12872185" y="123650"/>
            <a:ext cx="1479082" cy="307777"/>
          </a:xfrm>
          <a:prstGeom prst="rect">
            <a:avLst/>
          </a:prstGeom>
          <a:noFill/>
        </p:spPr>
        <p:txBody>
          <a:bodyPr wrap="square" lIns="0" tIns="0" rIns="0" bIns="0" rtlCol="0">
            <a:spAutoFit/>
          </a:bodyPr>
          <a:lstStyle/>
          <a:p>
            <a:r>
              <a:rPr lang="en-GB" sz="1400" b="1" dirty="0">
                <a:solidFill>
                  <a:srgbClr val="FFFFFF"/>
                </a:solidFill>
              </a:rPr>
              <a:t>Quick Tips</a:t>
            </a:r>
          </a:p>
          <a:p>
            <a:r>
              <a:rPr lang="en-GB" sz="600" dirty="0">
                <a:solidFill>
                  <a:srgbClr val="FFFFFF"/>
                </a:solidFill>
              </a:rPr>
              <a:t>The box is not visible in presentation mode</a:t>
            </a:r>
          </a:p>
        </p:txBody>
      </p:sp>
      <p:sp>
        <p:nvSpPr>
          <p:cNvPr id="30" name="TextBox 29">
            <a:extLst>
              <a:ext uri="{FF2B5EF4-FFF2-40B4-BE49-F238E27FC236}">
                <a16:creationId xmlns:a16="http://schemas.microsoft.com/office/drawing/2014/main" id="{E3B45C16-56C8-575C-EB3F-E57503D1BAF5}"/>
              </a:ext>
            </a:extLst>
          </p:cNvPr>
          <p:cNvSpPr txBox="1"/>
          <p:nvPr userDrawn="1"/>
        </p:nvSpPr>
        <p:spPr>
          <a:xfrm>
            <a:off x="12411009" y="624999"/>
            <a:ext cx="1940258" cy="892552"/>
          </a:xfrm>
          <a:prstGeom prst="rect">
            <a:avLst/>
          </a:prstGeom>
          <a:noFill/>
        </p:spPr>
        <p:txBody>
          <a:bodyPr wrap="square" lIns="0" tIns="0" rIns="0" bIns="0" rtlCol="0">
            <a:spAutoFit/>
          </a:bodyPr>
          <a:lstStyle/>
          <a:p>
            <a:r>
              <a:rPr lang="en-GB" sz="1000" b="1" dirty="0">
                <a:solidFill>
                  <a:srgbClr val="FFFFFF"/>
                </a:solidFill>
              </a:rPr>
              <a:t>Change background colour</a:t>
            </a:r>
          </a:p>
          <a:p>
            <a:endParaRPr lang="en-GB" sz="800" dirty="0">
              <a:solidFill>
                <a:srgbClr val="FFFFFF"/>
              </a:solidFill>
            </a:endParaRPr>
          </a:p>
          <a:p>
            <a:pPr marL="228600" indent="-228600">
              <a:buFont typeface="+mj-lt"/>
              <a:buAutoNum type="arabicPeriod"/>
            </a:pPr>
            <a:r>
              <a:rPr lang="en-GB" sz="800" dirty="0">
                <a:solidFill>
                  <a:srgbClr val="FFFFFF"/>
                </a:solidFill>
              </a:rPr>
              <a:t>Under the ‘Design’ tab in the ribbon, select ‘Format Background’ to reveal the dialogue box below (or right-click on the background and scroll down to ‘Format Background’).</a:t>
            </a:r>
          </a:p>
        </p:txBody>
      </p:sp>
      <p:pic>
        <p:nvPicPr>
          <p:cNvPr id="31" name="Picture 30">
            <a:extLst>
              <a:ext uri="{FF2B5EF4-FFF2-40B4-BE49-F238E27FC236}">
                <a16:creationId xmlns:a16="http://schemas.microsoft.com/office/drawing/2014/main" id="{6A466B75-31CB-46BC-7DBA-5BB35846E979}"/>
              </a:ext>
            </a:extLst>
          </p:cNvPr>
          <p:cNvPicPr>
            <a:picLocks noChangeAspect="1"/>
          </p:cNvPicPr>
          <p:nvPr userDrawn="1"/>
        </p:nvPicPr>
        <p:blipFill>
          <a:blip r:embed="rId6"/>
          <a:srcRect/>
          <a:stretch/>
        </p:blipFill>
        <p:spPr>
          <a:xfrm>
            <a:off x="12629327" y="1600414"/>
            <a:ext cx="1365529" cy="1536849"/>
          </a:xfrm>
          <a:prstGeom prst="rect">
            <a:avLst/>
          </a:prstGeom>
        </p:spPr>
      </p:pic>
      <p:sp>
        <p:nvSpPr>
          <p:cNvPr id="32" name="TextBox 31">
            <a:extLst>
              <a:ext uri="{FF2B5EF4-FFF2-40B4-BE49-F238E27FC236}">
                <a16:creationId xmlns:a16="http://schemas.microsoft.com/office/drawing/2014/main" id="{23F2D216-DD81-C11B-6BB2-49EDFEA4CEE7}"/>
              </a:ext>
            </a:extLst>
          </p:cNvPr>
          <p:cNvSpPr txBox="1"/>
          <p:nvPr userDrawn="1"/>
        </p:nvSpPr>
        <p:spPr>
          <a:xfrm>
            <a:off x="12411009" y="3266234"/>
            <a:ext cx="1989192" cy="984885"/>
          </a:xfrm>
          <a:prstGeom prst="rect">
            <a:avLst/>
          </a:prstGeom>
          <a:noFill/>
        </p:spPr>
        <p:txBody>
          <a:bodyPr wrap="square" lIns="0" tIns="0" rIns="0" bIns="0" rtlCol="0">
            <a:spAutoFit/>
          </a:bodyPr>
          <a:lstStyle/>
          <a:p>
            <a:pPr marL="228600" indent="-228600">
              <a:buFont typeface="+mj-lt"/>
              <a:buAutoNum type="arabicPeriod" startAt="2"/>
            </a:pPr>
            <a:r>
              <a:rPr lang="en-GB" sz="800" dirty="0">
                <a:solidFill>
                  <a:srgbClr val="FFFFFF"/>
                </a:solidFill>
              </a:rPr>
              <a:t>Click the paint bucket icon (which shows the current colour) to bring up the ‘Theme Colours’ box and select either dark grey, red, dark blue, turquoise light blue*, dark red or light grey* from the top line.</a:t>
            </a:r>
            <a:br>
              <a:rPr lang="en-GB" sz="800" dirty="0">
                <a:solidFill>
                  <a:srgbClr val="FFFFFF"/>
                </a:solidFill>
              </a:rPr>
            </a:br>
            <a:r>
              <a:rPr lang="en-GB" sz="800" dirty="0">
                <a:solidFill>
                  <a:srgbClr val="FFFFFF"/>
                </a:solidFill>
              </a:rPr>
              <a:t>* Refer to User Guides if selecting these colours</a:t>
            </a:r>
          </a:p>
        </p:txBody>
      </p:sp>
      <p:pic>
        <p:nvPicPr>
          <p:cNvPr id="33" name="Picture 32">
            <a:extLst>
              <a:ext uri="{FF2B5EF4-FFF2-40B4-BE49-F238E27FC236}">
                <a16:creationId xmlns:a16="http://schemas.microsoft.com/office/drawing/2014/main" id="{C0EE35A3-2FA6-8986-0DE4-65DD5B742E83}"/>
              </a:ext>
            </a:extLst>
          </p:cNvPr>
          <p:cNvPicPr>
            <a:picLocks noChangeAspect="1"/>
          </p:cNvPicPr>
          <p:nvPr userDrawn="1"/>
        </p:nvPicPr>
        <p:blipFill>
          <a:blip r:embed="rId7"/>
          <a:srcRect/>
          <a:stretch/>
        </p:blipFill>
        <p:spPr>
          <a:xfrm>
            <a:off x="12629327" y="4354528"/>
            <a:ext cx="1365529" cy="1639777"/>
          </a:xfrm>
          <a:prstGeom prst="rect">
            <a:avLst/>
          </a:prstGeom>
        </p:spPr>
      </p:pic>
      <p:sp>
        <p:nvSpPr>
          <p:cNvPr id="8" name="TextBox 7">
            <a:extLst>
              <a:ext uri="{FF2B5EF4-FFF2-40B4-BE49-F238E27FC236}">
                <a16:creationId xmlns:a16="http://schemas.microsoft.com/office/drawing/2014/main" id="{E0C6CBD6-2622-AB99-A146-C6772DB831B1}"/>
              </a:ext>
            </a:extLst>
          </p:cNvPr>
          <p:cNvSpPr txBox="1"/>
          <p:nvPr userDrawn="1"/>
        </p:nvSpPr>
        <p:spPr>
          <a:xfrm>
            <a:off x="12411008" y="6719105"/>
            <a:ext cx="1964209" cy="615553"/>
          </a:xfrm>
          <a:prstGeom prst="rect">
            <a:avLst/>
          </a:prstGeom>
          <a:noFill/>
        </p:spPr>
        <p:txBody>
          <a:bodyPr wrap="square" lIns="0" tIns="0" rIns="0" bIns="0" rtlCol="0">
            <a:spAutoFit/>
          </a:bodyPr>
          <a:lstStyle/>
          <a:p>
            <a:pPr>
              <a:buFont typeface="+mj-lt"/>
              <a:buNone/>
            </a:pPr>
            <a:r>
              <a:rPr lang="en-GB" sz="800" dirty="0">
                <a:solidFill>
                  <a:srgbClr val="FFFFFF"/>
                </a:solidFill>
              </a:rPr>
              <a:t>Get the most out of this template. Full usage guidelines can be found here: </a:t>
            </a:r>
            <a:r>
              <a:rPr lang="en-GB" sz="800" b="1" dirty="0">
                <a:solidFill>
                  <a:srgbClr val="FFFFFF"/>
                </a:solidFill>
              </a:rPr>
              <a:t>Public Drive (P Drive) &gt; Marketing and Brand Library &gt; SE PPT &gt; User Guides for Mac and PC</a:t>
            </a:r>
          </a:p>
        </p:txBody>
      </p:sp>
      <p:sp>
        <p:nvSpPr>
          <p:cNvPr id="11" name="TextBox 10">
            <a:extLst>
              <a:ext uri="{FF2B5EF4-FFF2-40B4-BE49-F238E27FC236}">
                <a16:creationId xmlns:a16="http://schemas.microsoft.com/office/drawing/2014/main" id="{4AA7C28F-2DDC-5BC1-72CD-866D5CCAA3E4}"/>
              </a:ext>
            </a:extLst>
          </p:cNvPr>
          <p:cNvSpPr txBox="1"/>
          <p:nvPr userDrawn="1"/>
        </p:nvSpPr>
        <p:spPr>
          <a:xfrm>
            <a:off x="12411008" y="6150308"/>
            <a:ext cx="1964209" cy="369332"/>
          </a:xfrm>
          <a:prstGeom prst="rect">
            <a:avLst/>
          </a:prstGeom>
          <a:noFill/>
        </p:spPr>
        <p:txBody>
          <a:bodyPr wrap="square" lIns="0" tIns="0" rIns="0" bIns="0" rtlCol="0">
            <a:spAutoFit/>
          </a:bodyPr>
          <a:lstStyle/>
          <a:p>
            <a:pPr>
              <a:buFont typeface="+mj-lt"/>
              <a:buNone/>
            </a:pPr>
            <a:r>
              <a:rPr lang="en-GB" sz="800" dirty="0">
                <a:solidFill>
                  <a:srgbClr val="FFFFFF"/>
                </a:solidFill>
              </a:rPr>
              <a:t>A selection of images and brand icons can be found here</a:t>
            </a:r>
            <a:r>
              <a:rPr lang="en-GB" sz="800" b="1" dirty="0">
                <a:solidFill>
                  <a:srgbClr val="FFFFFF"/>
                </a:solidFill>
              </a:rPr>
              <a:t> Public Drive (P Drive) &gt; Marketing and Brand Library &gt; SE PPT</a:t>
            </a:r>
          </a:p>
        </p:txBody>
      </p:sp>
    </p:spTree>
    <p:extLst>
      <p:ext uri="{BB962C8B-B14F-4D97-AF65-F5344CB8AC3E}">
        <p14:creationId xmlns:p14="http://schemas.microsoft.com/office/powerpoint/2010/main" val="402967588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3545">
          <p15:clr>
            <a:srgbClr val="FBAE40"/>
          </p15:clr>
        </p15:guide>
        <p15:guide id="2" pos="2451">
          <p15:clr>
            <a:srgbClr val="FBAE40"/>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accent1"/>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83C146A8-F097-36E7-08A1-DF48E3FF96FD}"/>
              </a:ext>
            </a:extLst>
          </p:cNvPr>
          <p:cNvSpPr>
            <a:spLocks noGrp="1"/>
          </p:cNvSpPr>
          <p:nvPr>
            <p:ph type="dt" sz="half" idx="10"/>
          </p:nvPr>
        </p:nvSpPr>
        <p:spPr>
          <a:xfrm>
            <a:off x="8958263" y="7809785"/>
            <a:ext cx="2743200" cy="142651"/>
          </a:xfrm>
        </p:spPr>
        <p:txBody>
          <a:bodyPr/>
          <a:lstStyle/>
          <a:p>
            <a:fld id="{2039B106-8386-5847-B53D-C3B0111163D8}" type="datetime2">
              <a:rPr lang="en-GB" smtClean="0">
                <a:solidFill>
                  <a:srgbClr val="FFFFFF"/>
                </a:solidFill>
              </a:rPr>
              <a:pPr/>
              <a:t>Thursday, 24 August 2023</a:t>
            </a:fld>
            <a:endParaRPr lang="en-GB" dirty="0">
              <a:solidFill>
                <a:srgbClr val="FFFFFF"/>
              </a:solidFill>
            </a:endParaRPr>
          </a:p>
        </p:txBody>
      </p:sp>
      <p:sp>
        <p:nvSpPr>
          <p:cNvPr id="5" name="Slide Number Placeholder 4">
            <a:extLst>
              <a:ext uri="{FF2B5EF4-FFF2-40B4-BE49-F238E27FC236}">
                <a16:creationId xmlns:a16="http://schemas.microsoft.com/office/drawing/2014/main" id="{14E0F77F-0778-8152-3B86-E51F835EA35F}"/>
              </a:ext>
            </a:extLst>
          </p:cNvPr>
          <p:cNvSpPr>
            <a:spLocks noGrp="1"/>
          </p:cNvSpPr>
          <p:nvPr>
            <p:ph type="sldNum" sz="quarter" idx="12"/>
          </p:nvPr>
        </p:nvSpPr>
        <p:spPr>
          <a:xfrm>
            <a:off x="11701463" y="7809785"/>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4" name="Footer Placeholder 3">
            <a:extLst>
              <a:ext uri="{FF2B5EF4-FFF2-40B4-BE49-F238E27FC236}">
                <a16:creationId xmlns:a16="http://schemas.microsoft.com/office/drawing/2014/main" id="{DB94E49D-DA0D-D0F7-DAFB-4EAA719334ED}"/>
              </a:ext>
            </a:extLst>
          </p:cNvPr>
          <p:cNvSpPr>
            <a:spLocks noGrp="1"/>
          </p:cNvSpPr>
          <p:nvPr>
            <p:ph type="ftr" sz="quarter" idx="11"/>
          </p:nvPr>
        </p:nvSpPr>
        <p:spPr>
          <a:xfrm>
            <a:off x="284643" y="7809785"/>
            <a:ext cx="5811357" cy="142651"/>
          </a:xfrm>
        </p:spPr>
        <p:txBody>
          <a:bodyPr/>
          <a:lstStyle/>
          <a:p>
            <a:endParaRPr lang="en-GB" dirty="0">
              <a:solidFill>
                <a:srgbClr val="FFFFFF"/>
              </a:solidFill>
            </a:endParaRPr>
          </a:p>
        </p:txBody>
      </p:sp>
      <p:pic>
        <p:nvPicPr>
          <p:cNvPr id="7" name="Picture 6">
            <a:extLst>
              <a:ext uri="{FF2B5EF4-FFF2-40B4-BE49-F238E27FC236}">
                <a16:creationId xmlns:a16="http://schemas.microsoft.com/office/drawing/2014/main" id="{573D2522-DA9B-6335-F0AE-0D505203D955}"/>
              </a:ext>
            </a:extLst>
          </p:cNvPr>
          <p:cNvPicPr>
            <a:picLocks noChangeAspect="1"/>
          </p:cNvPicPr>
          <p:nvPr userDrawn="1"/>
        </p:nvPicPr>
        <p:blipFill>
          <a:blip r:embed="rId2"/>
          <a:stretch>
            <a:fillRect/>
          </a:stretch>
        </p:blipFill>
        <p:spPr>
          <a:xfrm>
            <a:off x="5750164" y="3102114"/>
            <a:ext cx="691671" cy="653771"/>
          </a:xfrm>
          <a:prstGeom prst="rect">
            <a:avLst/>
          </a:prstGeom>
        </p:spPr>
      </p:pic>
    </p:spTree>
    <p:extLst>
      <p:ext uri="{BB962C8B-B14F-4D97-AF65-F5344CB8AC3E}">
        <p14:creationId xmlns:p14="http://schemas.microsoft.com/office/powerpoint/2010/main" val="525486281"/>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F29D0-300D-41C9-97BE-B99693D6F8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05D7BB1-2C39-4BF5-B8B2-9C98A6C7B9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644C1EA-C91C-40B6-A9DE-5EDAE76EB4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C5A8BA-D908-4FF1-AAE4-EA7B02A55545}"/>
              </a:ext>
            </a:extLst>
          </p:cNvPr>
          <p:cNvSpPr>
            <a:spLocks noGrp="1"/>
          </p:cNvSpPr>
          <p:nvPr>
            <p:ph type="dt" sz="half" idx="10"/>
          </p:nvPr>
        </p:nvSpPr>
        <p:spPr/>
        <p:txBody>
          <a:bodyPr/>
          <a:lstStyle/>
          <a:p>
            <a:fld id="{A18F61C5-A3B4-4316-A906-70470B231177}" type="datetimeFigureOut">
              <a:rPr lang="en-GB" smtClean="0"/>
              <a:t>24/08/2023</a:t>
            </a:fld>
            <a:endParaRPr lang="en-GB"/>
          </a:p>
        </p:txBody>
      </p:sp>
      <p:sp>
        <p:nvSpPr>
          <p:cNvPr id="6" name="Footer Placeholder 5">
            <a:extLst>
              <a:ext uri="{FF2B5EF4-FFF2-40B4-BE49-F238E27FC236}">
                <a16:creationId xmlns:a16="http://schemas.microsoft.com/office/drawing/2014/main" id="{1029E897-A06C-4970-A5A7-0AD4626670A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2988F78-EE0D-4832-B72D-048D58705557}"/>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421140552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DO NOT USE SLIDES AFTER HER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D1E5B6-AA46-B466-D7EE-1E9D28B624A1}"/>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3" name="Date Placeholder 2">
            <a:extLst>
              <a:ext uri="{FF2B5EF4-FFF2-40B4-BE49-F238E27FC236}">
                <a16:creationId xmlns:a16="http://schemas.microsoft.com/office/drawing/2014/main" id="{1C96C2E8-3204-4667-F537-857DDFCE5C45}"/>
              </a:ext>
            </a:extLst>
          </p:cNvPr>
          <p:cNvSpPr>
            <a:spLocks noGrp="1"/>
          </p:cNvSpPr>
          <p:nvPr>
            <p:ph type="dt" sz="half" idx="10"/>
          </p:nvPr>
        </p:nvSpPr>
        <p:spPr>
          <a:xfrm>
            <a:off x="8958263" y="7337767"/>
            <a:ext cx="2743200" cy="142651"/>
          </a:xfrm>
        </p:spPr>
        <p:txBody>
          <a:bodyPr/>
          <a:lstStyle/>
          <a:p>
            <a:fld id="{03BF0E49-7978-D149-9CC0-A50EC0B99579}" type="datetime2">
              <a:rPr lang="en-GB" smtClean="0">
                <a:solidFill>
                  <a:srgbClr val="494949"/>
                </a:solidFill>
              </a:rPr>
              <a:pPr/>
              <a:t>Thursday, 24 August 2023</a:t>
            </a:fld>
            <a:endParaRPr lang="en-GB" dirty="0">
              <a:solidFill>
                <a:srgbClr val="494949"/>
              </a:solidFill>
            </a:endParaRPr>
          </a:p>
        </p:txBody>
      </p:sp>
      <p:sp>
        <p:nvSpPr>
          <p:cNvPr id="4" name="Footer Placeholder 3">
            <a:extLst>
              <a:ext uri="{FF2B5EF4-FFF2-40B4-BE49-F238E27FC236}">
                <a16:creationId xmlns:a16="http://schemas.microsoft.com/office/drawing/2014/main" id="{CD852733-4CDD-4FE2-90BB-3F43B2D54656}"/>
              </a:ext>
            </a:extLst>
          </p:cNvPr>
          <p:cNvSpPr>
            <a:spLocks noGrp="1"/>
          </p:cNvSpPr>
          <p:nvPr>
            <p:ph type="ftr" sz="quarter" idx="11"/>
          </p:nvPr>
        </p:nvSpPr>
        <p:spPr>
          <a:xfrm>
            <a:off x="284643" y="7337767"/>
            <a:ext cx="5811357" cy="142651"/>
          </a:xfrm>
        </p:spPr>
        <p:txBody>
          <a:bodyPr/>
          <a:lstStyle/>
          <a:p>
            <a:endParaRPr lang="en-GB" dirty="0">
              <a:solidFill>
                <a:srgbClr val="494949"/>
              </a:solidFill>
            </a:endParaRPr>
          </a:p>
        </p:txBody>
      </p:sp>
      <p:sp>
        <p:nvSpPr>
          <p:cNvPr id="5" name="Slide Number Placeholder 4">
            <a:extLst>
              <a:ext uri="{FF2B5EF4-FFF2-40B4-BE49-F238E27FC236}">
                <a16:creationId xmlns:a16="http://schemas.microsoft.com/office/drawing/2014/main" id="{3829629E-F359-BC29-59C6-45B64CBE733C}"/>
              </a:ext>
            </a:extLst>
          </p:cNvPr>
          <p:cNvSpPr>
            <a:spLocks noGrp="1"/>
          </p:cNvSpPr>
          <p:nvPr>
            <p:ph type="sldNum" sz="quarter" idx="12"/>
          </p:nvPr>
        </p:nvSpPr>
        <p:spPr>
          <a:xfrm>
            <a:off x="11701463" y="7337767"/>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
        <p:nvSpPr>
          <p:cNvPr id="6" name="&quot;No&quot; Symbol 5">
            <a:extLst>
              <a:ext uri="{FF2B5EF4-FFF2-40B4-BE49-F238E27FC236}">
                <a16:creationId xmlns:a16="http://schemas.microsoft.com/office/drawing/2014/main" id="{F005BCCB-C48C-E070-AEA8-61017C1466C3}"/>
              </a:ext>
            </a:extLst>
          </p:cNvPr>
          <p:cNvSpPr/>
          <p:nvPr userDrawn="1"/>
        </p:nvSpPr>
        <p:spPr>
          <a:xfrm>
            <a:off x="2927911" y="260910"/>
            <a:ext cx="6336175" cy="6336175"/>
          </a:xfrm>
          <a:prstGeom prst="noSmoking">
            <a:avLst/>
          </a:prstGeom>
          <a:solidFill>
            <a:schemeClr val="bg1">
              <a:alpha val="20061"/>
            </a:schemeClr>
          </a:solidFill>
          <a:ln w="190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494949"/>
              </a:solidFill>
            </a:endParaRPr>
          </a:p>
        </p:txBody>
      </p:sp>
      <p:sp>
        <p:nvSpPr>
          <p:cNvPr id="8" name="TextBox 7">
            <a:extLst>
              <a:ext uri="{FF2B5EF4-FFF2-40B4-BE49-F238E27FC236}">
                <a16:creationId xmlns:a16="http://schemas.microsoft.com/office/drawing/2014/main" id="{817038A1-8C72-69A5-3AE5-6EB251548A9D}"/>
              </a:ext>
            </a:extLst>
          </p:cNvPr>
          <p:cNvSpPr txBox="1"/>
          <p:nvPr userDrawn="1"/>
        </p:nvSpPr>
        <p:spPr>
          <a:xfrm>
            <a:off x="1170708" y="1166841"/>
            <a:ext cx="9850582" cy="4524315"/>
          </a:xfrm>
          <a:prstGeom prst="rect">
            <a:avLst/>
          </a:prstGeom>
          <a:noFill/>
        </p:spPr>
        <p:txBody>
          <a:bodyPr wrap="square" rtlCol="0">
            <a:spAutoFit/>
          </a:bodyPr>
          <a:lstStyle/>
          <a:p>
            <a:pPr algn="ctr"/>
            <a:r>
              <a:rPr lang="en-GB" sz="9600" b="1" dirty="0">
                <a:solidFill>
                  <a:srgbClr val="FFFFFF"/>
                </a:solidFill>
              </a:rPr>
              <a:t>DO NOT USE FOLLOWING SLIDES</a:t>
            </a:r>
          </a:p>
        </p:txBody>
      </p:sp>
    </p:spTree>
    <p:extLst>
      <p:ext uri="{BB962C8B-B14F-4D97-AF65-F5344CB8AC3E}">
        <p14:creationId xmlns:p14="http://schemas.microsoft.com/office/powerpoint/2010/main" val="50329591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A95668B-DE96-BAD9-E293-515DFE3E0045}"/>
              </a:ext>
            </a:extLst>
          </p:cNvPr>
          <p:cNvSpPr/>
          <p:nvPr userDrawn="1"/>
        </p:nvSpPr>
        <p:spPr>
          <a:xfrm>
            <a:off x="0" y="0"/>
            <a:ext cx="12192000" cy="6858000"/>
          </a:xfrm>
          <a:prstGeom prst="rect">
            <a:avLst/>
          </a:prstGeom>
          <a:solidFill>
            <a:schemeClr val="accent3">
              <a:alpha val="6034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10" name="Rectangle 2">
            <a:extLst>
              <a:ext uri="{FF2B5EF4-FFF2-40B4-BE49-F238E27FC236}">
                <a16:creationId xmlns:a16="http://schemas.microsoft.com/office/drawing/2014/main" id="{CFB6D790-876C-6DD7-CF39-C49B591F991A}"/>
              </a:ext>
            </a:extLst>
          </p:cNvPr>
          <p:cNvSpPr/>
          <p:nvPr userDrawn="1"/>
        </p:nvSpPr>
        <p:spPr>
          <a:xfrm>
            <a:off x="0" y="-6627"/>
            <a:ext cx="12192000" cy="6864627"/>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 name="connsiteX0" fmla="*/ 0 w 24384000"/>
              <a:gd name="connsiteY0" fmla="*/ 5507665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5507665 h 13716000"/>
              <a:gd name="connsiteX0" fmla="*/ 0 w 24384000"/>
              <a:gd name="connsiteY0" fmla="*/ 5507665 h 13716000"/>
              <a:gd name="connsiteX1" fmla="*/ 22515443 w 24384000"/>
              <a:gd name="connsiteY1" fmla="*/ 410817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07665 h 13716000"/>
              <a:gd name="connsiteX1" fmla="*/ 22899757 w 24384000"/>
              <a:gd name="connsiteY1" fmla="*/ 13252 h 13716000"/>
              <a:gd name="connsiteX2" fmla="*/ 24384000 w 24384000"/>
              <a:gd name="connsiteY2" fmla="*/ 0 h 13716000"/>
              <a:gd name="connsiteX3" fmla="*/ 24384000 w 24384000"/>
              <a:gd name="connsiteY3" fmla="*/ 13716000 h 13716000"/>
              <a:gd name="connsiteX4" fmla="*/ 0 w 24384000"/>
              <a:gd name="connsiteY4" fmla="*/ 13716000 h 13716000"/>
              <a:gd name="connsiteX5" fmla="*/ 0 w 24384000"/>
              <a:gd name="connsiteY5" fmla="*/ 5507665 h 13716000"/>
              <a:gd name="connsiteX0" fmla="*/ 0 w 24384000"/>
              <a:gd name="connsiteY0" fmla="*/ 5520918 h 13729253"/>
              <a:gd name="connsiteX1" fmla="*/ 22873251 w 24384000"/>
              <a:gd name="connsiteY1" fmla="*/ 0 h 13729253"/>
              <a:gd name="connsiteX2" fmla="*/ 24384000 w 24384000"/>
              <a:gd name="connsiteY2" fmla="*/ 13253 h 13729253"/>
              <a:gd name="connsiteX3" fmla="*/ 24384000 w 24384000"/>
              <a:gd name="connsiteY3" fmla="*/ 13729253 h 13729253"/>
              <a:gd name="connsiteX4" fmla="*/ 0 w 24384000"/>
              <a:gd name="connsiteY4" fmla="*/ 13729253 h 13729253"/>
              <a:gd name="connsiteX5" fmla="*/ 0 w 24384000"/>
              <a:gd name="connsiteY5"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0 w 24384000"/>
              <a:gd name="connsiteY5" fmla="*/ 13729253 h 13729253"/>
              <a:gd name="connsiteX6" fmla="*/ 0 w 24384000"/>
              <a:gd name="connsiteY6"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817009 w 24384000"/>
              <a:gd name="connsiteY5" fmla="*/ 13702750 h 13729253"/>
              <a:gd name="connsiteX6" fmla="*/ 0 w 24384000"/>
              <a:gd name="connsiteY6" fmla="*/ 13729253 h 13729253"/>
              <a:gd name="connsiteX7" fmla="*/ 0 w 24384000"/>
              <a:gd name="connsiteY7" fmla="*/ 5520918 h 13729253"/>
              <a:gd name="connsiteX0" fmla="*/ 0 w 24384000"/>
              <a:gd name="connsiteY0" fmla="*/ 5520918 h 13729253"/>
              <a:gd name="connsiteX1" fmla="*/ 22873251 w 24384000"/>
              <a:gd name="connsiteY1" fmla="*/ 0 h 13729253"/>
              <a:gd name="connsiteX2" fmla="*/ 24384000 w 24384000"/>
              <a:gd name="connsiteY2" fmla="*/ 13253 h 13729253"/>
              <a:gd name="connsiteX3" fmla="*/ 24370748 w 24384000"/>
              <a:gd name="connsiteY3" fmla="*/ 11025811 h 13729253"/>
              <a:gd name="connsiteX4" fmla="*/ 24384000 w 24384000"/>
              <a:gd name="connsiteY4" fmla="*/ 13729253 h 13729253"/>
              <a:gd name="connsiteX5" fmla="*/ 16472451 w 24384000"/>
              <a:gd name="connsiteY5" fmla="*/ 13716002 h 13729253"/>
              <a:gd name="connsiteX6" fmla="*/ 0 w 24384000"/>
              <a:gd name="connsiteY6" fmla="*/ 13729253 h 13729253"/>
              <a:gd name="connsiteX7" fmla="*/ 0 w 24384000"/>
              <a:gd name="connsiteY7" fmla="*/ 5520918 h 13729253"/>
              <a:gd name="connsiteX0" fmla="*/ 0 w 24384000"/>
              <a:gd name="connsiteY0" fmla="*/ 5520918 h 13729253"/>
              <a:gd name="connsiteX1" fmla="*/ 12178748 w 24384000"/>
              <a:gd name="connsiteY1" fmla="*/ 2570924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2192000 w 24384000"/>
              <a:gd name="connsiteY1" fmla="*/ 12085985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1065565 w 24384000"/>
              <a:gd name="connsiteY1" fmla="*/ 12099237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24393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520918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520918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548730 w 24384000"/>
              <a:gd name="connsiteY1" fmla="*/ 12059480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24384000 w 24384000"/>
              <a:gd name="connsiteY5" fmla="*/ 13729253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5553632"/>
              <a:gd name="connsiteY0" fmla="*/ 5467909 h 13729261"/>
              <a:gd name="connsiteX1" fmla="*/ 10363200 w 25553632"/>
              <a:gd name="connsiteY1" fmla="*/ 12046228 h 13729261"/>
              <a:gd name="connsiteX2" fmla="*/ 22873251 w 25553632"/>
              <a:gd name="connsiteY2" fmla="*/ 0 h 13729261"/>
              <a:gd name="connsiteX3" fmla="*/ 24384000 w 25553632"/>
              <a:gd name="connsiteY3" fmla="*/ 13253 h 13729261"/>
              <a:gd name="connsiteX4" fmla="*/ 24370748 w 25553632"/>
              <a:gd name="connsiteY4" fmla="*/ 11025811 h 13729261"/>
              <a:gd name="connsiteX5" fmla="*/ 24384000 w 25553632"/>
              <a:gd name="connsiteY5" fmla="*/ 13729253 h 13729261"/>
              <a:gd name="connsiteX6" fmla="*/ 16472451 w 25553632"/>
              <a:gd name="connsiteY6" fmla="*/ 13716002 h 13729261"/>
              <a:gd name="connsiteX7" fmla="*/ 0 w 25553632"/>
              <a:gd name="connsiteY7" fmla="*/ 13729253 h 13729261"/>
              <a:gd name="connsiteX8" fmla="*/ 0 w 25553632"/>
              <a:gd name="connsiteY8" fmla="*/ 5467909 h 13729261"/>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472451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 name="connsiteX0" fmla="*/ 0 w 24384000"/>
              <a:gd name="connsiteY0" fmla="*/ 5467909 h 13729253"/>
              <a:gd name="connsiteX1" fmla="*/ 10363200 w 24384000"/>
              <a:gd name="connsiteY1" fmla="*/ 12046228 h 13729253"/>
              <a:gd name="connsiteX2" fmla="*/ 22873251 w 24384000"/>
              <a:gd name="connsiteY2" fmla="*/ 0 h 13729253"/>
              <a:gd name="connsiteX3" fmla="*/ 24384000 w 24384000"/>
              <a:gd name="connsiteY3" fmla="*/ 13253 h 13729253"/>
              <a:gd name="connsiteX4" fmla="*/ 24370748 w 24384000"/>
              <a:gd name="connsiteY4" fmla="*/ 11025811 h 13729253"/>
              <a:gd name="connsiteX5" fmla="*/ 19891513 w 24384000"/>
              <a:gd name="connsiteY5" fmla="*/ 11039062 h 13729253"/>
              <a:gd name="connsiteX6" fmla="*/ 16233912 w 24384000"/>
              <a:gd name="connsiteY6" fmla="*/ 13716002 h 13729253"/>
              <a:gd name="connsiteX7" fmla="*/ 0 w 24384000"/>
              <a:gd name="connsiteY7" fmla="*/ 13729253 h 13729253"/>
              <a:gd name="connsiteX8" fmla="*/ 0 w 24384000"/>
              <a:gd name="connsiteY8" fmla="*/ 5467909 h 1372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384000" h="13729253">
                <a:moveTo>
                  <a:pt x="0" y="5467909"/>
                </a:moveTo>
                <a:cubicBezTo>
                  <a:pt x="4947478" y="10137092"/>
                  <a:pt x="6749775" y="11499807"/>
                  <a:pt x="10363200" y="12046228"/>
                </a:cubicBezTo>
                <a:cubicBezTo>
                  <a:pt x="13976625" y="12592649"/>
                  <a:pt x="18243826" y="10997096"/>
                  <a:pt x="22873251" y="0"/>
                </a:cubicBezTo>
                <a:lnTo>
                  <a:pt x="24384000" y="13253"/>
                </a:lnTo>
                <a:cubicBezTo>
                  <a:pt x="24379583" y="3684106"/>
                  <a:pt x="24375165" y="7354958"/>
                  <a:pt x="24370748" y="11025811"/>
                </a:cubicBezTo>
                <a:cubicBezTo>
                  <a:pt x="23381251" y="10575236"/>
                  <a:pt x="21287409" y="10537688"/>
                  <a:pt x="19891513" y="11039062"/>
                </a:cubicBezTo>
                <a:cubicBezTo>
                  <a:pt x="18495617" y="11540436"/>
                  <a:pt x="16803756" y="12823689"/>
                  <a:pt x="16233912" y="13716002"/>
                </a:cubicBezTo>
                <a:lnTo>
                  <a:pt x="0" y="13729253"/>
                </a:lnTo>
                <a:lnTo>
                  <a:pt x="0" y="5467909"/>
                </a:lnTo>
                <a:close/>
              </a:path>
            </a:pathLst>
          </a:custGeom>
          <a:solidFill>
            <a:schemeClr val="tx1">
              <a:alpha val="19822"/>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algn="ctr" defTabSz="825500" hangingPunct="0"/>
            <a:endParaRPr lang="en-GB" sz="3200" dirty="0">
              <a:solidFill>
                <a:srgbClr val="FFFFFF"/>
              </a:solidFill>
              <a:latin typeface="Helvetica Neue Medium"/>
              <a:ea typeface="Helvetica Neue Medium"/>
              <a:cs typeface="Helvetica Neue Medium"/>
              <a:sym typeface="Helvetica Neue Medium"/>
            </a:endParaRPr>
          </a:p>
        </p:txBody>
      </p:sp>
      <p:sp>
        <p:nvSpPr>
          <p:cNvPr id="2" name="Title 1">
            <a:extLst>
              <a:ext uri="{FF2B5EF4-FFF2-40B4-BE49-F238E27FC236}">
                <a16:creationId xmlns:a16="http://schemas.microsoft.com/office/drawing/2014/main" id="{D104C47A-F156-2994-6FAB-1792E0CA75B7}"/>
              </a:ext>
            </a:extLst>
          </p:cNvPr>
          <p:cNvSpPr>
            <a:spLocks noGrp="1"/>
          </p:cNvSpPr>
          <p:nvPr>
            <p:ph type="ctrTitle" hasCustomPrompt="1"/>
          </p:nvPr>
        </p:nvSpPr>
        <p:spPr>
          <a:xfrm>
            <a:off x="1524000" y="1944913"/>
            <a:ext cx="9144000" cy="1565049"/>
          </a:xfrm>
        </p:spPr>
        <p:txBody>
          <a:bodyPr anchor="b"/>
          <a:lstStyle>
            <a:lvl1pPr algn="ctr">
              <a:defRPr sz="6000">
                <a:solidFill>
                  <a:schemeClr val="tx1"/>
                </a:solidFill>
              </a:defRPr>
            </a:lvl1pPr>
          </a:lstStyle>
          <a:p>
            <a:r>
              <a:rPr lang="en-GB" dirty="0"/>
              <a:t>Click to edit Master title slide</a:t>
            </a:r>
          </a:p>
        </p:txBody>
      </p:sp>
      <p:sp>
        <p:nvSpPr>
          <p:cNvPr id="3" name="Subtitle 2">
            <a:extLst>
              <a:ext uri="{FF2B5EF4-FFF2-40B4-BE49-F238E27FC236}">
                <a16:creationId xmlns:a16="http://schemas.microsoft.com/office/drawing/2014/main" id="{CE127797-AC0E-7D48-CA77-FA1BEACC66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9" name="Graphic 8">
            <a:extLst>
              <a:ext uri="{FF2B5EF4-FFF2-40B4-BE49-F238E27FC236}">
                <a16:creationId xmlns:a16="http://schemas.microsoft.com/office/drawing/2014/main" id="{60A6AFDB-95EF-D74E-4A23-F4BCB304037F}"/>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21618" t="37131" r="21396" b="35252"/>
          <a:stretch/>
        </p:blipFill>
        <p:spPr>
          <a:xfrm>
            <a:off x="5123542" y="899316"/>
            <a:ext cx="1944915" cy="666373"/>
          </a:xfrm>
          <a:prstGeom prst="rect">
            <a:avLst/>
          </a:prstGeom>
        </p:spPr>
      </p:pic>
      <p:sp>
        <p:nvSpPr>
          <p:cNvPr id="11" name="Date Placeholder 10">
            <a:extLst>
              <a:ext uri="{FF2B5EF4-FFF2-40B4-BE49-F238E27FC236}">
                <a16:creationId xmlns:a16="http://schemas.microsoft.com/office/drawing/2014/main" id="{10A7BE9A-890D-072C-5B20-6C7BD3893A0D}"/>
              </a:ext>
            </a:extLst>
          </p:cNvPr>
          <p:cNvSpPr>
            <a:spLocks noGrp="1"/>
          </p:cNvSpPr>
          <p:nvPr>
            <p:ph type="dt" sz="half" idx="10"/>
          </p:nvPr>
        </p:nvSpPr>
        <p:spPr>
          <a:xfrm>
            <a:off x="8958263" y="7375760"/>
            <a:ext cx="2743200" cy="142651"/>
          </a:xfrm>
        </p:spPr>
        <p:txBody>
          <a:bodyPr/>
          <a:lstStyle/>
          <a:p>
            <a:fld id="{714AA409-04A1-7D47-B0D5-EB6309D5A9EE}" type="datetime2">
              <a:rPr lang="en-GB" smtClean="0">
                <a:solidFill>
                  <a:srgbClr val="FFFFFF"/>
                </a:solidFill>
              </a:rPr>
              <a:pPr/>
              <a:t>Thursday, 24 August 2023</a:t>
            </a:fld>
            <a:endParaRPr lang="en-GB" dirty="0">
              <a:solidFill>
                <a:srgbClr val="FFFFFF"/>
              </a:solidFill>
            </a:endParaRPr>
          </a:p>
        </p:txBody>
      </p:sp>
      <p:sp>
        <p:nvSpPr>
          <p:cNvPr id="12" name="Footer Placeholder 11">
            <a:extLst>
              <a:ext uri="{FF2B5EF4-FFF2-40B4-BE49-F238E27FC236}">
                <a16:creationId xmlns:a16="http://schemas.microsoft.com/office/drawing/2014/main" id="{1F4C6C86-4D12-EB63-CF02-880995BF998E}"/>
              </a:ext>
            </a:extLst>
          </p:cNvPr>
          <p:cNvSpPr>
            <a:spLocks noGrp="1"/>
          </p:cNvSpPr>
          <p:nvPr>
            <p:ph type="ftr" sz="quarter" idx="11"/>
          </p:nvPr>
        </p:nvSpPr>
        <p:spPr>
          <a:xfrm>
            <a:off x="284644" y="7375760"/>
            <a:ext cx="4114800" cy="142651"/>
          </a:xfrm>
        </p:spPr>
        <p:txBody>
          <a:bodyPr/>
          <a:lstStyle/>
          <a:p>
            <a:endParaRPr lang="en-GB">
              <a:solidFill>
                <a:srgbClr val="FFFFFF"/>
              </a:solidFill>
            </a:endParaRPr>
          </a:p>
        </p:txBody>
      </p:sp>
      <p:sp>
        <p:nvSpPr>
          <p:cNvPr id="13" name="Slide Number Placeholder 12">
            <a:extLst>
              <a:ext uri="{FF2B5EF4-FFF2-40B4-BE49-F238E27FC236}">
                <a16:creationId xmlns:a16="http://schemas.microsoft.com/office/drawing/2014/main" id="{8D187B9D-7B42-6264-AB34-E7C623E34B8D}"/>
              </a:ext>
            </a:extLst>
          </p:cNvPr>
          <p:cNvSpPr>
            <a:spLocks noGrp="1"/>
          </p:cNvSpPr>
          <p:nvPr>
            <p:ph type="sldNum" sz="quarter" idx="12"/>
          </p:nvPr>
        </p:nvSpPr>
        <p:spPr>
          <a:xfrm>
            <a:off x="11701463" y="7375760"/>
            <a:ext cx="215899" cy="142651"/>
          </a:xfrm>
        </p:spPr>
        <p:txBody>
          <a:bodyPr/>
          <a:lstStyle/>
          <a:p>
            <a:fld id="{D396FEAD-8A25-914B-BA16-EEF988A0D975}" type="slidenum">
              <a:rPr lang="en-GB" smtClean="0">
                <a:solidFill>
                  <a:srgbClr val="DA312A"/>
                </a:solidFill>
              </a:rPr>
              <a:pPr/>
              <a:t>‹#›</a:t>
            </a:fld>
            <a:endParaRPr lang="en-GB">
              <a:solidFill>
                <a:srgbClr val="DA312A"/>
              </a:solidFill>
            </a:endParaRPr>
          </a:p>
        </p:txBody>
      </p:sp>
    </p:spTree>
    <p:extLst>
      <p:ext uri="{BB962C8B-B14F-4D97-AF65-F5344CB8AC3E}">
        <p14:creationId xmlns:p14="http://schemas.microsoft.com/office/powerpoint/2010/main" val="254775493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ACB57-91E0-7BE0-CA11-AB4212CBF93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342AA3F-A50C-1D51-AF2C-890B5A3477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1AA1574-3152-10F5-2F8C-8A835AB110D6}"/>
              </a:ext>
            </a:extLst>
          </p:cNvPr>
          <p:cNvSpPr>
            <a:spLocks noGrp="1"/>
          </p:cNvSpPr>
          <p:nvPr>
            <p:ph type="dt" sz="half" idx="10"/>
          </p:nvPr>
        </p:nvSpPr>
        <p:spPr/>
        <p:txBody>
          <a:bodyPr/>
          <a:lstStyle/>
          <a:p>
            <a:fld id="{B0EF1887-325A-7E46-9E3B-21DBE1927305}" type="datetime2">
              <a:rPr lang="en-GB" smtClean="0">
                <a:solidFill>
                  <a:srgbClr val="494949"/>
                </a:solidFill>
              </a:rPr>
              <a:pPr/>
              <a:t>Thursday, 24 August 2023</a:t>
            </a:fld>
            <a:endParaRPr lang="en-GB">
              <a:solidFill>
                <a:srgbClr val="494949"/>
              </a:solidFill>
            </a:endParaRPr>
          </a:p>
        </p:txBody>
      </p:sp>
      <p:sp>
        <p:nvSpPr>
          <p:cNvPr id="5" name="Footer Placeholder 4">
            <a:extLst>
              <a:ext uri="{FF2B5EF4-FFF2-40B4-BE49-F238E27FC236}">
                <a16:creationId xmlns:a16="http://schemas.microsoft.com/office/drawing/2014/main" id="{C4BB28F4-ABBF-F8F5-1269-F9F5318AB7C2}"/>
              </a:ext>
            </a:extLst>
          </p:cNvPr>
          <p:cNvSpPr>
            <a:spLocks noGrp="1"/>
          </p:cNvSpPr>
          <p:nvPr>
            <p:ph type="ftr" sz="quarter" idx="11"/>
          </p:nvPr>
        </p:nvSpPr>
        <p:spPr/>
        <p:txBody>
          <a:bodyPr/>
          <a:lstStyle/>
          <a:p>
            <a:endParaRPr lang="en-GB">
              <a:solidFill>
                <a:srgbClr val="494949"/>
              </a:solidFill>
            </a:endParaRPr>
          </a:p>
        </p:txBody>
      </p:sp>
      <p:sp>
        <p:nvSpPr>
          <p:cNvPr id="6" name="Slide Number Placeholder 5">
            <a:extLst>
              <a:ext uri="{FF2B5EF4-FFF2-40B4-BE49-F238E27FC236}">
                <a16:creationId xmlns:a16="http://schemas.microsoft.com/office/drawing/2014/main" id="{D23B0CB4-109B-8E95-DA4C-51C48CA7E32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spTree>
    <p:extLst>
      <p:ext uri="{BB962C8B-B14F-4D97-AF65-F5344CB8AC3E}">
        <p14:creationId xmlns:p14="http://schemas.microsoft.com/office/powerpoint/2010/main" val="256382140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613353-BF98-071A-B0AE-B7B3A14DBC9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595C642-32D7-15B7-ABC8-11E105EE1D7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46D634F-9504-BF66-06FF-E0E69989EFF6}"/>
              </a:ext>
            </a:extLst>
          </p:cNvPr>
          <p:cNvSpPr>
            <a:spLocks noGrp="1"/>
          </p:cNvSpPr>
          <p:nvPr>
            <p:ph type="dt" sz="half" idx="10"/>
          </p:nvPr>
        </p:nvSpPr>
        <p:spPr/>
        <p:txBody>
          <a:bodyPr/>
          <a:lstStyle/>
          <a:p>
            <a:fld id="{3BA27B62-FE79-D74A-8435-8E6D5BB62600}" type="datetime2">
              <a:rPr lang="en-GB" smtClean="0">
                <a:solidFill>
                  <a:srgbClr val="494949"/>
                </a:solidFill>
              </a:rPr>
              <a:pPr/>
              <a:t>Thursday, 24 August 2023</a:t>
            </a:fld>
            <a:endParaRPr lang="en-GB">
              <a:solidFill>
                <a:srgbClr val="494949"/>
              </a:solidFill>
            </a:endParaRPr>
          </a:p>
        </p:txBody>
      </p:sp>
      <p:sp>
        <p:nvSpPr>
          <p:cNvPr id="5" name="Footer Placeholder 4">
            <a:extLst>
              <a:ext uri="{FF2B5EF4-FFF2-40B4-BE49-F238E27FC236}">
                <a16:creationId xmlns:a16="http://schemas.microsoft.com/office/drawing/2014/main" id="{1A1E3194-568D-1FFB-E373-531ADF99B358}"/>
              </a:ext>
            </a:extLst>
          </p:cNvPr>
          <p:cNvSpPr>
            <a:spLocks noGrp="1"/>
          </p:cNvSpPr>
          <p:nvPr>
            <p:ph type="ftr" sz="quarter" idx="11"/>
          </p:nvPr>
        </p:nvSpPr>
        <p:spPr/>
        <p:txBody>
          <a:bodyPr/>
          <a:lstStyle/>
          <a:p>
            <a:endParaRPr lang="en-GB">
              <a:solidFill>
                <a:srgbClr val="494949"/>
              </a:solidFill>
            </a:endParaRPr>
          </a:p>
        </p:txBody>
      </p:sp>
      <p:sp>
        <p:nvSpPr>
          <p:cNvPr id="6" name="Slide Number Placeholder 5">
            <a:extLst>
              <a:ext uri="{FF2B5EF4-FFF2-40B4-BE49-F238E27FC236}">
                <a16:creationId xmlns:a16="http://schemas.microsoft.com/office/drawing/2014/main" id="{67386220-CF92-6EC7-7206-D247C27406C8}"/>
              </a:ext>
            </a:extLst>
          </p:cNvPr>
          <p:cNvSpPr>
            <a:spLocks noGrp="1"/>
          </p:cNvSpPr>
          <p:nvPr>
            <p:ph type="sldNum" sz="quarter" idx="12"/>
          </p:nvPr>
        </p:nvSpPr>
        <p:spPr/>
        <p:txBody>
          <a:bodyPr/>
          <a:lstStyle/>
          <a:p>
            <a:fld id="{D396FEAD-8A25-914B-BA16-EEF988A0D975}" type="slidenum">
              <a:rPr lang="en-GB" smtClean="0">
                <a:solidFill>
                  <a:srgbClr val="DA312A"/>
                </a:solidFill>
              </a:rPr>
              <a:pPr/>
              <a:t>‹#›</a:t>
            </a:fld>
            <a:endParaRPr lang="en-GB">
              <a:solidFill>
                <a:srgbClr val="DA312A"/>
              </a:solidFill>
            </a:endParaRPr>
          </a:p>
        </p:txBody>
      </p:sp>
    </p:spTree>
    <p:extLst>
      <p:ext uri="{BB962C8B-B14F-4D97-AF65-F5344CB8AC3E}">
        <p14:creationId xmlns:p14="http://schemas.microsoft.com/office/powerpoint/2010/main" val="98015764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0FE2B-8E65-2F79-773F-5B7D990AC1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5BC472A-620B-C846-3648-F97AC9F2EC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BD23598-FBAD-7F5B-6B49-E937EFF2EC1E}"/>
              </a:ext>
            </a:extLst>
          </p:cNvPr>
          <p:cNvSpPr>
            <a:spLocks noGrp="1"/>
          </p:cNvSpPr>
          <p:nvPr>
            <p:ph type="dt" sz="half" idx="10"/>
          </p:nvPr>
        </p:nvSpPr>
        <p:spPr/>
        <p:txBody>
          <a:bodyPr/>
          <a:lstStyle/>
          <a:p>
            <a:fld id="{5A0304E5-08EC-4A8F-B9A9-8C4180EC06D9}" type="datetime1">
              <a:rPr lang="en-GB" smtClean="0">
                <a:solidFill>
                  <a:prstClr val="black">
                    <a:tint val="75000"/>
                  </a:prstClr>
                </a:solidFill>
              </a:rPr>
              <a:pPr/>
              <a:t>24/08/2023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1BEA98C3-CD30-417C-EBC0-EC07AEE0F229}"/>
              </a:ext>
            </a:extLst>
          </p:cNvPr>
          <p:cNvSpPr>
            <a:spLocks noGrp="1"/>
          </p:cNvSpPr>
          <p:nvPr>
            <p:ph type="ftr" sz="quarter" idx="11"/>
          </p:nvPr>
        </p:nvSpPr>
        <p:spPr/>
        <p:txBody>
          <a:bodyPr/>
          <a:lstStyle/>
          <a:p>
            <a:r>
              <a:rPr lang="en-GB">
                <a:solidFill>
                  <a:prstClr val="black">
                    <a:tint val="75000"/>
                  </a:prstClr>
                </a:solidFill>
              </a:rPr>
              <a:t>
              </a:t>
            </a:r>
          </a:p>
        </p:txBody>
      </p:sp>
      <p:sp>
        <p:nvSpPr>
          <p:cNvPr id="6" name="Slide Number Placeholder 5">
            <a:extLst>
              <a:ext uri="{FF2B5EF4-FFF2-40B4-BE49-F238E27FC236}">
                <a16:creationId xmlns:a16="http://schemas.microsoft.com/office/drawing/2014/main" id="{E8CCC8F8-18FE-EAC4-C9D7-F11502597A36}"/>
              </a:ext>
            </a:extLst>
          </p:cNvPr>
          <p:cNvSpPr>
            <a:spLocks noGrp="1"/>
          </p:cNvSpPr>
          <p:nvPr>
            <p:ph type="sldNum" sz="quarter" idx="12"/>
          </p:nvPr>
        </p:nvSpPr>
        <p:spPr/>
        <p:txBody>
          <a:bodyPr/>
          <a:lstStyle/>
          <a:p>
            <a:fld id="{6D22F896-40B5-4ADD-8801-0D06FADFA0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29723776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7C537-5A79-057D-BEFF-13C3BD21F6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EC9AA28-CBC9-E5D7-EC83-60917EC701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CCAB1D-AE4B-D6EF-9678-F83312663453}"/>
              </a:ext>
            </a:extLst>
          </p:cNvPr>
          <p:cNvSpPr>
            <a:spLocks noGrp="1"/>
          </p:cNvSpPr>
          <p:nvPr>
            <p:ph type="dt" sz="half" idx="10"/>
          </p:nvPr>
        </p:nvSpPr>
        <p:spPr/>
        <p:txBody>
          <a:bodyPr/>
          <a:lstStyle/>
          <a:p>
            <a:fld id="{83C0C89D-BC16-459B-824A-95F6CDF36A4B}" type="datetime1">
              <a:rPr lang="en-GB" smtClean="0">
                <a:solidFill>
                  <a:prstClr val="black">
                    <a:tint val="75000"/>
                  </a:prstClr>
                </a:solidFill>
              </a:rPr>
              <a:pPr/>
              <a:t>24/08/2023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7E99A681-1684-1915-64CD-E11700E831A1}"/>
              </a:ext>
            </a:extLst>
          </p:cNvPr>
          <p:cNvSpPr>
            <a:spLocks noGrp="1"/>
          </p:cNvSpPr>
          <p:nvPr>
            <p:ph type="ftr" sz="quarter" idx="11"/>
          </p:nvPr>
        </p:nvSpPr>
        <p:spPr/>
        <p:txBody>
          <a:bodyPr/>
          <a:lstStyle/>
          <a:p>
            <a:r>
              <a:rPr lang="en-GB">
                <a:solidFill>
                  <a:prstClr val="black">
                    <a:tint val="75000"/>
                  </a:prstClr>
                </a:solidFill>
              </a:rPr>
              <a:t>
              </a:t>
            </a:r>
          </a:p>
        </p:txBody>
      </p:sp>
      <p:sp>
        <p:nvSpPr>
          <p:cNvPr id="6" name="Slide Number Placeholder 5">
            <a:extLst>
              <a:ext uri="{FF2B5EF4-FFF2-40B4-BE49-F238E27FC236}">
                <a16:creationId xmlns:a16="http://schemas.microsoft.com/office/drawing/2014/main" id="{A69F1AF9-70B4-EB4D-E662-B287D1DC0624}"/>
              </a:ext>
            </a:extLst>
          </p:cNvPr>
          <p:cNvSpPr>
            <a:spLocks noGrp="1"/>
          </p:cNvSpPr>
          <p:nvPr>
            <p:ph type="sldNum" sz="quarter" idx="12"/>
          </p:nvPr>
        </p:nvSpPr>
        <p:spPr/>
        <p:txBody>
          <a:bodyPr/>
          <a:lstStyle/>
          <a:p>
            <a:fld id="{6D22F896-40B5-4ADD-8801-0D06FADFA0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47230432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7CEB0-00DB-CE19-EBE3-9A4BC25F69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FCA91A9-A3B5-7B1C-905C-AF6373AC92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88291A-095B-9332-3C6D-BA29E57B27DC}"/>
              </a:ext>
            </a:extLst>
          </p:cNvPr>
          <p:cNvSpPr>
            <a:spLocks noGrp="1"/>
          </p:cNvSpPr>
          <p:nvPr>
            <p:ph type="dt" sz="half" idx="10"/>
          </p:nvPr>
        </p:nvSpPr>
        <p:spPr/>
        <p:txBody>
          <a:bodyPr/>
          <a:lstStyle/>
          <a:p>
            <a:fld id="{DD4CDE65-F3F2-4FFC-8F86-0F8BFC3DD096}" type="datetime1">
              <a:rPr lang="en-GB" smtClean="0">
                <a:solidFill>
                  <a:prstClr val="black">
                    <a:tint val="75000"/>
                  </a:prstClr>
                </a:solidFill>
              </a:rPr>
              <a:pPr/>
              <a:t>24/08/2023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F69E7119-748C-E1B0-FC99-9D77B951B7B9}"/>
              </a:ext>
            </a:extLst>
          </p:cNvPr>
          <p:cNvSpPr>
            <a:spLocks noGrp="1"/>
          </p:cNvSpPr>
          <p:nvPr>
            <p:ph type="ftr" sz="quarter" idx="11"/>
          </p:nvPr>
        </p:nvSpPr>
        <p:spPr/>
        <p:txBody>
          <a:bodyPr/>
          <a:lstStyle/>
          <a:p>
            <a:r>
              <a:rPr lang="en-GB">
                <a:solidFill>
                  <a:prstClr val="black">
                    <a:tint val="75000"/>
                  </a:prstClr>
                </a:solidFill>
              </a:rPr>
              <a:t>
              </a:t>
            </a:r>
          </a:p>
        </p:txBody>
      </p:sp>
      <p:sp>
        <p:nvSpPr>
          <p:cNvPr id="6" name="Slide Number Placeholder 5">
            <a:extLst>
              <a:ext uri="{FF2B5EF4-FFF2-40B4-BE49-F238E27FC236}">
                <a16:creationId xmlns:a16="http://schemas.microsoft.com/office/drawing/2014/main" id="{CB8DD8F4-21ED-8BBB-801A-5326669C5169}"/>
              </a:ext>
            </a:extLst>
          </p:cNvPr>
          <p:cNvSpPr>
            <a:spLocks noGrp="1"/>
          </p:cNvSpPr>
          <p:nvPr>
            <p:ph type="sldNum" sz="quarter" idx="12"/>
          </p:nvPr>
        </p:nvSpPr>
        <p:spPr/>
        <p:txBody>
          <a:bodyPr/>
          <a:lstStyle/>
          <a:p>
            <a:fld id="{6D22F896-40B5-4ADD-8801-0D06FADFA0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39041079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1370E-8C85-DF4E-A3D5-4632C9E978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A0FCA7-5E71-29C1-049F-91CBD96540A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2E06673-0C53-8770-7CDE-983328CAB4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579D472-A5BE-CB71-D298-41878222EED6}"/>
              </a:ext>
            </a:extLst>
          </p:cNvPr>
          <p:cNvSpPr>
            <a:spLocks noGrp="1"/>
          </p:cNvSpPr>
          <p:nvPr>
            <p:ph type="dt" sz="half" idx="10"/>
          </p:nvPr>
        </p:nvSpPr>
        <p:spPr/>
        <p:txBody>
          <a:bodyPr/>
          <a:lstStyle/>
          <a:p>
            <a:fld id="{8FAB9661-08F1-46A6-89E5-36EA28EB40F1}" type="datetime1">
              <a:rPr lang="en-GB" smtClean="0">
                <a:solidFill>
                  <a:prstClr val="black">
                    <a:tint val="75000"/>
                  </a:prstClr>
                </a:solidFill>
              </a:rPr>
              <a:pPr/>
              <a:t>24/08/2023</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2E273340-C48C-3760-8B93-708E9C43D60D}"/>
              </a:ext>
            </a:extLst>
          </p:cNvPr>
          <p:cNvSpPr>
            <a:spLocks noGrp="1"/>
          </p:cNvSpPr>
          <p:nvPr>
            <p:ph type="ftr" sz="quarter" idx="11"/>
          </p:nvPr>
        </p:nvSpPr>
        <p:spPr/>
        <p:txBody>
          <a:bodyPr/>
          <a:lstStyle/>
          <a:p>
            <a:r>
              <a:rPr lang="en-GB">
                <a:solidFill>
                  <a:prstClr val="black">
                    <a:tint val="75000"/>
                  </a:prstClr>
                </a:solidFill>
              </a:rPr>
              <a:t>
              </a:t>
            </a:r>
          </a:p>
        </p:txBody>
      </p:sp>
      <p:sp>
        <p:nvSpPr>
          <p:cNvPr id="7" name="Slide Number Placeholder 6">
            <a:extLst>
              <a:ext uri="{FF2B5EF4-FFF2-40B4-BE49-F238E27FC236}">
                <a16:creationId xmlns:a16="http://schemas.microsoft.com/office/drawing/2014/main" id="{CD5630A9-7176-BA90-6A32-1533B6AAECBF}"/>
              </a:ext>
            </a:extLst>
          </p:cNvPr>
          <p:cNvSpPr>
            <a:spLocks noGrp="1"/>
          </p:cNvSpPr>
          <p:nvPr>
            <p:ph type="sldNum" sz="quarter" idx="12"/>
          </p:nvPr>
        </p:nvSpPr>
        <p:spPr/>
        <p:txBody>
          <a:bodyPr/>
          <a:lstStyle/>
          <a:p>
            <a:fld id="{6D22F896-40B5-4ADD-8801-0D06FADFA0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7784000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E5F9A-3D37-04A6-C83C-69370ABD55D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C3CC501-02ED-B4BE-8A18-65225587BF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49EB0D-69B8-6D67-5C5E-AB092BCC6A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2D540DA-C3B1-71CD-0176-CEE9257733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74E55E-5199-3B0C-3489-CEA4CE9311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0133D2-3612-03A1-0D69-C3A0878355F9}"/>
              </a:ext>
            </a:extLst>
          </p:cNvPr>
          <p:cNvSpPr>
            <a:spLocks noGrp="1"/>
          </p:cNvSpPr>
          <p:nvPr>
            <p:ph type="dt" sz="half" idx="10"/>
          </p:nvPr>
        </p:nvSpPr>
        <p:spPr/>
        <p:txBody>
          <a:bodyPr/>
          <a:lstStyle/>
          <a:p>
            <a:fld id="{A751569F-B2D5-4160-8DCB-F0E5460F8B4D}" type="datetime1">
              <a:rPr lang="en-GB" smtClean="0">
                <a:solidFill>
                  <a:prstClr val="black">
                    <a:tint val="75000"/>
                  </a:prstClr>
                </a:solidFill>
              </a:rPr>
              <a:pPr/>
              <a:t>24/08/2023</a:t>
            </a:fld>
            <a:endParaRPr lang="en-GB">
              <a:solidFill>
                <a:prstClr val="black">
                  <a:tint val="75000"/>
                </a:prstClr>
              </a:solidFill>
            </a:endParaRPr>
          </a:p>
        </p:txBody>
      </p:sp>
      <p:sp>
        <p:nvSpPr>
          <p:cNvPr id="8" name="Footer Placeholder 7">
            <a:extLst>
              <a:ext uri="{FF2B5EF4-FFF2-40B4-BE49-F238E27FC236}">
                <a16:creationId xmlns:a16="http://schemas.microsoft.com/office/drawing/2014/main" id="{7E72B0E9-AC3F-78C6-8F39-74969C00AE1B}"/>
              </a:ext>
            </a:extLst>
          </p:cNvPr>
          <p:cNvSpPr>
            <a:spLocks noGrp="1"/>
          </p:cNvSpPr>
          <p:nvPr>
            <p:ph type="ftr" sz="quarter" idx="11"/>
          </p:nvPr>
        </p:nvSpPr>
        <p:spPr/>
        <p:txBody>
          <a:bodyPr/>
          <a:lstStyle/>
          <a:p>
            <a:r>
              <a:rPr lang="en-GB">
                <a:solidFill>
                  <a:prstClr val="black">
                    <a:tint val="75000"/>
                  </a:prstClr>
                </a:solidFill>
              </a:rPr>
              <a:t>
              </a:t>
            </a:r>
          </a:p>
        </p:txBody>
      </p:sp>
      <p:sp>
        <p:nvSpPr>
          <p:cNvPr id="9" name="Slide Number Placeholder 8">
            <a:extLst>
              <a:ext uri="{FF2B5EF4-FFF2-40B4-BE49-F238E27FC236}">
                <a16:creationId xmlns:a16="http://schemas.microsoft.com/office/drawing/2014/main" id="{6C352DD7-CCAA-0383-DB36-94D0739334DD}"/>
              </a:ext>
            </a:extLst>
          </p:cNvPr>
          <p:cNvSpPr>
            <a:spLocks noGrp="1"/>
          </p:cNvSpPr>
          <p:nvPr>
            <p:ph type="sldNum" sz="quarter" idx="12"/>
          </p:nvPr>
        </p:nvSpPr>
        <p:spPr/>
        <p:txBody>
          <a:bodyPr/>
          <a:lstStyle/>
          <a:p>
            <a:fld id="{6D22F896-40B5-4ADD-8801-0D06FADFA0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5141696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7EBCE-949B-F8C6-0804-70E3089FBFB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889D182-DFE2-6F44-BEB3-B5B3A631AE7C}"/>
              </a:ext>
            </a:extLst>
          </p:cNvPr>
          <p:cNvSpPr>
            <a:spLocks noGrp="1"/>
          </p:cNvSpPr>
          <p:nvPr>
            <p:ph type="dt" sz="half" idx="10"/>
          </p:nvPr>
        </p:nvSpPr>
        <p:spPr/>
        <p:txBody>
          <a:bodyPr/>
          <a:lstStyle/>
          <a:p>
            <a:fld id="{C59CEC77-DE37-4C6A-B854-F38D394CEF3F}" type="datetime1">
              <a:rPr lang="en-GB" smtClean="0">
                <a:solidFill>
                  <a:prstClr val="black">
                    <a:tint val="75000"/>
                  </a:prstClr>
                </a:solidFill>
              </a:rPr>
              <a:pPr/>
              <a:t>24/08/2023</a:t>
            </a:fld>
            <a:endParaRPr lang="en-GB">
              <a:solidFill>
                <a:prstClr val="black">
                  <a:tint val="75000"/>
                </a:prstClr>
              </a:solidFill>
            </a:endParaRPr>
          </a:p>
        </p:txBody>
      </p:sp>
      <p:sp>
        <p:nvSpPr>
          <p:cNvPr id="4" name="Footer Placeholder 3">
            <a:extLst>
              <a:ext uri="{FF2B5EF4-FFF2-40B4-BE49-F238E27FC236}">
                <a16:creationId xmlns:a16="http://schemas.microsoft.com/office/drawing/2014/main" id="{527FB125-689F-78C2-46F2-896686E3856D}"/>
              </a:ext>
            </a:extLst>
          </p:cNvPr>
          <p:cNvSpPr>
            <a:spLocks noGrp="1"/>
          </p:cNvSpPr>
          <p:nvPr>
            <p:ph type="ftr" sz="quarter" idx="11"/>
          </p:nvPr>
        </p:nvSpPr>
        <p:spPr/>
        <p:txBody>
          <a:bodyPr/>
          <a:lstStyle/>
          <a:p>
            <a:r>
              <a:rPr lang="en-GB">
                <a:solidFill>
                  <a:prstClr val="black">
                    <a:tint val="75000"/>
                  </a:prstClr>
                </a:solidFill>
              </a:rPr>
              <a:t>
              </a:t>
            </a:r>
          </a:p>
        </p:txBody>
      </p:sp>
      <p:sp>
        <p:nvSpPr>
          <p:cNvPr id="5" name="Slide Number Placeholder 4">
            <a:extLst>
              <a:ext uri="{FF2B5EF4-FFF2-40B4-BE49-F238E27FC236}">
                <a16:creationId xmlns:a16="http://schemas.microsoft.com/office/drawing/2014/main" id="{629AA0AC-B277-108D-0361-4BD119C9F2D7}"/>
              </a:ext>
            </a:extLst>
          </p:cNvPr>
          <p:cNvSpPr>
            <a:spLocks noGrp="1"/>
          </p:cNvSpPr>
          <p:nvPr>
            <p:ph type="sldNum" sz="quarter" idx="12"/>
          </p:nvPr>
        </p:nvSpPr>
        <p:spPr/>
        <p:txBody>
          <a:bodyPr/>
          <a:lstStyle/>
          <a:p>
            <a:fld id="{6D22F896-40B5-4ADD-8801-0D06FADFA0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936158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5EFD8-F49F-4B87-AC0C-A78EB4ACF92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493F218-560C-4F92-A104-92A2449E9DE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349B1BA-45AE-4F18-A21E-023C8AF526CF}"/>
              </a:ext>
            </a:extLst>
          </p:cNvPr>
          <p:cNvSpPr>
            <a:spLocks noGrp="1"/>
          </p:cNvSpPr>
          <p:nvPr>
            <p:ph type="dt" sz="half" idx="10"/>
          </p:nvPr>
        </p:nvSpPr>
        <p:spPr/>
        <p:txBody>
          <a:bodyPr/>
          <a:lstStyle/>
          <a:p>
            <a:fld id="{A18F61C5-A3B4-4316-A906-70470B231177}" type="datetimeFigureOut">
              <a:rPr lang="en-GB" smtClean="0"/>
              <a:t>24/08/2023</a:t>
            </a:fld>
            <a:endParaRPr lang="en-GB"/>
          </a:p>
        </p:txBody>
      </p:sp>
      <p:sp>
        <p:nvSpPr>
          <p:cNvPr id="5" name="Footer Placeholder 4">
            <a:extLst>
              <a:ext uri="{FF2B5EF4-FFF2-40B4-BE49-F238E27FC236}">
                <a16:creationId xmlns:a16="http://schemas.microsoft.com/office/drawing/2014/main" id="{EA2F2C65-D976-4A79-89AC-EFFCAD53BB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244028-E54D-4390-BDA0-A9059CA09F73}"/>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419318651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7A7311-D3DF-EC0D-D765-B541B43B250A}"/>
              </a:ext>
            </a:extLst>
          </p:cNvPr>
          <p:cNvSpPr>
            <a:spLocks noGrp="1"/>
          </p:cNvSpPr>
          <p:nvPr>
            <p:ph type="dt" sz="half" idx="10"/>
          </p:nvPr>
        </p:nvSpPr>
        <p:spPr/>
        <p:txBody>
          <a:bodyPr/>
          <a:lstStyle/>
          <a:p>
            <a:fld id="{2890E355-865B-41C5-A2E1-327ABA88FDFD}" type="datetime1">
              <a:rPr lang="en-GB" smtClean="0">
                <a:solidFill>
                  <a:prstClr val="black">
                    <a:tint val="75000"/>
                  </a:prstClr>
                </a:solidFill>
              </a:rPr>
              <a:pPr/>
              <a:t>24/08/2023</a:t>
            </a:fld>
            <a:endParaRPr lang="en-GB">
              <a:solidFill>
                <a:prstClr val="black">
                  <a:tint val="75000"/>
                </a:prstClr>
              </a:solidFill>
            </a:endParaRPr>
          </a:p>
        </p:txBody>
      </p:sp>
      <p:sp>
        <p:nvSpPr>
          <p:cNvPr id="3" name="Footer Placeholder 2">
            <a:extLst>
              <a:ext uri="{FF2B5EF4-FFF2-40B4-BE49-F238E27FC236}">
                <a16:creationId xmlns:a16="http://schemas.microsoft.com/office/drawing/2014/main" id="{52F8BCFB-36B2-C8A8-9686-4176E62B9078}"/>
              </a:ext>
            </a:extLst>
          </p:cNvPr>
          <p:cNvSpPr>
            <a:spLocks noGrp="1"/>
          </p:cNvSpPr>
          <p:nvPr>
            <p:ph type="ftr" sz="quarter" idx="11"/>
          </p:nvPr>
        </p:nvSpPr>
        <p:spPr/>
        <p:txBody>
          <a:bodyPr/>
          <a:lstStyle/>
          <a:p>
            <a:r>
              <a:rPr lang="en-GB">
                <a:solidFill>
                  <a:prstClr val="black">
                    <a:tint val="75000"/>
                  </a:prstClr>
                </a:solidFill>
              </a:rPr>
              <a:t>
              </a:t>
            </a:r>
          </a:p>
        </p:txBody>
      </p:sp>
      <p:sp>
        <p:nvSpPr>
          <p:cNvPr id="4" name="Slide Number Placeholder 3">
            <a:extLst>
              <a:ext uri="{FF2B5EF4-FFF2-40B4-BE49-F238E27FC236}">
                <a16:creationId xmlns:a16="http://schemas.microsoft.com/office/drawing/2014/main" id="{BCD7C944-DBE6-ABB1-6176-0E3A53EB1FA0}"/>
              </a:ext>
            </a:extLst>
          </p:cNvPr>
          <p:cNvSpPr>
            <a:spLocks noGrp="1"/>
          </p:cNvSpPr>
          <p:nvPr>
            <p:ph type="sldNum" sz="quarter" idx="12"/>
          </p:nvPr>
        </p:nvSpPr>
        <p:spPr/>
        <p:txBody>
          <a:bodyPr/>
          <a:lstStyle/>
          <a:p>
            <a:fld id="{6D22F896-40B5-4ADD-8801-0D06FADFA0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63447725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50624-19CB-AB97-F2FB-8A315DA6C6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48BAEE0-486C-EE8C-ED6A-1AA03DD648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7F98D01-02ED-E541-5EF9-12FF01DE26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18D362-039C-E3B2-CD2C-5BD99543B017}"/>
              </a:ext>
            </a:extLst>
          </p:cNvPr>
          <p:cNvSpPr>
            <a:spLocks noGrp="1"/>
          </p:cNvSpPr>
          <p:nvPr>
            <p:ph type="dt" sz="half" idx="10"/>
          </p:nvPr>
        </p:nvSpPr>
        <p:spPr/>
        <p:txBody>
          <a:bodyPr/>
          <a:lstStyle/>
          <a:p>
            <a:fld id="{69389C6E-AC1F-4BAA-9F3D-9F292A9396FB}" type="datetime1">
              <a:rPr lang="en-GB" smtClean="0">
                <a:solidFill>
                  <a:prstClr val="black">
                    <a:tint val="75000"/>
                  </a:prstClr>
                </a:solidFill>
              </a:rPr>
              <a:pPr/>
              <a:t>24/08/2023</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668B5EAB-3706-2E61-7EFB-F4FBAE6BE061}"/>
              </a:ext>
            </a:extLst>
          </p:cNvPr>
          <p:cNvSpPr>
            <a:spLocks noGrp="1"/>
          </p:cNvSpPr>
          <p:nvPr>
            <p:ph type="ftr" sz="quarter" idx="11"/>
          </p:nvPr>
        </p:nvSpPr>
        <p:spPr/>
        <p:txBody>
          <a:bodyPr/>
          <a:lstStyle/>
          <a:p>
            <a:r>
              <a:rPr lang="en-GB">
                <a:solidFill>
                  <a:prstClr val="black">
                    <a:tint val="75000"/>
                  </a:prstClr>
                </a:solidFill>
              </a:rPr>
              <a:t>
              </a:t>
            </a:r>
          </a:p>
        </p:txBody>
      </p:sp>
      <p:sp>
        <p:nvSpPr>
          <p:cNvPr id="7" name="Slide Number Placeholder 6">
            <a:extLst>
              <a:ext uri="{FF2B5EF4-FFF2-40B4-BE49-F238E27FC236}">
                <a16:creationId xmlns:a16="http://schemas.microsoft.com/office/drawing/2014/main" id="{E23B686D-3636-2793-CA49-B9D5AA9CB5D6}"/>
              </a:ext>
            </a:extLst>
          </p:cNvPr>
          <p:cNvSpPr>
            <a:spLocks noGrp="1"/>
          </p:cNvSpPr>
          <p:nvPr>
            <p:ph type="sldNum" sz="quarter" idx="12"/>
          </p:nvPr>
        </p:nvSpPr>
        <p:spPr/>
        <p:txBody>
          <a:bodyPr/>
          <a:lstStyle/>
          <a:p>
            <a:fld id="{6D22F896-40B5-4ADD-8801-0D06FADFA0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0422919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CF9E4-2E8D-5CB6-EBC1-9D5A5F2AB7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27A0F86-B2EE-6B1F-7984-14FF8ED3AF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302E306-72DB-836D-1A29-7DC71E287F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C5E8E3-7D87-7E55-2A9D-4A51F899F486}"/>
              </a:ext>
            </a:extLst>
          </p:cNvPr>
          <p:cNvSpPr>
            <a:spLocks noGrp="1"/>
          </p:cNvSpPr>
          <p:nvPr>
            <p:ph type="dt" sz="half" idx="10"/>
          </p:nvPr>
        </p:nvSpPr>
        <p:spPr/>
        <p:txBody>
          <a:bodyPr/>
          <a:lstStyle/>
          <a:p>
            <a:fld id="{4F4DBC68-55AA-4531-8DE4-CB169DC3EFF1}" type="datetime1">
              <a:rPr lang="en-GB" smtClean="0">
                <a:solidFill>
                  <a:prstClr val="black">
                    <a:tint val="75000"/>
                  </a:prstClr>
                </a:solidFill>
              </a:rPr>
              <a:pPr/>
              <a:t>24/08/2023</a:t>
            </a:fld>
            <a:endParaRPr lang="en-GB">
              <a:solidFill>
                <a:prstClr val="black">
                  <a:tint val="75000"/>
                </a:prstClr>
              </a:solidFill>
            </a:endParaRPr>
          </a:p>
        </p:txBody>
      </p:sp>
      <p:sp>
        <p:nvSpPr>
          <p:cNvPr id="6" name="Footer Placeholder 5">
            <a:extLst>
              <a:ext uri="{FF2B5EF4-FFF2-40B4-BE49-F238E27FC236}">
                <a16:creationId xmlns:a16="http://schemas.microsoft.com/office/drawing/2014/main" id="{BADACF8C-93C8-A0BB-AF75-D1DE1A265F53}"/>
              </a:ext>
            </a:extLst>
          </p:cNvPr>
          <p:cNvSpPr>
            <a:spLocks noGrp="1"/>
          </p:cNvSpPr>
          <p:nvPr>
            <p:ph type="ftr" sz="quarter" idx="11"/>
          </p:nvPr>
        </p:nvSpPr>
        <p:spPr/>
        <p:txBody>
          <a:bodyPr/>
          <a:lstStyle/>
          <a:p>
            <a:r>
              <a:rPr lang="en-GB">
                <a:solidFill>
                  <a:prstClr val="black">
                    <a:tint val="75000"/>
                  </a:prstClr>
                </a:solidFill>
              </a:rPr>
              <a:t>
              </a:t>
            </a:r>
          </a:p>
        </p:txBody>
      </p:sp>
      <p:sp>
        <p:nvSpPr>
          <p:cNvPr id="7" name="Slide Number Placeholder 6">
            <a:extLst>
              <a:ext uri="{FF2B5EF4-FFF2-40B4-BE49-F238E27FC236}">
                <a16:creationId xmlns:a16="http://schemas.microsoft.com/office/drawing/2014/main" id="{7DE65627-5A1A-DC29-A060-1CA0D573D6E0}"/>
              </a:ext>
            </a:extLst>
          </p:cNvPr>
          <p:cNvSpPr>
            <a:spLocks noGrp="1"/>
          </p:cNvSpPr>
          <p:nvPr>
            <p:ph type="sldNum" sz="quarter" idx="12"/>
          </p:nvPr>
        </p:nvSpPr>
        <p:spPr/>
        <p:txBody>
          <a:bodyPr/>
          <a:lstStyle/>
          <a:p>
            <a:fld id="{6D22F896-40B5-4ADD-8801-0D06FADFA0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5319544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43634-1A97-729D-892D-A04CFC5FB2C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6B7218C-2021-B9FE-AEB7-DB85AF939B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C36CAC-36A4-439F-CE44-D03D0421C636}"/>
              </a:ext>
            </a:extLst>
          </p:cNvPr>
          <p:cNvSpPr>
            <a:spLocks noGrp="1"/>
          </p:cNvSpPr>
          <p:nvPr>
            <p:ph type="dt" sz="half" idx="10"/>
          </p:nvPr>
        </p:nvSpPr>
        <p:spPr/>
        <p:txBody>
          <a:bodyPr/>
          <a:lstStyle/>
          <a:p>
            <a:fld id="{BCF7E738-F121-4CDD-B09E-0D7302C3F85A}" type="datetime1">
              <a:rPr lang="en-GB" smtClean="0">
                <a:solidFill>
                  <a:prstClr val="black">
                    <a:tint val="75000"/>
                  </a:prstClr>
                </a:solidFill>
              </a:rPr>
              <a:pPr/>
              <a:t>24/08/2023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74C39E46-B249-F556-9038-A8D853CADD61}"/>
              </a:ext>
            </a:extLst>
          </p:cNvPr>
          <p:cNvSpPr>
            <a:spLocks noGrp="1"/>
          </p:cNvSpPr>
          <p:nvPr>
            <p:ph type="ftr" sz="quarter" idx="11"/>
          </p:nvPr>
        </p:nvSpPr>
        <p:spPr/>
        <p:txBody>
          <a:bodyPr/>
          <a:lstStyle/>
          <a:p>
            <a:r>
              <a:rPr lang="en-GB">
                <a:solidFill>
                  <a:prstClr val="black">
                    <a:tint val="75000"/>
                  </a:prstClr>
                </a:solidFill>
              </a:rPr>
              <a:t>
              </a:t>
            </a:r>
          </a:p>
        </p:txBody>
      </p:sp>
      <p:sp>
        <p:nvSpPr>
          <p:cNvPr id="6" name="Slide Number Placeholder 5">
            <a:extLst>
              <a:ext uri="{FF2B5EF4-FFF2-40B4-BE49-F238E27FC236}">
                <a16:creationId xmlns:a16="http://schemas.microsoft.com/office/drawing/2014/main" id="{A08950D5-D31F-1CEB-30B0-F3AEED8052F6}"/>
              </a:ext>
            </a:extLst>
          </p:cNvPr>
          <p:cNvSpPr>
            <a:spLocks noGrp="1"/>
          </p:cNvSpPr>
          <p:nvPr>
            <p:ph type="sldNum" sz="quarter" idx="12"/>
          </p:nvPr>
        </p:nvSpPr>
        <p:spPr/>
        <p:txBody>
          <a:bodyPr/>
          <a:lstStyle/>
          <a:p>
            <a:fld id="{6D22F896-40B5-4ADD-8801-0D06FADFA0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9648312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84165D-4560-7850-3729-236DB6A2D30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150C89A-00BC-2450-4457-24E85FE9C8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C15877-7CC2-C7E5-9B5F-259B6CF985D1}"/>
              </a:ext>
            </a:extLst>
          </p:cNvPr>
          <p:cNvSpPr>
            <a:spLocks noGrp="1"/>
          </p:cNvSpPr>
          <p:nvPr>
            <p:ph type="dt" sz="half" idx="10"/>
          </p:nvPr>
        </p:nvSpPr>
        <p:spPr/>
        <p:txBody>
          <a:bodyPr/>
          <a:lstStyle/>
          <a:p>
            <a:fld id="{B1576DAE-85E0-4AA3-8D3E-0E053AEF155E}" type="datetime1">
              <a:rPr lang="en-GB" smtClean="0">
                <a:solidFill>
                  <a:prstClr val="black">
                    <a:tint val="75000"/>
                  </a:prstClr>
                </a:solidFill>
              </a:rPr>
              <a:pPr/>
              <a:t>24/08/2023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8BF5C82C-400C-B3FD-573B-3A3ABD6C5017}"/>
              </a:ext>
            </a:extLst>
          </p:cNvPr>
          <p:cNvSpPr>
            <a:spLocks noGrp="1"/>
          </p:cNvSpPr>
          <p:nvPr>
            <p:ph type="ftr" sz="quarter" idx="11"/>
          </p:nvPr>
        </p:nvSpPr>
        <p:spPr/>
        <p:txBody>
          <a:bodyPr/>
          <a:lstStyle/>
          <a:p>
            <a:r>
              <a:rPr lang="en-GB">
                <a:solidFill>
                  <a:prstClr val="black">
                    <a:tint val="75000"/>
                  </a:prstClr>
                </a:solidFill>
              </a:rPr>
              <a:t>
              </a:t>
            </a:r>
          </a:p>
        </p:txBody>
      </p:sp>
      <p:sp>
        <p:nvSpPr>
          <p:cNvPr id="6" name="Slide Number Placeholder 5">
            <a:extLst>
              <a:ext uri="{FF2B5EF4-FFF2-40B4-BE49-F238E27FC236}">
                <a16:creationId xmlns:a16="http://schemas.microsoft.com/office/drawing/2014/main" id="{803DBC69-78A3-FD2D-788D-192A60086CD3}"/>
              </a:ext>
            </a:extLst>
          </p:cNvPr>
          <p:cNvSpPr>
            <a:spLocks noGrp="1"/>
          </p:cNvSpPr>
          <p:nvPr>
            <p:ph type="sldNum" sz="quarter" idx="12"/>
          </p:nvPr>
        </p:nvSpPr>
        <p:spPr/>
        <p:txBody>
          <a:bodyPr/>
          <a:lstStyle/>
          <a:p>
            <a:fld id="{6D22F896-40B5-4ADD-8801-0D06FADFA0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82929377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723275"/>
          </a:xfrm>
          <a:prstGeom prst="rect">
            <a:avLst/>
          </a:prstGeom>
        </p:spPr>
        <p:txBody>
          <a:bodyPr wrap="square" lIns="0" tIns="0" rIns="0" bIns="0">
            <a:spAutoFit/>
          </a:bodyPr>
          <a:lstStyle>
            <a:lvl1pPr>
              <a:defRPr sz="4700" b="0" i="0">
                <a:solidFill>
                  <a:schemeClr val="bg1"/>
                </a:solidFill>
                <a:latin typeface="Calibri"/>
                <a:cs typeface="Calibri"/>
              </a:defRPr>
            </a:lvl1pPr>
          </a:lstStyle>
          <a:p>
            <a:endParaRPr/>
          </a:p>
        </p:txBody>
      </p:sp>
      <p:sp>
        <p:nvSpPr>
          <p:cNvPr id="3" name="Holder 3"/>
          <p:cNvSpPr>
            <a:spLocks noGrp="1"/>
          </p:cNvSpPr>
          <p:nvPr>
            <p:ph type="subTitle" idx="4"/>
          </p:nvPr>
        </p:nvSpPr>
        <p:spPr>
          <a:xfrm>
            <a:off x="1828800" y="3840480"/>
            <a:ext cx="8534400" cy="230832"/>
          </a:xfrm>
          <a:prstGeom prst="rect">
            <a:avLst/>
          </a:prstGeom>
        </p:spPr>
        <p:txBody>
          <a:bodyPr wrap="square" lIns="0" tIns="0" rIns="0" bIns="0">
            <a:spAutoFit/>
          </a:bodyPr>
          <a:lstStyle>
            <a:lvl1pPr>
              <a:defRPr sz="1500" b="0" i="0">
                <a:solidFill>
                  <a:schemeClr val="tx1"/>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8/24/2023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52173158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2577404" y="1099904"/>
            <a:ext cx="6914306" cy="711199"/>
          </a:xfrm>
          <a:prstGeom prst="rect">
            <a:avLst/>
          </a:prstGeom>
        </p:spPr>
      </p:pic>
      <p:sp>
        <p:nvSpPr>
          <p:cNvPr id="17" name="bg object 17"/>
          <p:cNvSpPr/>
          <p:nvPr/>
        </p:nvSpPr>
        <p:spPr>
          <a:xfrm>
            <a:off x="0" y="1"/>
            <a:ext cx="12192000" cy="1028700"/>
          </a:xfrm>
          <a:custGeom>
            <a:avLst/>
            <a:gdLst/>
            <a:ahLst/>
            <a:cxnLst/>
            <a:rect l="l" t="t" r="r" b="b"/>
            <a:pathLst>
              <a:path w="18288000" h="1543050">
                <a:moveTo>
                  <a:pt x="18287999" y="1543049"/>
                </a:moveTo>
                <a:lnTo>
                  <a:pt x="0" y="1543049"/>
                </a:lnTo>
                <a:lnTo>
                  <a:pt x="0" y="0"/>
                </a:lnTo>
                <a:lnTo>
                  <a:pt x="18287999" y="0"/>
                </a:lnTo>
                <a:lnTo>
                  <a:pt x="18287999" y="1543049"/>
                </a:lnTo>
                <a:close/>
              </a:path>
            </a:pathLst>
          </a:custGeom>
          <a:solidFill>
            <a:srgbClr val="37ABC7"/>
          </a:solidFill>
        </p:spPr>
        <p:txBody>
          <a:bodyPr wrap="square" lIns="0" tIns="0" rIns="0" bIns="0" rtlCol="0"/>
          <a:lstStyle/>
          <a:p>
            <a:endParaRPr sz="1200" kern="0">
              <a:solidFill>
                <a:sysClr val="windowText" lastClr="000000"/>
              </a:solidFill>
            </a:endParaRPr>
          </a:p>
        </p:txBody>
      </p:sp>
      <p:sp>
        <p:nvSpPr>
          <p:cNvPr id="18" name="bg object 18"/>
          <p:cNvSpPr/>
          <p:nvPr/>
        </p:nvSpPr>
        <p:spPr>
          <a:xfrm>
            <a:off x="0" y="1885228"/>
            <a:ext cx="12192000" cy="25400"/>
          </a:xfrm>
          <a:custGeom>
            <a:avLst/>
            <a:gdLst/>
            <a:ahLst/>
            <a:cxnLst/>
            <a:rect l="l" t="t" r="r" b="b"/>
            <a:pathLst>
              <a:path w="18288000" h="38100">
                <a:moveTo>
                  <a:pt x="0" y="38099"/>
                </a:moveTo>
                <a:lnTo>
                  <a:pt x="0" y="0"/>
                </a:lnTo>
                <a:lnTo>
                  <a:pt x="18287999" y="0"/>
                </a:lnTo>
                <a:lnTo>
                  <a:pt x="18287999" y="38099"/>
                </a:lnTo>
                <a:lnTo>
                  <a:pt x="0" y="38099"/>
                </a:lnTo>
                <a:close/>
              </a:path>
            </a:pathLst>
          </a:custGeom>
          <a:solidFill>
            <a:srgbClr val="37ABC7"/>
          </a:solidFill>
        </p:spPr>
        <p:txBody>
          <a:bodyPr wrap="square" lIns="0" tIns="0" rIns="0" bIns="0" rtlCol="0"/>
          <a:lstStyle/>
          <a:p>
            <a:endParaRPr sz="1200" kern="0">
              <a:solidFill>
                <a:sysClr val="windowText" lastClr="000000"/>
              </a:solidFill>
            </a:endParaRPr>
          </a:p>
        </p:txBody>
      </p:sp>
      <p:pic>
        <p:nvPicPr>
          <p:cNvPr id="19" name="bg object 19"/>
          <p:cNvPicPr/>
          <p:nvPr/>
        </p:nvPicPr>
        <p:blipFill>
          <a:blip r:embed="rId3" cstate="print"/>
          <a:stretch>
            <a:fillRect/>
          </a:stretch>
        </p:blipFill>
        <p:spPr>
          <a:xfrm>
            <a:off x="145773" y="4540244"/>
            <a:ext cx="6388021" cy="1929727"/>
          </a:xfrm>
          <a:prstGeom prst="rect">
            <a:avLst/>
          </a:prstGeom>
        </p:spPr>
      </p:pic>
      <p:pic>
        <p:nvPicPr>
          <p:cNvPr id="20" name="bg object 20"/>
          <p:cNvPicPr/>
          <p:nvPr/>
        </p:nvPicPr>
        <p:blipFill>
          <a:blip r:embed="rId4" cstate="print"/>
          <a:stretch>
            <a:fillRect/>
          </a:stretch>
        </p:blipFill>
        <p:spPr>
          <a:xfrm>
            <a:off x="6632816" y="1910629"/>
            <a:ext cx="5559183" cy="4947371"/>
          </a:xfrm>
          <a:prstGeom prst="rect">
            <a:avLst/>
          </a:prstGeom>
        </p:spPr>
      </p:pic>
      <p:sp>
        <p:nvSpPr>
          <p:cNvPr id="2" name="Holder 2"/>
          <p:cNvSpPr>
            <a:spLocks noGrp="1"/>
          </p:cNvSpPr>
          <p:nvPr>
            <p:ph type="title"/>
          </p:nvPr>
        </p:nvSpPr>
        <p:spPr>
          <a:xfrm>
            <a:off x="2795050" y="121946"/>
            <a:ext cx="4605867" cy="723275"/>
          </a:xfrm>
        </p:spPr>
        <p:txBody>
          <a:bodyPr lIns="0" tIns="0" rIns="0" bIns="0"/>
          <a:lstStyle>
            <a:lvl1pPr>
              <a:defRPr sz="4700" b="0" i="0">
                <a:solidFill>
                  <a:schemeClr val="bg1"/>
                </a:solidFill>
                <a:latin typeface="Calibri"/>
                <a:cs typeface="Calibri"/>
              </a:defRPr>
            </a:lvl1pPr>
          </a:lstStyle>
          <a:p>
            <a:endParaRPr/>
          </a:p>
        </p:txBody>
      </p:sp>
      <p:sp>
        <p:nvSpPr>
          <p:cNvPr id="3" name="Holder 3"/>
          <p:cNvSpPr>
            <a:spLocks noGrp="1"/>
          </p:cNvSpPr>
          <p:nvPr>
            <p:ph type="body" idx="1"/>
          </p:nvPr>
        </p:nvSpPr>
        <p:spPr>
          <a:xfrm>
            <a:off x="702494" y="2193845"/>
            <a:ext cx="5632450" cy="230832"/>
          </a:xfrm>
        </p:spPr>
        <p:txBody>
          <a:bodyPr lIns="0" tIns="0" rIns="0" bIns="0"/>
          <a:lstStyle>
            <a:lvl1pPr>
              <a:defRPr sz="1500" b="0" i="0">
                <a:solidFill>
                  <a:schemeClr val="tx1"/>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8/24/2023</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22575932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2795050" y="121946"/>
            <a:ext cx="4605867" cy="723275"/>
          </a:xfrm>
        </p:spPr>
        <p:txBody>
          <a:bodyPr lIns="0" tIns="0" rIns="0" bIns="0"/>
          <a:lstStyle>
            <a:lvl1pPr>
              <a:defRPr sz="4700" b="0"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34624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4624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8/24/2023</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301608597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2795050" y="121946"/>
            <a:ext cx="4605867" cy="723275"/>
          </a:xfrm>
        </p:spPr>
        <p:txBody>
          <a:bodyPr lIns="0" tIns="0" rIns="0" bIns="0"/>
          <a:lstStyle>
            <a:lvl1pPr>
              <a:defRPr sz="4700" b="0"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8/24/2023</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299943039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8288000" h="10287000">
                <a:moveTo>
                  <a:pt x="18287998" y="10286999"/>
                </a:moveTo>
                <a:lnTo>
                  <a:pt x="0" y="10286999"/>
                </a:lnTo>
                <a:lnTo>
                  <a:pt x="0" y="0"/>
                </a:lnTo>
                <a:lnTo>
                  <a:pt x="18287998" y="0"/>
                </a:lnTo>
                <a:lnTo>
                  <a:pt x="18287998" y="10286999"/>
                </a:lnTo>
                <a:close/>
              </a:path>
            </a:pathLst>
          </a:custGeom>
          <a:solidFill>
            <a:srgbClr val="FDF1E2"/>
          </a:solidFill>
        </p:spPr>
        <p:txBody>
          <a:bodyPr wrap="square" lIns="0" tIns="0" rIns="0" bIns="0" rtlCol="0"/>
          <a:lstStyle/>
          <a:p>
            <a:endParaRPr sz="1200" kern="0">
              <a:solidFill>
                <a:sysClr val="windowText" lastClr="000000"/>
              </a:solidFill>
            </a:endParaRPr>
          </a:p>
        </p:txBody>
      </p:sp>
      <p:pic>
        <p:nvPicPr>
          <p:cNvPr id="17" name="bg object 17"/>
          <p:cNvPicPr/>
          <p:nvPr/>
        </p:nvPicPr>
        <p:blipFill>
          <a:blip r:embed="rId2" cstate="print"/>
          <a:stretch>
            <a:fillRect/>
          </a:stretch>
        </p:blipFill>
        <p:spPr>
          <a:xfrm>
            <a:off x="739588" y="2359606"/>
            <a:ext cx="4946649" cy="3403599"/>
          </a:xfrm>
          <a:prstGeom prst="rect">
            <a:avLst/>
          </a:prstGeom>
        </p:spPr>
      </p:pic>
      <p:pic>
        <p:nvPicPr>
          <p:cNvPr id="18" name="bg object 18"/>
          <p:cNvPicPr/>
          <p:nvPr/>
        </p:nvPicPr>
        <p:blipFill>
          <a:blip r:embed="rId3" cstate="print"/>
          <a:stretch>
            <a:fillRect/>
          </a:stretch>
        </p:blipFill>
        <p:spPr>
          <a:xfrm>
            <a:off x="2399240" y="310904"/>
            <a:ext cx="6921499" cy="1898649"/>
          </a:xfrm>
          <a:prstGeom prst="rect">
            <a:avLst/>
          </a:prstGeom>
        </p:spPr>
      </p:pic>
      <p:pic>
        <p:nvPicPr>
          <p:cNvPr id="19" name="bg object 19"/>
          <p:cNvPicPr/>
          <p:nvPr/>
        </p:nvPicPr>
        <p:blipFill>
          <a:blip r:embed="rId4" cstate="print"/>
          <a:stretch>
            <a:fillRect/>
          </a:stretch>
        </p:blipFill>
        <p:spPr>
          <a:xfrm>
            <a:off x="6314921" y="1260044"/>
            <a:ext cx="4897346" cy="4504178"/>
          </a:xfrm>
          <a:prstGeom prst="rect">
            <a:avLst/>
          </a:prstGeom>
        </p:spPr>
      </p:pic>
      <p:pic>
        <p:nvPicPr>
          <p:cNvPr id="20" name="bg object 20"/>
          <p:cNvPicPr/>
          <p:nvPr/>
        </p:nvPicPr>
        <p:blipFill>
          <a:blip r:embed="rId5" cstate="print"/>
          <a:stretch>
            <a:fillRect/>
          </a:stretch>
        </p:blipFill>
        <p:spPr>
          <a:xfrm>
            <a:off x="6247164" y="4989935"/>
            <a:ext cx="63648" cy="63648"/>
          </a:xfrm>
          <a:prstGeom prst="rect">
            <a:avLst/>
          </a:prstGeom>
        </p:spPr>
      </p:pic>
      <p:pic>
        <p:nvPicPr>
          <p:cNvPr id="21" name="bg object 21"/>
          <p:cNvPicPr/>
          <p:nvPr/>
        </p:nvPicPr>
        <p:blipFill>
          <a:blip r:embed="rId5" cstate="print"/>
          <a:stretch>
            <a:fillRect/>
          </a:stretch>
        </p:blipFill>
        <p:spPr>
          <a:xfrm>
            <a:off x="6247164" y="5252484"/>
            <a:ext cx="63648" cy="63648"/>
          </a:xfrm>
          <a:prstGeom prst="rect">
            <a:avLst/>
          </a:prstGeom>
        </p:spPr>
      </p:pic>
      <p:pic>
        <p:nvPicPr>
          <p:cNvPr id="22" name="bg object 22"/>
          <p:cNvPicPr/>
          <p:nvPr/>
        </p:nvPicPr>
        <p:blipFill>
          <a:blip r:embed="rId5" cstate="print"/>
          <a:stretch>
            <a:fillRect/>
          </a:stretch>
        </p:blipFill>
        <p:spPr>
          <a:xfrm>
            <a:off x="6247164" y="5515032"/>
            <a:ext cx="63648" cy="63648"/>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8/24/2023</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8434317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A46E6F-8F98-4B91-95D9-6F6D9ABD017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460E40B-9CA8-41D4-8CAA-A4AFD19CBF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C80AAF3-CC4D-4E41-A660-FE08A9FBCC00}"/>
              </a:ext>
            </a:extLst>
          </p:cNvPr>
          <p:cNvSpPr>
            <a:spLocks noGrp="1"/>
          </p:cNvSpPr>
          <p:nvPr>
            <p:ph type="dt" sz="half" idx="10"/>
          </p:nvPr>
        </p:nvSpPr>
        <p:spPr/>
        <p:txBody>
          <a:bodyPr/>
          <a:lstStyle/>
          <a:p>
            <a:fld id="{A18F61C5-A3B4-4316-A906-70470B231177}" type="datetimeFigureOut">
              <a:rPr lang="en-GB" smtClean="0"/>
              <a:t>24/08/2023</a:t>
            </a:fld>
            <a:endParaRPr lang="en-GB"/>
          </a:p>
        </p:txBody>
      </p:sp>
      <p:sp>
        <p:nvSpPr>
          <p:cNvPr id="5" name="Footer Placeholder 4">
            <a:extLst>
              <a:ext uri="{FF2B5EF4-FFF2-40B4-BE49-F238E27FC236}">
                <a16:creationId xmlns:a16="http://schemas.microsoft.com/office/drawing/2014/main" id="{6B883CCF-2586-41F1-8F6B-DA1DC2023EF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925E33-BE56-49BB-AE31-A1A45BAF4985}"/>
              </a:ext>
            </a:extLst>
          </p:cNvPr>
          <p:cNvSpPr>
            <a:spLocks noGrp="1"/>
          </p:cNvSpPr>
          <p:nvPr>
            <p:ph type="sldNum" sz="quarter" idx="12"/>
          </p:nvPr>
        </p:nvSpPr>
        <p:spPr/>
        <p:txBody>
          <a:bodyPr/>
          <a:lstStyle/>
          <a:p>
            <a:fld id="{F17890AE-B5A2-4327-8E29-2E9676F65EFE}" type="slidenum">
              <a:rPr lang="en-GB" smtClean="0"/>
              <a:t>‹#›</a:t>
            </a:fld>
            <a:endParaRPr lang="en-GB"/>
          </a:p>
        </p:txBody>
      </p:sp>
    </p:spTree>
    <p:extLst>
      <p:ext uri="{BB962C8B-B14F-4D97-AF65-F5344CB8AC3E}">
        <p14:creationId xmlns:p14="http://schemas.microsoft.com/office/powerpoint/2010/main" val="408265494"/>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0" i="0">
                <a:solidFill>
                  <a:srgbClr val="005EB8"/>
                </a:solidFill>
                <a:latin typeface="Arial"/>
                <a:cs typeface="Arial"/>
              </a:defRPr>
            </a:lvl1pPr>
          </a:lstStyle>
          <a:p>
            <a:endParaRPr/>
          </a:p>
        </p:txBody>
      </p:sp>
      <p:sp>
        <p:nvSpPr>
          <p:cNvPr id="3" name="Holder 3"/>
          <p:cNvSpPr>
            <a:spLocks noGrp="1"/>
          </p:cNvSpPr>
          <p:nvPr>
            <p:ph sz="half" idx="2"/>
          </p:nvPr>
        </p:nvSpPr>
        <p:spPr>
          <a:xfrm>
            <a:off x="862990" y="1765071"/>
            <a:ext cx="4337050" cy="3469640"/>
          </a:xfrm>
          <a:prstGeom prst="rect">
            <a:avLst/>
          </a:prstGeom>
        </p:spPr>
        <p:txBody>
          <a:bodyPr wrap="square" lIns="0" tIns="0" rIns="0" bIns="0">
            <a:spAutoFit/>
          </a:bodyPr>
          <a:lstStyle>
            <a:lvl1pPr>
              <a:defRPr sz="1600" b="1" i="0">
                <a:solidFill>
                  <a:schemeClr val="tx1"/>
                </a:solidFill>
                <a:latin typeface="Arial"/>
                <a:cs typeface="Arial"/>
              </a:defRPr>
            </a:lvl1pPr>
          </a:lstStyle>
          <a:p>
            <a:endParaRPr/>
          </a:p>
        </p:txBody>
      </p:sp>
      <p:sp>
        <p:nvSpPr>
          <p:cNvPr id="4" name="Holder 4"/>
          <p:cNvSpPr>
            <a:spLocks noGrp="1"/>
          </p:cNvSpPr>
          <p:nvPr>
            <p:ph sz="half" idx="3"/>
          </p:nvPr>
        </p:nvSpPr>
        <p:spPr>
          <a:xfrm>
            <a:off x="6581647" y="1765071"/>
            <a:ext cx="4319905" cy="4573270"/>
          </a:xfrm>
          <a:prstGeom prst="rect">
            <a:avLst/>
          </a:prstGeom>
        </p:spPr>
        <p:txBody>
          <a:bodyPr wrap="square" lIns="0" tIns="0" rIns="0" bIns="0">
            <a:spAutoFit/>
          </a:bodyPr>
          <a:lstStyle>
            <a:lvl1pPr>
              <a:defRPr sz="1600" b="1" i="0">
                <a:solidFill>
                  <a:schemeClr val="tx1"/>
                </a:solidFill>
                <a:latin typeface="Arial"/>
                <a:cs typeface="Arial"/>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8/24/2023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00" b="0" i="0">
                <a:solidFill>
                  <a:srgbClr val="005EB8"/>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8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8/24/2023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8/24/2023</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7" name="Rectangle 6">
            <a:extLst>
              <a:ext uri="{FF2B5EF4-FFF2-40B4-BE49-F238E27FC236}">
                <a16:creationId xmlns:a16="http://schemas.microsoft.com/office/drawing/2014/main" id="{D9D80C5E-8633-0EEC-C1B8-DD3ECCFBB81C}"/>
              </a:ext>
            </a:extLst>
          </p:cNvPr>
          <p:cNvSpPr/>
          <p:nvPr userDrawn="1"/>
        </p:nvSpPr>
        <p:spPr>
          <a:xfrm>
            <a:off x="0" y="4572000"/>
            <a:ext cx="12192000" cy="228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0901DC3D-6202-65B0-F1F4-75CF9B8CEEFE}"/>
              </a:ext>
            </a:extLst>
          </p:cNvPr>
          <p:cNvSpPr/>
          <p:nvPr userDrawn="1"/>
        </p:nvSpPr>
        <p:spPr>
          <a:xfrm>
            <a:off x="583746" y="4960030"/>
            <a:ext cx="1551214" cy="1551214"/>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10">
            <a:extLst>
              <a:ext uri="{FF2B5EF4-FFF2-40B4-BE49-F238E27FC236}">
                <a16:creationId xmlns:a16="http://schemas.microsoft.com/office/drawing/2014/main" id="{19725AC1-2833-BD63-3559-686464AE719C}"/>
              </a:ext>
            </a:extLst>
          </p:cNvPr>
          <p:cNvSpPr/>
          <p:nvPr userDrawn="1"/>
        </p:nvSpPr>
        <p:spPr>
          <a:xfrm>
            <a:off x="1" y="4571999"/>
            <a:ext cx="1118508" cy="1118508"/>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8">
            <a:extLst>
              <a:ext uri="{FF2B5EF4-FFF2-40B4-BE49-F238E27FC236}">
                <a16:creationId xmlns:a16="http://schemas.microsoft.com/office/drawing/2014/main" id="{B5184205-ECC7-BC49-08E1-EB39015DFD7C}"/>
              </a:ext>
            </a:extLst>
          </p:cNvPr>
          <p:cNvSpPr/>
          <p:nvPr userDrawn="1"/>
        </p:nvSpPr>
        <p:spPr>
          <a:xfrm>
            <a:off x="1" y="5739492"/>
            <a:ext cx="1118508" cy="1118508"/>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1" name="Group 10">
            <a:extLst>
              <a:ext uri="{FF2B5EF4-FFF2-40B4-BE49-F238E27FC236}">
                <a16:creationId xmlns:a16="http://schemas.microsoft.com/office/drawing/2014/main" id="{290ABC28-DD59-33A1-0F28-6FAA09943586}"/>
              </a:ext>
            </a:extLst>
          </p:cNvPr>
          <p:cNvGrpSpPr/>
          <p:nvPr userDrawn="1"/>
        </p:nvGrpSpPr>
        <p:grpSpPr>
          <a:xfrm>
            <a:off x="8264427" y="-3419"/>
            <a:ext cx="3927573" cy="3165022"/>
            <a:chOff x="9857014" y="13834"/>
            <a:chExt cx="2334986" cy="1881641"/>
          </a:xfrm>
        </p:grpSpPr>
        <p:sp>
          <p:nvSpPr>
            <p:cNvPr id="12" name="Freeform 14">
              <a:extLst>
                <a:ext uri="{FF2B5EF4-FFF2-40B4-BE49-F238E27FC236}">
                  <a16:creationId xmlns:a16="http://schemas.microsoft.com/office/drawing/2014/main" id="{5CC464FA-773C-6E40-4876-0B4B69834D8C}"/>
                </a:ext>
              </a:extLst>
            </p:cNvPr>
            <p:cNvSpPr/>
            <p:nvPr userDrawn="1"/>
          </p:nvSpPr>
          <p:spPr>
            <a:xfrm rot="5400000" flipH="1" flipV="1">
              <a:off x="10667433"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Freeform 15">
              <a:extLst>
                <a:ext uri="{FF2B5EF4-FFF2-40B4-BE49-F238E27FC236}">
                  <a16:creationId xmlns:a16="http://schemas.microsoft.com/office/drawing/2014/main" id="{00B273D0-7FE6-32D2-45FB-894891715D3B}"/>
                </a:ext>
              </a:extLst>
            </p:cNvPr>
            <p:cNvSpPr/>
            <p:nvPr userDrawn="1"/>
          </p:nvSpPr>
          <p:spPr>
            <a:xfrm rot="16200000" flipV="1">
              <a:off x="9499940" y="370908"/>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14" name="Freeform 21">
            <a:extLst>
              <a:ext uri="{FF2B5EF4-FFF2-40B4-BE49-F238E27FC236}">
                <a16:creationId xmlns:a16="http://schemas.microsoft.com/office/drawing/2014/main" id="{2816DC32-03D5-0ACC-247D-BE16EBA12573}"/>
              </a:ext>
            </a:extLst>
          </p:cNvPr>
          <p:cNvSpPr/>
          <p:nvPr userDrawn="1"/>
        </p:nvSpPr>
        <p:spPr>
          <a:xfrm>
            <a:off x="0" y="-1"/>
            <a:ext cx="1167493" cy="1167493"/>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27">
            <a:extLst>
              <a:ext uri="{FF2B5EF4-FFF2-40B4-BE49-F238E27FC236}">
                <a16:creationId xmlns:a16="http://schemas.microsoft.com/office/drawing/2014/main" id="{136FE5C4-BE17-C40A-9386-2783957EA321}"/>
              </a:ext>
            </a:extLst>
          </p:cNvPr>
          <p:cNvSpPr/>
          <p:nvPr userDrawn="1"/>
        </p:nvSpPr>
        <p:spPr>
          <a:xfrm>
            <a:off x="11024507" y="4580708"/>
            <a:ext cx="1167493" cy="2277292"/>
          </a:xfrm>
          <a:custGeom>
            <a:avLst/>
            <a:gdLst>
              <a:gd name="connsiteX0" fmla="*/ 1167473 w 1167493"/>
              <a:gd name="connsiteY0" fmla="*/ 0 h 2272167"/>
              <a:gd name="connsiteX1" fmla="*/ 1167493 w 1167493"/>
              <a:gd name="connsiteY1" fmla="*/ 0 h 2272167"/>
              <a:gd name="connsiteX2" fmla="*/ 1167493 w 1167493"/>
              <a:gd name="connsiteY2" fmla="*/ 492960 h 2272167"/>
              <a:gd name="connsiteX3" fmla="*/ 1167493 w 1167493"/>
              <a:gd name="connsiteY3" fmla="*/ 720385 h 2272167"/>
              <a:gd name="connsiteX4" fmla="*/ 1167493 w 1167493"/>
              <a:gd name="connsiteY4" fmla="*/ 2272167 h 2272167"/>
              <a:gd name="connsiteX5" fmla="*/ 0 w 1167493"/>
              <a:gd name="connsiteY5" fmla="*/ 2272167 h 2272167"/>
              <a:gd name="connsiteX6" fmla="*/ 0 w 1167493"/>
              <a:gd name="connsiteY6" fmla="*/ 1898074 h 2272167"/>
              <a:gd name="connsiteX7" fmla="*/ 0 w 1167493"/>
              <a:gd name="connsiteY7" fmla="*/ 1271597 h 2272167"/>
              <a:gd name="connsiteX8" fmla="*/ 0 w 1167493"/>
              <a:gd name="connsiteY8" fmla="*/ 1177688 h 2272167"/>
              <a:gd name="connsiteX9" fmla="*/ 1048124 w 1167493"/>
              <a:gd name="connsiteY9" fmla="*/ 6080 h 2272167"/>
              <a:gd name="connsiteX10" fmla="*/ 1167473 w 1167493"/>
              <a:gd name="connsiteY10" fmla="*/ 0 h 2272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7493" h="2272167">
                <a:moveTo>
                  <a:pt x="1167473" y="0"/>
                </a:moveTo>
                <a:lnTo>
                  <a:pt x="1167493" y="0"/>
                </a:lnTo>
                <a:lnTo>
                  <a:pt x="1167493" y="492960"/>
                </a:lnTo>
                <a:lnTo>
                  <a:pt x="1167493" y="720385"/>
                </a:lnTo>
                <a:lnTo>
                  <a:pt x="1167493" y="2272167"/>
                </a:lnTo>
                <a:lnTo>
                  <a:pt x="0" y="2272167"/>
                </a:lnTo>
                <a:lnTo>
                  <a:pt x="0" y="1898074"/>
                </a:lnTo>
                <a:lnTo>
                  <a:pt x="0" y="1271597"/>
                </a:lnTo>
                <a:lnTo>
                  <a:pt x="0" y="1177688"/>
                </a:lnTo>
                <a:cubicBezTo>
                  <a:pt x="0" y="567919"/>
                  <a:pt x="459408" y="66389"/>
                  <a:pt x="1048124" y="6080"/>
                </a:cubicBezTo>
                <a:lnTo>
                  <a:pt x="1167473"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07527160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9C8446-696E-6942-B6C8-CC9CAD0B34E0}" type="datetime1">
              <a:rPr lang="en-US" smtClean="0"/>
              <a:pPr/>
              <a:t>8/24/2023</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7" name="Freeform 3">
            <a:extLst>
              <a:ext uri="{FF2B5EF4-FFF2-40B4-BE49-F238E27FC236}">
                <a16:creationId xmlns:a16="http://schemas.microsoft.com/office/drawing/2014/main" id="{B51E5174-6732-5855-EA74-6B93F8106A37}"/>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4">
            <a:extLst>
              <a:ext uri="{FF2B5EF4-FFF2-40B4-BE49-F238E27FC236}">
                <a16:creationId xmlns:a16="http://schemas.microsoft.com/office/drawing/2014/main" id="{CC63A9FE-4EDA-4668-7855-41594E652954}"/>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9" name="Freeform 5">
            <a:extLst>
              <a:ext uri="{FF2B5EF4-FFF2-40B4-BE49-F238E27FC236}">
                <a16:creationId xmlns:a16="http://schemas.microsoft.com/office/drawing/2014/main" id="{69DF5E66-26DC-2E87-14A2-7A8B344DFF21}"/>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0" name="Group 9">
            <a:extLst>
              <a:ext uri="{FF2B5EF4-FFF2-40B4-BE49-F238E27FC236}">
                <a16:creationId xmlns:a16="http://schemas.microsoft.com/office/drawing/2014/main" id="{4BB56443-9FCB-6D4E-517A-CEB251C3BF96}"/>
              </a:ext>
            </a:extLst>
          </p:cNvPr>
          <p:cNvGrpSpPr/>
          <p:nvPr userDrawn="1"/>
        </p:nvGrpSpPr>
        <p:grpSpPr>
          <a:xfrm>
            <a:off x="8082092" y="5590903"/>
            <a:ext cx="1572380" cy="1267097"/>
            <a:chOff x="7413403" y="4976359"/>
            <a:chExt cx="2334986" cy="1881641"/>
          </a:xfrm>
        </p:grpSpPr>
        <p:sp>
          <p:nvSpPr>
            <p:cNvPr id="11" name="Freeform 6">
              <a:extLst>
                <a:ext uri="{FF2B5EF4-FFF2-40B4-BE49-F238E27FC236}">
                  <a16:creationId xmlns:a16="http://schemas.microsoft.com/office/drawing/2014/main" id="{2B387F60-9C20-FBDA-1045-CD8B1DE8F8D0}"/>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12" name="Freeform 7">
              <a:extLst>
                <a:ext uri="{FF2B5EF4-FFF2-40B4-BE49-F238E27FC236}">
                  <a16:creationId xmlns:a16="http://schemas.microsoft.com/office/drawing/2014/main" id="{2942EF01-2BA4-4F1B-D73E-6A4A7D688B86}"/>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Tree>
    <p:extLst>
      <p:ext uri="{BB962C8B-B14F-4D97-AF65-F5344CB8AC3E}">
        <p14:creationId xmlns:p14="http://schemas.microsoft.com/office/powerpoint/2010/main" val="22288884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592931-05C6-8543-8B6E-A8BD29BD5C2B}" type="datetime1">
              <a:rPr lang="en-US" smtClean="0"/>
              <a:pPr/>
              <a:t>8/24/2023</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7" name="Rectangle 6">
            <a:extLst>
              <a:ext uri="{FF2B5EF4-FFF2-40B4-BE49-F238E27FC236}">
                <a16:creationId xmlns:a16="http://schemas.microsoft.com/office/drawing/2014/main" id="{466F5641-830E-C747-2C45-84079224696B}"/>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11">
            <a:extLst>
              <a:ext uri="{FF2B5EF4-FFF2-40B4-BE49-F238E27FC236}">
                <a16:creationId xmlns:a16="http://schemas.microsoft.com/office/drawing/2014/main" id="{358CC496-6FFF-50DA-B932-035016A48B3D}"/>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Freeform 13">
            <a:extLst>
              <a:ext uri="{FF2B5EF4-FFF2-40B4-BE49-F238E27FC236}">
                <a16:creationId xmlns:a16="http://schemas.microsoft.com/office/drawing/2014/main" id="{793E4938-C03C-AEB4-EEAC-86F2B83253F3}"/>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Freeform 14">
            <a:extLst>
              <a:ext uri="{FF2B5EF4-FFF2-40B4-BE49-F238E27FC236}">
                <a16:creationId xmlns:a16="http://schemas.microsoft.com/office/drawing/2014/main" id="{89C458CB-7594-E484-7A71-7EA0ACD55B6E}"/>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73419801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62DF68-3089-814D-8A14-C651FE91885E}" type="datetime1">
              <a:rPr lang="en-US" smtClean="0"/>
              <a:pPr/>
              <a:t>8/24/2023</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25143597"/>
      </p:ext>
    </p:extLst>
  </p:cSld>
  <p:clrMapOvr>
    <a:masterClrMapping/>
  </p:clrMapOvr>
  <p:hf hdr="0"/>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62DF68-3089-814D-8A14-C651FE91885E}" type="datetime1">
              <a:rPr lang="en-US" smtClean="0"/>
              <a:pPr/>
              <a:t>8/24/2023</a:t>
            </a:fld>
            <a:endParaRPr lang="en-US" dirty="0"/>
          </a:p>
        </p:txBody>
      </p:sp>
      <p:sp>
        <p:nvSpPr>
          <p:cNvPr id="8" name="Footer Placeholder 7"/>
          <p:cNvSpPr>
            <a:spLocks noGrp="1"/>
          </p:cNvSpPr>
          <p:nvPr>
            <p:ph type="ftr" sz="quarter" idx="11"/>
          </p:nvPr>
        </p:nvSpPr>
        <p:spPr/>
        <p:txBody>
          <a:bodyPr/>
          <a:lstStyle/>
          <a:p>
            <a:r>
              <a:rPr lang="en-US"/>
              <a:t>PRESENTATION TITLE</a:t>
            </a:r>
            <a:endParaRPr lang="en-US" dirty="0"/>
          </a:p>
        </p:txBody>
      </p:sp>
      <p:sp>
        <p:nvSpPr>
          <p:cNvPr id="9" name="Slide Number Placeholder 8"/>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11091538"/>
      </p:ext>
    </p:extLst>
  </p:cSld>
  <p:clrMapOvr>
    <a:masterClrMapping/>
  </p:clrMapOvr>
  <p:hf hdr="0"/>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562DF68-3089-814D-8A14-C651FE91885E}" type="datetime1">
              <a:rPr lang="en-US" smtClean="0"/>
              <a:pPr/>
              <a:t>8/24/2023</a:t>
            </a:fld>
            <a:endParaRPr lang="en-US" dirty="0"/>
          </a:p>
        </p:txBody>
      </p:sp>
      <p:sp>
        <p:nvSpPr>
          <p:cNvPr id="4" name="Footer Placeholder 3"/>
          <p:cNvSpPr>
            <a:spLocks noGrp="1"/>
          </p:cNvSpPr>
          <p:nvPr>
            <p:ph type="ftr" sz="quarter" idx="11"/>
          </p:nvPr>
        </p:nvSpPr>
        <p:spPr/>
        <p:txBody>
          <a:bodyPr/>
          <a:lstStyle/>
          <a:p>
            <a:r>
              <a:rPr lang="en-US"/>
              <a:t>PRESENTATION TITLE</a:t>
            </a:r>
            <a:endParaRPr lang="en-US" dirty="0"/>
          </a:p>
        </p:txBody>
      </p:sp>
      <p:sp>
        <p:nvSpPr>
          <p:cNvPr id="5" name="Slide Number Placeholder 4"/>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55104155"/>
      </p:ext>
    </p:extLst>
  </p:cSld>
  <p:clrMapOvr>
    <a:masterClrMapping/>
  </p:clrMapOvr>
  <p:hf hdr="0"/>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62DF68-3089-814D-8A14-C651FE91885E}" type="datetime1">
              <a:rPr lang="en-US" smtClean="0"/>
              <a:pPr/>
              <a:t>8/24/2023</a:t>
            </a:fld>
            <a:endParaRPr lang="en-US" dirty="0"/>
          </a:p>
        </p:txBody>
      </p:sp>
      <p:sp>
        <p:nvSpPr>
          <p:cNvPr id="3" name="Footer Placeholder 2"/>
          <p:cNvSpPr>
            <a:spLocks noGrp="1"/>
          </p:cNvSpPr>
          <p:nvPr>
            <p:ph type="ftr" sz="quarter" idx="11"/>
          </p:nvPr>
        </p:nvSpPr>
        <p:spPr/>
        <p:txBody>
          <a:bodyPr/>
          <a:lstStyle/>
          <a:p>
            <a:r>
              <a:rPr lang="en-US"/>
              <a:t>PRESENTATION TITLE</a:t>
            </a:r>
            <a:endParaRPr lang="en-US" dirty="0"/>
          </a:p>
        </p:txBody>
      </p:sp>
      <p:sp>
        <p:nvSpPr>
          <p:cNvPr id="4" name="Slide Number Placeholder 3"/>
          <p:cNvSpPr>
            <a:spLocks noGrp="1"/>
          </p:cNvSpPr>
          <p:nvPr>
            <p:ph type="sldNum" sz="quarter" idx="12"/>
          </p:nvPr>
        </p:nvSpPr>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482730121"/>
      </p:ext>
    </p:extLst>
  </p:cSld>
  <p:clrMapOvr>
    <a:masterClrMapping/>
  </p:clrMapOvr>
  <p:hf hdr="0"/>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62DF68-3089-814D-8A14-C651FE91885E}" type="datetime1">
              <a:rPr lang="en-US" smtClean="0"/>
              <a:pPr/>
              <a:t>8/24/2023</a:t>
            </a:fld>
            <a:endParaRPr lang="en-US" dirty="0"/>
          </a:p>
        </p:txBody>
      </p:sp>
      <p:sp>
        <p:nvSpPr>
          <p:cNvPr id="6" name="Footer Placeholder 5"/>
          <p:cNvSpPr>
            <a:spLocks noGrp="1"/>
          </p:cNvSpPr>
          <p:nvPr>
            <p:ph type="ftr" sz="quarter" idx="11"/>
          </p:nvPr>
        </p:nvSpPr>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32965016"/>
      </p:ext>
    </p:extLst>
  </p:cSld>
  <p:clrMapOvr>
    <a:masterClrMapping/>
  </p:clrMapOvr>
  <p:hf hdr="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Dark Front Page">
    <p:bg>
      <p:bgPr>
        <a:solidFill>
          <a:srgbClr val="2E3A4D"/>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2" y="6642901"/>
            <a:ext cx="6825343" cy="157151"/>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8" y="6642901"/>
            <a:ext cx="9044764" cy="157151"/>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tretch>
            <a:fillRect/>
          </a:stretch>
        </p:blipFill>
        <p:spPr>
          <a:xfrm>
            <a:off x="715927"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5" cy="3923415"/>
          </a:xfrm>
          <a:prstGeom prst="rect">
            <a:avLst/>
          </a:prstGeom>
        </p:spPr>
      </p:pic>
      <p:sp>
        <p:nvSpPr>
          <p:cNvPr id="14" name="Title 1">
            <a:extLst>
              <a:ext uri="{FF2B5EF4-FFF2-40B4-BE49-F238E27FC236}">
                <a16:creationId xmlns:a16="http://schemas.microsoft.com/office/drawing/2014/main" id="{749AE2BC-439D-5E47-9B87-B568370BCD22}"/>
              </a:ext>
            </a:extLst>
          </p:cNvPr>
          <p:cNvSpPr>
            <a:spLocks noGrp="1"/>
          </p:cNvSpPr>
          <p:nvPr>
            <p:ph type="ctrTitle" hasCustomPrompt="1"/>
          </p:nvPr>
        </p:nvSpPr>
        <p:spPr>
          <a:xfrm>
            <a:off x="3019647" y="3169677"/>
            <a:ext cx="7648352" cy="1373295"/>
          </a:xfrm>
          <a:prstGeom prst="rect">
            <a:avLst/>
          </a:prstGeom>
          <a:noFill/>
        </p:spPr>
        <p:txBody>
          <a:bodyPr anchor="t"/>
          <a:lstStyle>
            <a:lvl1pPr algn="l">
              <a:defRPr sz="4000">
                <a:solidFill>
                  <a:srgbClr val="8CD5E3"/>
                </a:solidFill>
              </a:defRPr>
            </a:lvl1pPr>
          </a:lstStyle>
          <a:p>
            <a:r>
              <a:rPr lang="en-US"/>
              <a:t>Title to go here</a:t>
            </a:r>
            <a:br>
              <a:rPr lang="en-US"/>
            </a:br>
            <a:r>
              <a:rPr lang="en-US"/>
              <a:t>40pt Arial font</a:t>
            </a:r>
          </a:p>
        </p:txBody>
      </p:sp>
      <p:sp>
        <p:nvSpPr>
          <p:cNvPr id="15" name="Subtitle 2">
            <a:extLst>
              <a:ext uri="{FF2B5EF4-FFF2-40B4-BE49-F238E27FC236}">
                <a16:creationId xmlns:a16="http://schemas.microsoft.com/office/drawing/2014/main" id="{AA535637-3388-F845-B7CE-73976E1BFB3B}"/>
              </a:ext>
            </a:extLst>
          </p:cNvPr>
          <p:cNvSpPr>
            <a:spLocks noGrp="1"/>
          </p:cNvSpPr>
          <p:nvPr>
            <p:ph type="subTitle" idx="1" hasCustomPrompt="1"/>
          </p:nvPr>
        </p:nvSpPr>
        <p:spPr>
          <a:xfrm>
            <a:off x="3019648" y="4715899"/>
            <a:ext cx="7648353" cy="1060339"/>
          </a:xfrm>
        </p:spPr>
        <p:txBody>
          <a:bodyPr/>
          <a:lstStyle>
            <a:lvl1pPr marL="0" indent="0" algn="l">
              <a:buNone/>
              <a:defRPr sz="20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Sub heading if needed</a:t>
            </a:r>
          </a:p>
          <a:p>
            <a:r>
              <a:rPr lang="en-US"/>
              <a:t>20pt Arial</a:t>
            </a:r>
          </a:p>
        </p:txBody>
      </p:sp>
      <p:pic>
        <p:nvPicPr>
          <p:cNvPr id="16" name="Picture 15">
            <a:extLst>
              <a:ext uri="{FF2B5EF4-FFF2-40B4-BE49-F238E27FC236}">
                <a16:creationId xmlns:a16="http://schemas.microsoft.com/office/drawing/2014/main" id="{DE8F5E3D-5A2A-FE4D-9F2E-8904EBE548AF}"/>
              </a:ext>
            </a:extLst>
          </p:cNvPr>
          <p:cNvPicPr>
            <a:picLocks noChangeAspect="1"/>
          </p:cNvPicPr>
          <p:nvPr userDrawn="1"/>
        </p:nvPicPr>
        <p:blipFill>
          <a:blip r:embed="rId4"/>
          <a:srcRect/>
          <a:stretch/>
        </p:blipFill>
        <p:spPr>
          <a:xfrm flipH="1">
            <a:off x="8120616" y="3855418"/>
            <a:ext cx="3733800" cy="2781300"/>
          </a:xfrm>
          <a:prstGeom prst="rect">
            <a:avLst/>
          </a:prstGeom>
          <a:ln>
            <a:noFill/>
          </a:ln>
        </p:spPr>
      </p:pic>
    </p:spTree>
    <p:extLst>
      <p:ext uri="{BB962C8B-B14F-4D97-AF65-F5344CB8AC3E}">
        <p14:creationId xmlns:p14="http://schemas.microsoft.com/office/powerpoint/2010/main" val="95490508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B562DF68-3089-814D-8A14-C651FE91885E}" type="datetime1">
              <a:rPr lang="en-US" smtClean="0"/>
              <a:pPr/>
              <a:t>8/24/2023</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r>
              <a:rPr lang="en-US"/>
              <a:t>PRESENTATION TITLE</a:t>
            </a:r>
            <a:endParaRPr lang="en-US" dirty="0"/>
          </a:p>
        </p:txBody>
      </p:sp>
      <p:sp>
        <p:nvSpPr>
          <p:cNvPr id="7" name="Slide Number Placeholder 6"/>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32462212"/>
      </p:ext>
    </p:extLst>
  </p:cSld>
  <p:clrMapOvr>
    <a:masterClrMapping/>
  </p:clrMapOvr>
  <p:hf hdr="0"/>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62DF68-3089-814D-8A14-C651FE91885E}" type="datetime1">
              <a:rPr lang="en-US" smtClean="0"/>
              <a:pPr/>
              <a:t>8/24/2023</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50872964"/>
      </p:ext>
    </p:extLst>
  </p:cSld>
  <p:clrMapOvr>
    <a:masterClrMapping/>
  </p:clrMapOvr>
  <p:hf hdr="0"/>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562DF68-3089-814D-8A14-C651FE91885E}" type="datetime1">
              <a:rPr lang="en-US" smtClean="0"/>
              <a:pPr/>
              <a:t>8/24/2023</a:t>
            </a:fld>
            <a:endParaRPr lang="en-US" dirty="0"/>
          </a:p>
        </p:txBody>
      </p:sp>
      <p:sp>
        <p:nvSpPr>
          <p:cNvPr id="5" name="Footer Placeholder 4"/>
          <p:cNvSpPr>
            <a:spLocks noGrp="1"/>
          </p:cNvSpPr>
          <p:nvPr>
            <p:ph type="ftr" sz="quarter" idx="11"/>
          </p:nvPr>
        </p:nvSpPr>
        <p:spPr/>
        <p:txBody>
          <a:bodyPr/>
          <a:lstStyle/>
          <a:p>
            <a:r>
              <a:rPr lang="en-US"/>
              <a:t>PRESENTATION TITLE</a:t>
            </a:r>
            <a:endParaRPr lang="en-US" dirty="0"/>
          </a:p>
        </p:txBody>
      </p:sp>
      <p:sp>
        <p:nvSpPr>
          <p:cNvPr id="6" name="Slide Number Placeholder 5"/>
          <p:cNvSpPr>
            <a:spLocks noGrp="1"/>
          </p:cNvSpPr>
          <p:nvPr>
            <p:ph type="sldNum" sz="quarter" idx="12"/>
          </p:nvPr>
        </p:nvSpPr>
        <p:spPr/>
        <p:txBody>
          <a:bodyPr/>
          <a:lstStyle/>
          <a:p>
            <a:fld id="{294A09A9-5501-47C1-A89A-A340965A2BE2}" type="slidenum">
              <a:rPr lang="en-US" smtClean="0"/>
              <a:pPr/>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34308422"/>
      </p:ext>
    </p:extLst>
  </p:cSld>
  <p:clrMapOvr>
    <a:masterClrMapping/>
  </p:clrMapOvr>
  <p:hf hdr="0"/>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Quot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798721" y="1684338"/>
            <a:ext cx="8594558" cy="2810460"/>
          </a:xfrm>
        </p:spPr>
        <p:txBody>
          <a:bodyPr>
            <a:noAutofit/>
          </a:bodyPr>
          <a:lstStyle>
            <a:lvl1pPr algn="ctr">
              <a:lnSpc>
                <a:spcPct val="100000"/>
              </a:lnSpc>
              <a:defRPr sz="4600">
                <a:solidFill>
                  <a:schemeClr val="bg1"/>
                </a:solidFill>
                <a:latin typeface="+mj-lt"/>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4C91C146-F9A8-9A4C-9508-8590923B8D9A}"/>
              </a:ext>
            </a:extLst>
          </p:cNvPr>
          <p:cNvSpPr>
            <a:spLocks noGrp="1"/>
          </p:cNvSpPr>
          <p:nvPr>
            <p:ph type="body" sz="quarter" idx="13" hasCustomPrompt="1"/>
          </p:nvPr>
        </p:nvSpPr>
        <p:spPr>
          <a:xfrm>
            <a:off x="381000" y="519405"/>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10" name="Text Placeholder 9">
            <a:extLst>
              <a:ext uri="{FF2B5EF4-FFF2-40B4-BE49-F238E27FC236}">
                <a16:creationId xmlns:a16="http://schemas.microsoft.com/office/drawing/2014/main" id="{322D6C2B-78AC-DD47-9289-067C968B06C1}"/>
              </a:ext>
            </a:extLst>
          </p:cNvPr>
          <p:cNvSpPr>
            <a:spLocks noGrp="1"/>
          </p:cNvSpPr>
          <p:nvPr>
            <p:ph type="body" sz="quarter" idx="14"/>
          </p:nvPr>
        </p:nvSpPr>
        <p:spPr>
          <a:xfrm>
            <a:off x="6881813" y="4494213"/>
            <a:ext cx="3511550" cy="679450"/>
          </a:xfrm>
        </p:spPr>
        <p:txBody>
          <a:bodyPr>
            <a:noAutofit/>
          </a:bodyPr>
          <a:lstStyle>
            <a:lvl1pPr marL="0" indent="0" algn="r">
              <a:buNone/>
              <a:defRPr sz="2000">
                <a:solidFill>
                  <a:schemeClr val="bg1"/>
                </a:solidFill>
                <a:latin typeface="+mn-lt"/>
              </a:defRPr>
            </a:lvl1pPr>
            <a:lvl2pPr marL="457200" indent="0" algn="r">
              <a:buNone/>
              <a:defRPr sz="1800">
                <a:solidFill>
                  <a:schemeClr val="bg1"/>
                </a:solidFill>
                <a:latin typeface="Tenorite" pitchFamily="2" charset="0"/>
              </a:defRPr>
            </a:lvl2pPr>
            <a:lvl3pPr marL="914400" indent="0" algn="r">
              <a:buNone/>
              <a:defRPr sz="1600">
                <a:solidFill>
                  <a:schemeClr val="bg1"/>
                </a:solidFill>
                <a:latin typeface="Tenorite" pitchFamily="2" charset="0"/>
              </a:defRPr>
            </a:lvl3pPr>
            <a:lvl4pPr marL="1371600" indent="0" algn="r">
              <a:buNone/>
              <a:defRPr sz="1400">
                <a:solidFill>
                  <a:schemeClr val="bg1"/>
                </a:solidFill>
                <a:latin typeface="Tenorite" pitchFamily="2" charset="0"/>
              </a:defRPr>
            </a:lvl4pPr>
            <a:lvl5pPr marL="1828800" indent="0" algn="r">
              <a:buNone/>
              <a:defRPr sz="1400">
                <a:solidFill>
                  <a:schemeClr val="bg1"/>
                </a:solidFill>
                <a:latin typeface="Tenorite" pitchFamily="2" charset="0"/>
              </a:defRPr>
            </a:lvl5pPr>
          </a:lstStyle>
          <a:p>
            <a:pPr lvl="0"/>
            <a:r>
              <a:rPr lang="en-US"/>
              <a:t>Click to edit Master text styles</a:t>
            </a:r>
          </a:p>
        </p:txBody>
      </p:sp>
      <p:sp>
        <p:nvSpPr>
          <p:cNvPr id="9" name="Text Placeholder 7">
            <a:extLst>
              <a:ext uri="{FF2B5EF4-FFF2-40B4-BE49-F238E27FC236}">
                <a16:creationId xmlns:a16="http://schemas.microsoft.com/office/drawing/2014/main" id="{612193CD-03AD-D74D-A5CD-747A9B53F49A}"/>
              </a:ext>
            </a:extLst>
          </p:cNvPr>
          <p:cNvSpPr>
            <a:spLocks noGrp="1"/>
          </p:cNvSpPr>
          <p:nvPr>
            <p:ph type="body" sz="quarter" idx="15" hasCustomPrompt="1"/>
          </p:nvPr>
        </p:nvSpPr>
        <p:spPr>
          <a:xfrm>
            <a:off x="10609104" y="3399692"/>
            <a:ext cx="1364297" cy="1094521"/>
          </a:xfrm>
        </p:spPr>
        <p:txBody>
          <a:bodyPr>
            <a:noAutofit/>
          </a:bodyPr>
          <a:lstStyle>
            <a:lvl1pPr marL="0" indent="0" algn="ctr">
              <a:buNone/>
              <a:defRPr sz="23900" b="1">
                <a:solidFill>
                  <a:schemeClr val="accent1">
                    <a:lumMod val="75000"/>
                  </a:schemeClr>
                </a:solidFill>
                <a:latin typeface="Tenorite" pitchFamily="2" charset="0"/>
              </a:defRPr>
            </a:lvl1pPr>
            <a:lvl2pPr marL="457200" indent="0">
              <a:buNone/>
              <a:defRPr b="1">
                <a:solidFill>
                  <a:schemeClr val="bg1"/>
                </a:solidFill>
                <a:latin typeface="Tenorite" pitchFamily="2" charset="0"/>
              </a:defRPr>
            </a:lvl2pPr>
            <a:lvl3pPr marL="914400" indent="0">
              <a:buNone/>
              <a:defRPr b="1">
                <a:solidFill>
                  <a:schemeClr val="bg1"/>
                </a:solidFill>
                <a:latin typeface="Tenorite" pitchFamily="2" charset="0"/>
              </a:defRPr>
            </a:lvl3pPr>
            <a:lvl4pPr marL="1371600" indent="0">
              <a:buNone/>
              <a:defRPr b="1">
                <a:solidFill>
                  <a:schemeClr val="bg1"/>
                </a:solidFill>
                <a:latin typeface="Tenorite" pitchFamily="2" charset="0"/>
              </a:defRPr>
            </a:lvl4pPr>
            <a:lvl5pPr marL="1828800" indent="0">
              <a:buNone/>
              <a:defRPr b="1">
                <a:solidFill>
                  <a:schemeClr val="bg1"/>
                </a:solidFill>
                <a:latin typeface="Tenorite" pitchFamily="2" charset="0"/>
              </a:defRPr>
            </a:lvl5pPr>
          </a:lstStyle>
          <a:p>
            <a:pPr lvl="0"/>
            <a:r>
              <a:rPr lang="en-US" dirty="0"/>
              <a:t>”</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p:txBody>
          <a:bodyPr>
            <a:noAutofit/>
          </a:bodyPr>
          <a:lstStyle>
            <a:lvl1pPr>
              <a:defRPr>
                <a:solidFill>
                  <a:schemeClr val="accent2"/>
                </a:solidFill>
                <a:latin typeface="+mn-lt"/>
              </a:defRPr>
            </a:lvl1pPr>
          </a:lstStyle>
          <a:p>
            <a:fld id="{4CF75428-5BE0-934D-BB71-675F8E23A386}" type="datetime1">
              <a:rPr lang="en-US" smtClean="0"/>
              <a:pPr/>
              <a:t>8/24/2023</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p:txBody>
          <a:bodyPr>
            <a:noAutofit/>
          </a:bodyPr>
          <a:lstStyle>
            <a:lvl1pPr>
              <a:defRPr>
                <a:solidFill>
                  <a:schemeClr val="accent2"/>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02440131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Team">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8C225EC-F6EF-1144-834A-F0B91974AA41}"/>
              </a:ext>
            </a:extLst>
          </p:cNvPr>
          <p:cNvSpPr/>
          <p:nvPr userDrawn="1"/>
        </p:nvSpPr>
        <p:spPr>
          <a:xfrm>
            <a:off x="0" y="-1664"/>
            <a:ext cx="9857012" cy="68596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itle 1">
            <a:extLst>
              <a:ext uri="{FF2B5EF4-FFF2-40B4-BE49-F238E27FC236}">
                <a16:creationId xmlns:a16="http://schemas.microsoft.com/office/drawing/2014/main" id="{1E40CEAF-B1BB-174E-A798-3BA60D9C0458}"/>
              </a:ext>
            </a:extLst>
          </p:cNvPr>
          <p:cNvSpPr>
            <a:spLocks noGrp="1"/>
          </p:cNvSpPr>
          <p:nvPr>
            <p:ph type="title"/>
          </p:nvPr>
        </p:nvSpPr>
        <p:spPr>
          <a:xfrm>
            <a:off x="750430" y="381000"/>
            <a:ext cx="8401624" cy="1325563"/>
          </a:xfrm>
        </p:spPr>
        <p:txBody>
          <a:bodyPr lIns="0" anchor="b">
            <a:noAutofit/>
          </a:bodyPr>
          <a:lstStyle>
            <a:lvl1pPr>
              <a:defRPr sz="4800" b="1">
                <a:latin typeface="+mj-lt"/>
              </a:defRPr>
            </a:lvl1pPr>
          </a:lstStyle>
          <a:p>
            <a:r>
              <a:rPr lang="en-US"/>
              <a:t>Click to edit Master title style</a:t>
            </a:r>
            <a:endParaRPr lang="en-US" dirty="0"/>
          </a:p>
        </p:txBody>
      </p:sp>
      <p:sp>
        <p:nvSpPr>
          <p:cNvPr id="6" name="Picture Placeholder 23">
            <a:extLst>
              <a:ext uri="{FF2B5EF4-FFF2-40B4-BE49-F238E27FC236}">
                <a16:creationId xmlns:a16="http://schemas.microsoft.com/office/drawing/2014/main" id="{5E48B363-63E8-4F17-842B-53AD935A6529}"/>
              </a:ext>
            </a:extLst>
          </p:cNvPr>
          <p:cNvSpPr>
            <a:spLocks noGrp="1"/>
          </p:cNvSpPr>
          <p:nvPr>
            <p:ph type="pic" sz="quarter" idx="13"/>
          </p:nvPr>
        </p:nvSpPr>
        <p:spPr>
          <a:xfrm>
            <a:off x="750429" y="2227758"/>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0" name="Text Placeholder 28">
            <a:extLst>
              <a:ext uri="{FF2B5EF4-FFF2-40B4-BE49-F238E27FC236}">
                <a16:creationId xmlns:a16="http://schemas.microsoft.com/office/drawing/2014/main" id="{CC3A7E03-4F06-4380-90A1-845651EEA3C0}"/>
              </a:ext>
            </a:extLst>
          </p:cNvPr>
          <p:cNvSpPr>
            <a:spLocks noGrp="1"/>
          </p:cNvSpPr>
          <p:nvPr>
            <p:ph type="body" sz="quarter" idx="17" hasCustomPrompt="1"/>
          </p:nvPr>
        </p:nvSpPr>
        <p:spPr>
          <a:xfrm>
            <a:off x="2123351" y="2426400"/>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1" name="Text Placeholder 28">
            <a:extLst>
              <a:ext uri="{FF2B5EF4-FFF2-40B4-BE49-F238E27FC236}">
                <a16:creationId xmlns:a16="http://schemas.microsoft.com/office/drawing/2014/main" id="{31AF5791-727B-438A-A7EF-5D132167C89B}"/>
              </a:ext>
            </a:extLst>
          </p:cNvPr>
          <p:cNvSpPr>
            <a:spLocks noGrp="1"/>
          </p:cNvSpPr>
          <p:nvPr>
            <p:ph type="body" sz="quarter" idx="18" hasCustomPrompt="1"/>
          </p:nvPr>
        </p:nvSpPr>
        <p:spPr>
          <a:xfrm>
            <a:off x="2123350" y="2811646"/>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7" name="Picture Placeholder 23">
            <a:extLst>
              <a:ext uri="{FF2B5EF4-FFF2-40B4-BE49-F238E27FC236}">
                <a16:creationId xmlns:a16="http://schemas.microsoft.com/office/drawing/2014/main" id="{9ABA5222-6FD6-405B-8AC8-18022C36590F}"/>
              </a:ext>
            </a:extLst>
          </p:cNvPr>
          <p:cNvSpPr>
            <a:spLocks noGrp="1"/>
          </p:cNvSpPr>
          <p:nvPr>
            <p:ph type="pic" sz="quarter" idx="14"/>
          </p:nvPr>
        </p:nvSpPr>
        <p:spPr>
          <a:xfrm>
            <a:off x="5495813" y="2227758"/>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2" name="Text Placeholder 28">
            <a:extLst>
              <a:ext uri="{FF2B5EF4-FFF2-40B4-BE49-F238E27FC236}">
                <a16:creationId xmlns:a16="http://schemas.microsoft.com/office/drawing/2014/main" id="{A1A33FCF-D2EB-478E-8679-428657895F76}"/>
              </a:ext>
            </a:extLst>
          </p:cNvPr>
          <p:cNvSpPr>
            <a:spLocks noGrp="1"/>
          </p:cNvSpPr>
          <p:nvPr>
            <p:ph type="body" sz="quarter" idx="19" hasCustomPrompt="1"/>
          </p:nvPr>
        </p:nvSpPr>
        <p:spPr>
          <a:xfrm>
            <a:off x="6870817" y="2422565"/>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3" name="Text Placeholder 28">
            <a:extLst>
              <a:ext uri="{FF2B5EF4-FFF2-40B4-BE49-F238E27FC236}">
                <a16:creationId xmlns:a16="http://schemas.microsoft.com/office/drawing/2014/main" id="{55274EF8-F641-41B2-89C1-FD94AFA48684}"/>
              </a:ext>
            </a:extLst>
          </p:cNvPr>
          <p:cNvSpPr>
            <a:spLocks noGrp="1"/>
          </p:cNvSpPr>
          <p:nvPr>
            <p:ph type="body" sz="quarter" idx="20" hasCustomPrompt="1"/>
          </p:nvPr>
        </p:nvSpPr>
        <p:spPr>
          <a:xfrm>
            <a:off x="6870816" y="2807811"/>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8" name="Picture Placeholder 23">
            <a:extLst>
              <a:ext uri="{FF2B5EF4-FFF2-40B4-BE49-F238E27FC236}">
                <a16:creationId xmlns:a16="http://schemas.microsoft.com/office/drawing/2014/main" id="{124DE785-775F-4AE4-94B3-FA728188EBA5}"/>
              </a:ext>
            </a:extLst>
          </p:cNvPr>
          <p:cNvSpPr>
            <a:spLocks noGrp="1"/>
          </p:cNvSpPr>
          <p:nvPr>
            <p:ph type="pic" sz="quarter" idx="15"/>
          </p:nvPr>
        </p:nvSpPr>
        <p:spPr>
          <a:xfrm>
            <a:off x="750429" y="4254273"/>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4" name="Text Placeholder 28">
            <a:extLst>
              <a:ext uri="{FF2B5EF4-FFF2-40B4-BE49-F238E27FC236}">
                <a16:creationId xmlns:a16="http://schemas.microsoft.com/office/drawing/2014/main" id="{5A429D4E-B795-4E55-852E-9E161F9EBD36}"/>
              </a:ext>
            </a:extLst>
          </p:cNvPr>
          <p:cNvSpPr>
            <a:spLocks noGrp="1"/>
          </p:cNvSpPr>
          <p:nvPr>
            <p:ph type="body" sz="quarter" idx="21" hasCustomPrompt="1"/>
          </p:nvPr>
        </p:nvSpPr>
        <p:spPr>
          <a:xfrm>
            <a:off x="2123351"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5" name="Text Placeholder 28">
            <a:extLst>
              <a:ext uri="{FF2B5EF4-FFF2-40B4-BE49-F238E27FC236}">
                <a16:creationId xmlns:a16="http://schemas.microsoft.com/office/drawing/2014/main" id="{41D297CB-52EE-4DE4-AEAC-CD4AAF2BF17B}"/>
              </a:ext>
            </a:extLst>
          </p:cNvPr>
          <p:cNvSpPr>
            <a:spLocks noGrp="1"/>
          </p:cNvSpPr>
          <p:nvPr>
            <p:ph type="body" sz="quarter" idx="22" hasCustomPrompt="1"/>
          </p:nvPr>
        </p:nvSpPr>
        <p:spPr>
          <a:xfrm>
            <a:off x="2123350"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9" name="Picture Placeholder 23">
            <a:extLst>
              <a:ext uri="{FF2B5EF4-FFF2-40B4-BE49-F238E27FC236}">
                <a16:creationId xmlns:a16="http://schemas.microsoft.com/office/drawing/2014/main" id="{F5694B35-7776-4DB9-9EB7-3AF076EC357D}"/>
              </a:ext>
            </a:extLst>
          </p:cNvPr>
          <p:cNvSpPr>
            <a:spLocks noGrp="1"/>
          </p:cNvSpPr>
          <p:nvPr>
            <p:ph type="pic" sz="quarter" idx="16"/>
          </p:nvPr>
        </p:nvSpPr>
        <p:spPr>
          <a:xfrm>
            <a:off x="5495813" y="4254273"/>
            <a:ext cx="1200374" cy="1201242"/>
          </a:xfrm>
        </p:spPr>
        <p:txBody>
          <a:bodyPr>
            <a:noAutofit/>
          </a:bodyPr>
          <a:lstStyle>
            <a:lvl1pPr marL="0" indent="0">
              <a:buNone/>
              <a:defRPr sz="1400">
                <a:solidFill>
                  <a:schemeClr val="tx1"/>
                </a:solidFill>
                <a:latin typeface="+mn-lt"/>
              </a:defRPr>
            </a:lvl1pPr>
          </a:lstStyle>
          <a:p>
            <a:r>
              <a:rPr lang="en-US"/>
              <a:t>Click icon to add picture</a:t>
            </a:r>
            <a:endParaRPr lang="en-US" dirty="0"/>
          </a:p>
        </p:txBody>
      </p:sp>
      <p:sp>
        <p:nvSpPr>
          <p:cNvPr id="16" name="Text Placeholder 28">
            <a:extLst>
              <a:ext uri="{FF2B5EF4-FFF2-40B4-BE49-F238E27FC236}">
                <a16:creationId xmlns:a16="http://schemas.microsoft.com/office/drawing/2014/main" id="{AD7B736B-3A10-499F-8F23-4437982C8231}"/>
              </a:ext>
            </a:extLst>
          </p:cNvPr>
          <p:cNvSpPr>
            <a:spLocks noGrp="1"/>
          </p:cNvSpPr>
          <p:nvPr>
            <p:ph type="body" sz="quarter" idx="23" hasCustomPrompt="1"/>
          </p:nvPr>
        </p:nvSpPr>
        <p:spPr>
          <a:xfrm>
            <a:off x="6870817" y="4498793"/>
            <a:ext cx="2281237" cy="347662"/>
          </a:xfrm>
        </p:spPr>
        <p:txBody>
          <a:bodyPr lIns="0" tIns="0" rIns="0" bIns="0" anchor="b" anchorCtr="0">
            <a:noAutofit/>
          </a:bodyPr>
          <a:lstStyle>
            <a:lvl1pPr marL="0" indent="0" algn="l">
              <a:lnSpc>
                <a:spcPct val="100000"/>
              </a:lnSpc>
              <a:spcBef>
                <a:spcPts val="0"/>
              </a:spcBef>
              <a:buNone/>
              <a:defRPr sz="1800" b="1" spc="20" baseline="0">
                <a:solidFill>
                  <a:schemeClr val="tx1"/>
                </a:solidFill>
                <a:latin typeface="+mn-lt"/>
              </a:defRPr>
            </a:lvl1pPr>
          </a:lstStyle>
          <a:p>
            <a:pPr lvl="0"/>
            <a:r>
              <a:rPr lang="en-US" dirty="0"/>
              <a:t>Name</a:t>
            </a:r>
          </a:p>
        </p:txBody>
      </p:sp>
      <p:sp>
        <p:nvSpPr>
          <p:cNvPr id="17" name="Text Placeholder 28">
            <a:extLst>
              <a:ext uri="{FF2B5EF4-FFF2-40B4-BE49-F238E27FC236}">
                <a16:creationId xmlns:a16="http://schemas.microsoft.com/office/drawing/2014/main" id="{07165540-290D-4A38-87DE-F52B05BD6A1A}"/>
              </a:ext>
            </a:extLst>
          </p:cNvPr>
          <p:cNvSpPr>
            <a:spLocks noGrp="1"/>
          </p:cNvSpPr>
          <p:nvPr>
            <p:ph type="body" sz="quarter" idx="24" hasCustomPrompt="1"/>
          </p:nvPr>
        </p:nvSpPr>
        <p:spPr>
          <a:xfrm>
            <a:off x="6870816" y="4884039"/>
            <a:ext cx="2281237" cy="347662"/>
          </a:xfrm>
        </p:spPr>
        <p:txBody>
          <a:bodyPr lIns="0" tIns="0" rIns="0" bIns="0">
            <a:noAutofit/>
          </a:bodyPr>
          <a:lstStyle>
            <a:lvl1pPr marL="0" indent="0" algn="l">
              <a:lnSpc>
                <a:spcPct val="100000"/>
              </a:lnSpc>
              <a:spcBef>
                <a:spcPts val="0"/>
              </a:spcBef>
              <a:buNone/>
              <a:defRPr sz="1400" b="0" spc="20" baseline="0">
                <a:solidFill>
                  <a:schemeClr val="tx1"/>
                </a:solidFill>
                <a:latin typeface="+mn-lt"/>
              </a:defRPr>
            </a:lvl1pPr>
          </a:lstStyle>
          <a:p>
            <a:pPr lvl="0"/>
            <a:r>
              <a:rPr lang="en-US" dirty="0"/>
              <a:t>Title</a:t>
            </a:r>
          </a:p>
        </p:txBody>
      </p:sp>
      <p:sp>
        <p:nvSpPr>
          <p:cNvPr id="3" name="Date Placeholder 2">
            <a:extLst>
              <a:ext uri="{FF2B5EF4-FFF2-40B4-BE49-F238E27FC236}">
                <a16:creationId xmlns:a16="http://schemas.microsoft.com/office/drawing/2014/main" id="{A0C71211-4520-46A1-9487-4AE49C3239EF}"/>
              </a:ext>
            </a:extLst>
          </p:cNvPr>
          <p:cNvSpPr>
            <a:spLocks noGrp="1"/>
          </p:cNvSpPr>
          <p:nvPr>
            <p:ph type="dt" sz="half" idx="10"/>
          </p:nvPr>
        </p:nvSpPr>
        <p:spPr>
          <a:xfrm>
            <a:off x="381000" y="6356350"/>
            <a:ext cx="1569803" cy="365125"/>
          </a:xfrm>
        </p:spPr>
        <p:txBody>
          <a:bodyPr>
            <a:noAutofit/>
          </a:bodyPr>
          <a:lstStyle>
            <a:lvl1pPr>
              <a:defRPr>
                <a:solidFill>
                  <a:schemeClr val="accent3"/>
                </a:solidFill>
                <a:latin typeface="+mn-lt"/>
              </a:defRPr>
            </a:lvl1pPr>
          </a:lstStyle>
          <a:p>
            <a:fld id="{9A85C5CA-AE29-AB4C-8F85-0373C72001D8}" type="datetime1">
              <a:rPr lang="en-US" smtClean="0"/>
              <a:pPr/>
              <a:t>8/24/2023</a:t>
            </a:fld>
            <a:endParaRPr lang="en-US" dirty="0"/>
          </a:p>
        </p:txBody>
      </p:sp>
      <p:sp>
        <p:nvSpPr>
          <p:cNvPr id="4" name="Footer Placeholder 3">
            <a:extLst>
              <a:ext uri="{FF2B5EF4-FFF2-40B4-BE49-F238E27FC236}">
                <a16:creationId xmlns:a16="http://schemas.microsoft.com/office/drawing/2014/main" id="{96356206-85FD-45F5-A1F7-128DB34C860F}"/>
              </a:ext>
            </a:extLst>
          </p:cNvPr>
          <p:cNvSpPr>
            <a:spLocks noGrp="1"/>
          </p:cNvSpPr>
          <p:nvPr>
            <p:ph type="ftr" sz="quarter" idx="11"/>
          </p:nvPr>
        </p:nvSpPr>
        <p:spPr>
          <a:xfrm>
            <a:off x="2871106" y="6356350"/>
            <a:ext cx="4114800" cy="365125"/>
          </a:xfrm>
        </p:spPr>
        <p:txBody>
          <a:bodyPr>
            <a:noAutofit/>
          </a:bodyPr>
          <a:lstStyle>
            <a:lvl1pPr>
              <a:defRPr>
                <a:solidFill>
                  <a:schemeClr val="accent3"/>
                </a:solidFill>
                <a:latin typeface="+mn-lt"/>
              </a:defRPr>
            </a:lvl1pPr>
          </a:lstStyle>
          <a:p>
            <a:r>
              <a:rPr lang="en-US" dirty="0"/>
              <a:t>PRESENTATION TITLE</a:t>
            </a:r>
          </a:p>
        </p:txBody>
      </p:sp>
      <p:sp>
        <p:nvSpPr>
          <p:cNvPr id="5" name="Slide Number Placeholder 4">
            <a:extLst>
              <a:ext uri="{FF2B5EF4-FFF2-40B4-BE49-F238E27FC236}">
                <a16:creationId xmlns:a16="http://schemas.microsoft.com/office/drawing/2014/main" id="{0203763F-C8CD-4BCB-9A0A-B10F000BC1DB}"/>
              </a:ext>
            </a:extLst>
          </p:cNvPr>
          <p:cNvSpPr>
            <a:spLocks noGrp="1"/>
          </p:cNvSpPr>
          <p:nvPr>
            <p:ph type="sldNum" sz="quarter" idx="12"/>
          </p:nvPr>
        </p:nvSpPr>
        <p:spPr>
          <a:xfrm>
            <a:off x="8332334" y="6356350"/>
            <a:ext cx="1167495"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
        <p:nvSpPr>
          <p:cNvPr id="19" name="Freeform 18">
            <a:extLst>
              <a:ext uri="{FF2B5EF4-FFF2-40B4-BE49-F238E27FC236}">
                <a16:creationId xmlns:a16="http://schemas.microsoft.com/office/drawing/2014/main" id="{AAB3BC7E-B34F-EF47-B125-1574C5484E22}"/>
              </a:ext>
            </a:extLst>
          </p:cNvPr>
          <p:cNvSpPr/>
          <p:nvPr userDrawn="1"/>
        </p:nvSpPr>
        <p:spPr>
          <a:xfrm rot="16200000" flipV="1">
            <a:off x="9499940" y="355410"/>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Freeform 20">
            <a:extLst>
              <a:ext uri="{FF2B5EF4-FFF2-40B4-BE49-F238E27FC236}">
                <a16:creationId xmlns:a16="http://schemas.microsoft.com/office/drawing/2014/main" id="{7CBC82D0-4F72-C649-8B7F-D4B087957B6C}"/>
              </a:ext>
            </a:extLst>
          </p:cNvPr>
          <p:cNvSpPr/>
          <p:nvPr userDrawn="1"/>
        </p:nvSpPr>
        <p:spPr>
          <a:xfrm flipH="1">
            <a:off x="10866436" y="1879977"/>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Freeform 24">
            <a:extLst>
              <a:ext uri="{FF2B5EF4-FFF2-40B4-BE49-F238E27FC236}">
                <a16:creationId xmlns:a16="http://schemas.microsoft.com/office/drawing/2014/main" id="{9383F23A-D872-2A4C-B386-A9D269BE694D}"/>
              </a:ext>
            </a:extLst>
          </p:cNvPr>
          <p:cNvSpPr/>
          <p:nvPr userDrawn="1"/>
        </p:nvSpPr>
        <p:spPr>
          <a:xfrm>
            <a:off x="11024507" y="-1664"/>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6" name="Oval 25">
            <a:extLst>
              <a:ext uri="{FF2B5EF4-FFF2-40B4-BE49-F238E27FC236}">
                <a16:creationId xmlns:a16="http://schemas.microsoft.com/office/drawing/2014/main" id="{9221FFDB-AAE2-5943-97A1-82D66AE05DB4}"/>
              </a:ext>
            </a:extLst>
          </p:cNvPr>
          <p:cNvSpPr/>
          <p:nvPr userDrawn="1"/>
        </p:nvSpPr>
        <p:spPr>
          <a:xfrm>
            <a:off x="10334091" y="2737752"/>
            <a:ext cx="1380830" cy="138083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27" name="Freeform 26">
            <a:extLst>
              <a:ext uri="{FF2B5EF4-FFF2-40B4-BE49-F238E27FC236}">
                <a16:creationId xmlns:a16="http://schemas.microsoft.com/office/drawing/2014/main" id="{2E58EEF7-63CA-A845-BAC4-9D3BE05918B5}"/>
              </a:ext>
            </a:extLst>
          </p:cNvPr>
          <p:cNvSpPr/>
          <p:nvPr userDrawn="1"/>
        </p:nvSpPr>
        <p:spPr>
          <a:xfrm rot="16200000" flipH="1">
            <a:off x="10667432" y="5333432"/>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Freeform 27">
            <a:extLst>
              <a:ext uri="{FF2B5EF4-FFF2-40B4-BE49-F238E27FC236}">
                <a16:creationId xmlns:a16="http://schemas.microsoft.com/office/drawing/2014/main" id="{757A4624-D8ED-2E4B-AF8C-00DFA6A72D5F}"/>
              </a:ext>
            </a:extLst>
          </p:cNvPr>
          <p:cNvSpPr/>
          <p:nvPr userDrawn="1"/>
        </p:nvSpPr>
        <p:spPr>
          <a:xfrm flipV="1">
            <a:off x="9857012" y="3651505"/>
            <a:ext cx="1325563" cy="1325563"/>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Freeform 28">
            <a:extLst>
              <a:ext uri="{FF2B5EF4-FFF2-40B4-BE49-F238E27FC236}">
                <a16:creationId xmlns:a16="http://schemas.microsoft.com/office/drawing/2014/main" id="{DF312EF8-91BE-5946-BE31-8CFE107A2FEA}"/>
              </a:ext>
            </a:extLst>
          </p:cNvPr>
          <p:cNvSpPr/>
          <p:nvPr userDrawn="1"/>
        </p:nvSpPr>
        <p:spPr>
          <a:xfrm flipH="1" flipV="1">
            <a:off x="9857013" y="4976359"/>
            <a:ext cx="1167494" cy="1881641"/>
          </a:xfrm>
          <a:custGeom>
            <a:avLst/>
            <a:gdLst>
              <a:gd name="connsiteX0" fmla="*/ 1167473 w 1167494"/>
              <a:gd name="connsiteY0" fmla="*/ 0 h 1881641"/>
              <a:gd name="connsiteX1" fmla="*/ 1167493 w 1167494"/>
              <a:gd name="connsiteY1" fmla="*/ 0 h 1881641"/>
              <a:gd name="connsiteX2" fmla="*/ 1167493 w 1167494"/>
              <a:gd name="connsiteY2" fmla="*/ 714148 h 1881641"/>
              <a:gd name="connsiteX3" fmla="*/ 1166666 w 1167494"/>
              <a:gd name="connsiteY3" fmla="*/ 730534 h 1881641"/>
              <a:gd name="connsiteX4" fmla="*/ 1167494 w 1167494"/>
              <a:gd name="connsiteY4" fmla="*/ 730534 h 1881641"/>
              <a:gd name="connsiteX5" fmla="*/ 1167494 w 1167494"/>
              <a:gd name="connsiteY5" fmla="*/ 1378059 h 1881641"/>
              <a:gd name="connsiteX6" fmla="*/ 1167493 w 1167494"/>
              <a:gd name="connsiteY6" fmla="*/ 1378059 h 1881641"/>
              <a:gd name="connsiteX7" fmla="*/ 1167493 w 1167494"/>
              <a:gd name="connsiteY7" fmla="*/ 1881641 h 1881641"/>
              <a:gd name="connsiteX8" fmla="*/ 0 w 1167494"/>
              <a:gd name="connsiteY8" fmla="*/ 1881641 h 1881641"/>
              <a:gd name="connsiteX9" fmla="*/ 0 w 1167494"/>
              <a:gd name="connsiteY9" fmla="*/ 1234116 h 1881641"/>
              <a:gd name="connsiteX10" fmla="*/ 0 w 1167494"/>
              <a:gd name="connsiteY10" fmla="*/ 1167492 h 1881641"/>
              <a:gd name="connsiteX11" fmla="*/ 1048124 w 1167494"/>
              <a:gd name="connsiteY11" fmla="*/ 6027 h 1881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7494" h="1881641">
                <a:moveTo>
                  <a:pt x="1167473" y="0"/>
                </a:moveTo>
                <a:lnTo>
                  <a:pt x="1167493" y="0"/>
                </a:lnTo>
                <a:lnTo>
                  <a:pt x="1167493" y="714148"/>
                </a:lnTo>
                <a:lnTo>
                  <a:pt x="1166666" y="730534"/>
                </a:lnTo>
                <a:lnTo>
                  <a:pt x="1167494" y="730534"/>
                </a:lnTo>
                <a:lnTo>
                  <a:pt x="1167494" y="1378059"/>
                </a:lnTo>
                <a:lnTo>
                  <a:pt x="1167493" y="1378059"/>
                </a:lnTo>
                <a:lnTo>
                  <a:pt x="1167493" y="1881641"/>
                </a:lnTo>
                <a:lnTo>
                  <a:pt x="0" y="1881641"/>
                </a:lnTo>
                <a:lnTo>
                  <a:pt x="0" y="1234116"/>
                </a:lnTo>
                <a:lnTo>
                  <a:pt x="0" y="1167492"/>
                </a:lnTo>
                <a:cubicBezTo>
                  <a:pt x="0" y="563002"/>
                  <a:pt x="459408" y="65814"/>
                  <a:pt x="1048124" y="602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8040354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cSld name="2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1167493" y="2528203"/>
            <a:ext cx="4663440"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reeform 3">
            <a:extLst>
              <a:ext uri="{FF2B5EF4-FFF2-40B4-BE49-F238E27FC236}">
                <a16:creationId xmlns:a16="http://schemas.microsoft.com/office/drawing/2014/main" id="{6A7F6A3F-E1DD-A246-9A6D-5F9B18BA2588}"/>
              </a:ext>
            </a:extLst>
          </p:cNvPr>
          <p:cNvSpPr/>
          <p:nvPr userDrawn="1"/>
        </p:nvSpPr>
        <p:spPr>
          <a:xfrm flipH="1">
            <a:off x="8580896" y="1"/>
            <a:ext cx="3611104" cy="3611104"/>
          </a:xfrm>
          <a:custGeom>
            <a:avLst/>
            <a:gdLst>
              <a:gd name="connsiteX0" fmla="*/ 0 w 1167493"/>
              <a:gd name="connsiteY0" fmla="*/ 0 h 1167493"/>
              <a:gd name="connsiteX1" fmla="*/ 1167493 w 1167493"/>
              <a:gd name="connsiteY1" fmla="*/ 0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lnTo>
                  <a:pt x="1167493" y="0"/>
                </a:lnTo>
                <a:cubicBezTo>
                  <a:pt x="522704" y="0"/>
                  <a:pt x="0" y="522704"/>
                  <a:pt x="0" y="1167493"/>
                </a:cubicBez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4">
            <a:extLst>
              <a:ext uri="{FF2B5EF4-FFF2-40B4-BE49-F238E27FC236}">
                <a16:creationId xmlns:a16="http://schemas.microsoft.com/office/drawing/2014/main" id="{055FD0FC-C8FF-6741-A364-A29CDC6F9495}"/>
              </a:ext>
            </a:extLst>
          </p:cNvPr>
          <p:cNvSpPr/>
          <p:nvPr userDrawn="1"/>
        </p:nvSpPr>
        <p:spPr>
          <a:xfrm flipH="1">
            <a:off x="8580896"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Freeform 5">
            <a:extLst>
              <a:ext uri="{FF2B5EF4-FFF2-40B4-BE49-F238E27FC236}">
                <a16:creationId xmlns:a16="http://schemas.microsoft.com/office/drawing/2014/main" id="{D11C9832-A021-954E-A34F-2988D1189AE9}"/>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9" name="Group 8">
            <a:extLst>
              <a:ext uri="{FF2B5EF4-FFF2-40B4-BE49-F238E27FC236}">
                <a16:creationId xmlns:a16="http://schemas.microsoft.com/office/drawing/2014/main" id="{9861BC34-DFBF-2D4F-B463-FCFBC08391FF}"/>
              </a:ext>
            </a:extLst>
          </p:cNvPr>
          <p:cNvGrpSpPr/>
          <p:nvPr userDrawn="1"/>
        </p:nvGrpSpPr>
        <p:grpSpPr>
          <a:xfrm>
            <a:off x="8082092" y="5590903"/>
            <a:ext cx="1572380" cy="1267097"/>
            <a:chOff x="7413403" y="4976359"/>
            <a:chExt cx="2334986" cy="1881641"/>
          </a:xfrm>
        </p:grpSpPr>
        <p:sp>
          <p:nvSpPr>
            <p:cNvPr id="7" name="Freeform 6">
              <a:extLst>
                <a:ext uri="{FF2B5EF4-FFF2-40B4-BE49-F238E27FC236}">
                  <a16:creationId xmlns:a16="http://schemas.microsoft.com/office/drawing/2014/main" id="{55C37C19-F268-4A43-A0D4-3B1B38D48952}"/>
                </a:ext>
              </a:extLst>
            </p:cNvPr>
            <p:cNvSpPr/>
            <p:nvPr userDrawn="1"/>
          </p:nvSpPr>
          <p:spPr>
            <a:xfrm rot="5400000" flipH="1" flipV="1">
              <a:off x="8223822"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8" name="Freeform 7">
              <a:extLst>
                <a:ext uri="{FF2B5EF4-FFF2-40B4-BE49-F238E27FC236}">
                  <a16:creationId xmlns:a16="http://schemas.microsoft.com/office/drawing/2014/main" id="{E4F760E5-9D5D-E44F-AEBF-20CA8DE87D11}"/>
                </a:ext>
              </a:extLst>
            </p:cNvPr>
            <p:cNvSpPr/>
            <p:nvPr userDrawn="1"/>
          </p:nvSpPr>
          <p:spPr>
            <a:xfrm rot="16200000" flipV="1">
              <a:off x="7056329" y="5333433"/>
              <a:ext cx="1881641" cy="1167493"/>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grpSp>
      <p:sp>
        <p:nvSpPr>
          <p:cNvPr id="10" name="Date Placeholder 3">
            <a:extLst>
              <a:ext uri="{FF2B5EF4-FFF2-40B4-BE49-F238E27FC236}">
                <a16:creationId xmlns:a16="http://schemas.microsoft.com/office/drawing/2014/main" id="{7536C149-3EFE-A94E-902D-57CED00B2C0F}"/>
              </a:ext>
            </a:extLst>
          </p:cNvPr>
          <p:cNvSpPr>
            <a:spLocks noGrp="1"/>
          </p:cNvSpPr>
          <p:nvPr>
            <p:ph type="dt" sz="half" idx="2"/>
          </p:nvPr>
        </p:nvSpPr>
        <p:spPr>
          <a:xfrm>
            <a:off x="381000" y="6356350"/>
            <a:ext cx="2743200" cy="365125"/>
          </a:xfrm>
          <a:prstGeom prst="rect">
            <a:avLst/>
          </a:prstGeom>
        </p:spPr>
        <p:txBody>
          <a:bodyPr vert="horz" lIns="91440" tIns="45720" rIns="91440" bIns="45720" rtlCol="0" anchor="ctr">
            <a:noAutofit/>
          </a:bodyPr>
          <a:lstStyle>
            <a:lvl1pPr algn="l">
              <a:defRPr sz="1200">
                <a:solidFill>
                  <a:schemeClr val="accent3"/>
                </a:solidFill>
                <a:latin typeface="+mn-lt"/>
              </a:defRPr>
            </a:lvl1pPr>
          </a:lstStyle>
          <a:p>
            <a:fld id="{C1583C39-01BF-7F43-854C-FBB4E9AB6B0C}" type="datetime1">
              <a:rPr lang="en-US" smtClean="0"/>
              <a:pPr/>
              <a:t>8/24/2023</a:t>
            </a:fld>
            <a:endParaRPr lang="en-US" dirty="0"/>
          </a:p>
        </p:txBody>
      </p:sp>
      <p:sp>
        <p:nvSpPr>
          <p:cNvPr id="11" name="Footer Placeholder 4">
            <a:extLst>
              <a:ext uri="{FF2B5EF4-FFF2-40B4-BE49-F238E27FC236}">
                <a16:creationId xmlns:a16="http://schemas.microsoft.com/office/drawing/2014/main" id="{53CA1E78-F17D-F34D-9F81-0DBF44F378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noAutofit/>
          </a:bodyPr>
          <a:lstStyle>
            <a:lvl1pPr algn="ctr">
              <a:defRPr sz="1200">
                <a:solidFill>
                  <a:schemeClr val="accent3"/>
                </a:solidFill>
                <a:latin typeface="+mn-lt"/>
              </a:defRPr>
            </a:lvl1pPr>
          </a:lstStyle>
          <a:p>
            <a:r>
              <a:rPr lang="en-US" dirty="0"/>
              <a:t>PRESENTATION TITLE</a:t>
            </a:r>
          </a:p>
        </p:txBody>
      </p:sp>
      <p:sp>
        <p:nvSpPr>
          <p:cNvPr id="12" name="Slide Number Placeholder 5">
            <a:extLst>
              <a:ext uri="{FF2B5EF4-FFF2-40B4-BE49-F238E27FC236}">
                <a16:creationId xmlns:a16="http://schemas.microsoft.com/office/drawing/2014/main" id="{1FE54918-A625-F64F-A42E-A427E9B2D489}"/>
              </a:ext>
            </a:extLst>
          </p:cNvPr>
          <p:cNvSpPr>
            <a:spLocks noGrp="1"/>
          </p:cNvSpPr>
          <p:nvPr>
            <p:ph type="sldNum" sz="quarter" idx="4"/>
          </p:nvPr>
        </p:nvSpPr>
        <p:spPr>
          <a:xfrm>
            <a:off x="10153276" y="6356350"/>
            <a:ext cx="1657723" cy="365125"/>
          </a:xfrm>
          <a:prstGeom prst="rect">
            <a:avLst/>
          </a:prstGeom>
        </p:spPr>
        <p:txBody>
          <a:bodyPr vert="horz" lIns="91440" tIns="45720" rIns="91440" bIns="45720" rtlCol="0" anchor="ctr">
            <a:noAutofit/>
          </a:bodyPr>
          <a:lstStyle>
            <a:lvl1pPr algn="r">
              <a:defRPr sz="1200">
                <a:solidFill>
                  <a:schemeClr val="accent2"/>
                </a:solidFill>
                <a:latin typeface="+mn-lt"/>
              </a:defRPr>
            </a:lvl1pPr>
          </a:lstStyle>
          <a:p>
            <a:fld id="{294A09A9-5501-47C1-A89A-A340965A2BE2}" type="slidenum">
              <a:rPr lang="en-US" smtClean="0"/>
              <a:pPr/>
              <a:t>‹#›</a:t>
            </a:fld>
            <a:endParaRPr lang="en-US" dirty="0"/>
          </a:p>
        </p:txBody>
      </p:sp>
      <p:sp>
        <p:nvSpPr>
          <p:cNvPr id="13" name="Content Placeholder 2">
            <a:extLst>
              <a:ext uri="{FF2B5EF4-FFF2-40B4-BE49-F238E27FC236}">
                <a16:creationId xmlns:a16="http://schemas.microsoft.com/office/drawing/2014/main" id="{94CA559C-3355-DE44-ACF9-BDB6083C4225}"/>
              </a:ext>
            </a:extLst>
          </p:cNvPr>
          <p:cNvSpPr>
            <a:spLocks noGrp="1"/>
          </p:cNvSpPr>
          <p:nvPr>
            <p:ph idx="10"/>
          </p:nvPr>
        </p:nvSpPr>
        <p:spPr>
          <a:xfrm>
            <a:off x="6283235" y="2528203"/>
            <a:ext cx="4663440" cy="2828613"/>
          </a:xfrm>
        </p:spPr>
        <p:txBody>
          <a:bodyPr>
            <a:noAutofit/>
          </a:bodyPr>
          <a:lstStyle>
            <a:lvl1pPr marL="0" indent="0">
              <a:buNone/>
              <a:defRPr sz="2000">
                <a:latin typeface="+mn-lt"/>
              </a:defRPr>
            </a:lvl1pPr>
            <a:lvl2pPr marL="457200" indent="0">
              <a:buNone/>
              <a:defRPr sz="1800">
                <a:latin typeface="+mn-lt"/>
              </a:defRPr>
            </a:lvl2pPr>
            <a:lvl3pPr marL="914400" indent="0">
              <a:buNone/>
              <a:defRPr sz="1600">
                <a:latin typeface="+mn-lt"/>
              </a:defRPr>
            </a:lvl3pPr>
            <a:lvl4pPr marL="1371600" indent="0">
              <a:buNone/>
              <a:defRPr sz="1400">
                <a:latin typeface="+mn-lt"/>
              </a:defRPr>
            </a:lvl4pPr>
            <a:lvl5pPr marL="1828800" indent="0">
              <a:buNone/>
              <a:defRPr sz="14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2">
            <a:extLst>
              <a:ext uri="{FF2B5EF4-FFF2-40B4-BE49-F238E27FC236}">
                <a16:creationId xmlns:a16="http://schemas.microsoft.com/office/drawing/2014/main" id="{0B33DABA-7BF5-1147-BA5E-63B92F220E51}"/>
              </a:ext>
            </a:extLst>
          </p:cNvPr>
          <p:cNvSpPr>
            <a:spLocks noGrp="1"/>
          </p:cNvSpPr>
          <p:nvPr>
            <p:ph idx="11"/>
          </p:nvPr>
        </p:nvSpPr>
        <p:spPr>
          <a:xfrm>
            <a:off x="1167493" y="2005689"/>
            <a:ext cx="4663440"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1B05BEE9-8BC0-EC44-B913-DB6426DF2EA7}"/>
              </a:ext>
            </a:extLst>
          </p:cNvPr>
          <p:cNvSpPr>
            <a:spLocks noGrp="1"/>
          </p:cNvSpPr>
          <p:nvPr>
            <p:ph idx="12"/>
          </p:nvPr>
        </p:nvSpPr>
        <p:spPr>
          <a:xfrm>
            <a:off x="6283235" y="2005689"/>
            <a:ext cx="4663440" cy="522514"/>
          </a:xfrm>
        </p:spPr>
        <p:txBody>
          <a:bodyPr>
            <a:noAutofit/>
          </a:bodyPr>
          <a:lstStyle>
            <a:lvl1pPr marL="0" indent="0">
              <a:buNone/>
              <a:defRPr sz="2400" b="1">
                <a:latin typeface="+mj-lt"/>
              </a:defRPr>
            </a:lvl1pPr>
            <a:lvl2pPr marL="457200" indent="0">
              <a:buNone/>
              <a:defRPr sz="2000" b="1">
                <a:latin typeface="+mj-lt"/>
              </a:defRPr>
            </a:lvl2pPr>
            <a:lvl3pPr marL="914400" indent="0">
              <a:buNone/>
              <a:defRPr sz="1800" b="1">
                <a:latin typeface="+mj-lt"/>
              </a:defRPr>
            </a:lvl3pPr>
            <a:lvl4pPr marL="1371600" indent="0">
              <a:buNone/>
              <a:defRPr sz="1600" b="1">
                <a:latin typeface="+mj-lt"/>
              </a:defRPr>
            </a:lvl4pPr>
            <a:lvl5pPr marL="1828800" indent="0">
              <a:buNone/>
              <a:defRPr sz="1600" b="1">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2775616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A62587F-7496-384A-AF40-18FC8CF0709D}"/>
              </a:ext>
            </a:extLst>
          </p:cNvPr>
          <p:cNvSpPr/>
          <p:nvPr userDrawn="1"/>
        </p:nvSpPr>
        <p:spPr>
          <a:xfrm>
            <a:off x="0" y="2286002"/>
            <a:ext cx="1220882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11">
            <a:extLst>
              <a:ext uri="{FF2B5EF4-FFF2-40B4-BE49-F238E27FC236}">
                <a16:creationId xmlns:a16="http://schemas.microsoft.com/office/drawing/2014/main" id="{84DB028B-A475-224B-B675-A15A56CAD0BF}"/>
              </a:ext>
            </a:extLst>
          </p:cNvPr>
          <p:cNvSpPr/>
          <p:nvPr userDrawn="1"/>
        </p:nvSpPr>
        <p:spPr>
          <a:xfrm flipH="1">
            <a:off x="8597718" y="3246896"/>
            <a:ext cx="3611104" cy="3611104"/>
          </a:xfrm>
          <a:custGeom>
            <a:avLst/>
            <a:gdLst>
              <a:gd name="connsiteX0" fmla="*/ 0 w 1167493"/>
              <a:gd name="connsiteY0" fmla="*/ 0 h 1167493"/>
              <a:gd name="connsiteX1" fmla="*/ 1167493 w 1167493"/>
              <a:gd name="connsiteY1" fmla="*/ 1167493 h 1167493"/>
              <a:gd name="connsiteX2" fmla="*/ 0 w 1167493"/>
              <a:gd name="connsiteY2" fmla="*/ 1167493 h 1167493"/>
              <a:gd name="connsiteX3" fmla="*/ 0 w 1167493"/>
              <a:gd name="connsiteY3" fmla="*/ 0 h 1167493"/>
            </a:gdLst>
            <a:ahLst/>
            <a:cxnLst>
              <a:cxn ang="0">
                <a:pos x="connsiteX0" y="connsiteY0"/>
              </a:cxn>
              <a:cxn ang="0">
                <a:pos x="connsiteX1" y="connsiteY1"/>
              </a:cxn>
              <a:cxn ang="0">
                <a:pos x="connsiteX2" y="connsiteY2"/>
              </a:cxn>
              <a:cxn ang="0">
                <a:pos x="connsiteX3" y="connsiteY3"/>
              </a:cxn>
            </a:cxnLst>
            <a:rect l="l" t="t" r="r" b="b"/>
            <a:pathLst>
              <a:path w="1167493" h="1167493">
                <a:moveTo>
                  <a:pt x="0" y="0"/>
                </a:moveTo>
                <a:cubicBezTo>
                  <a:pt x="0" y="644789"/>
                  <a:pt x="522704" y="1167493"/>
                  <a:pt x="1167493" y="1167493"/>
                </a:cubicBezTo>
                <a:lnTo>
                  <a:pt x="0" y="1167493"/>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13">
            <a:extLst>
              <a:ext uri="{FF2B5EF4-FFF2-40B4-BE49-F238E27FC236}">
                <a16:creationId xmlns:a16="http://schemas.microsoft.com/office/drawing/2014/main" id="{61C34955-105B-4D4D-B51D-754C5D38A85D}"/>
              </a:ext>
            </a:extLst>
          </p:cNvPr>
          <p:cNvSpPr/>
          <p:nvPr userDrawn="1"/>
        </p:nvSpPr>
        <p:spPr>
          <a:xfrm>
            <a:off x="1" y="0"/>
            <a:ext cx="933856" cy="933856"/>
          </a:xfrm>
          <a:custGeom>
            <a:avLst/>
            <a:gdLst>
              <a:gd name="connsiteX0" fmla="*/ 0 w 862693"/>
              <a:gd name="connsiteY0" fmla="*/ 0 h 862693"/>
              <a:gd name="connsiteX1" fmla="*/ 862693 w 862693"/>
              <a:gd name="connsiteY1" fmla="*/ 0 h 862693"/>
              <a:gd name="connsiteX2" fmla="*/ 0 w 862693"/>
              <a:gd name="connsiteY2" fmla="*/ 862693 h 862693"/>
              <a:gd name="connsiteX3" fmla="*/ 0 w 862693"/>
              <a:gd name="connsiteY3" fmla="*/ 0 h 862693"/>
            </a:gdLst>
            <a:ahLst/>
            <a:cxnLst>
              <a:cxn ang="0">
                <a:pos x="connsiteX0" y="connsiteY0"/>
              </a:cxn>
              <a:cxn ang="0">
                <a:pos x="connsiteX1" y="connsiteY1"/>
              </a:cxn>
              <a:cxn ang="0">
                <a:pos x="connsiteX2" y="connsiteY2"/>
              </a:cxn>
              <a:cxn ang="0">
                <a:pos x="connsiteX3" y="connsiteY3"/>
              </a:cxn>
            </a:cxnLst>
            <a:rect l="l" t="t" r="r" b="b"/>
            <a:pathLst>
              <a:path w="862693" h="862693">
                <a:moveTo>
                  <a:pt x="0" y="0"/>
                </a:moveTo>
                <a:lnTo>
                  <a:pt x="862693" y="0"/>
                </a:lnTo>
                <a:cubicBezTo>
                  <a:pt x="862693" y="476453"/>
                  <a:pt x="476452" y="862693"/>
                  <a:pt x="0" y="862693"/>
                </a:cubicBez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14">
            <a:extLst>
              <a:ext uri="{FF2B5EF4-FFF2-40B4-BE49-F238E27FC236}">
                <a16:creationId xmlns:a16="http://schemas.microsoft.com/office/drawing/2014/main" id="{2734DEB1-EC02-2E42-9292-4ADD115060A5}"/>
              </a:ext>
            </a:extLst>
          </p:cNvPr>
          <p:cNvSpPr/>
          <p:nvPr userDrawn="1"/>
        </p:nvSpPr>
        <p:spPr>
          <a:xfrm rot="5400000" flipH="1" flipV="1">
            <a:off x="10344100" y="438098"/>
            <a:ext cx="2285999" cy="1409801"/>
          </a:xfrm>
          <a:custGeom>
            <a:avLst/>
            <a:gdLst>
              <a:gd name="connsiteX0" fmla="*/ 1881641 w 1881641"/>
              <a:gd name="connsiteY0" fmla="*/ 1167473 h 1167493"/>
              <a:gd name="connsiteX1" fmla="*/ 1881641 w 1881641"/>
              <a:gd name="connsiteY1" fmla="*/ 1167493 h 1167493"/>
              <a:gd name="connsiteX2" fmla="*/ 1167493 w 1881641"/>
              <a:gd name="connsiteY2" fmla="*/ 1167493 h 1167493"/>
              <a:gd name="connsiteX3" fmla="*/ 0 w 1881641"/>
              <a:gd name="connsiteY3" fmla="*/ 0 h 1167493"/>
              <a:gd name="connsiteX4" fmla="*/ 714149 w 1881641"/>
              <a:gd name="connsiteY4" fmla="*/ 0 h 1167493"/>
              <a:gd name="connsiteX5" fmla="*/ 1875614 w 1881641"/>
              <a:gd name="connsiteY5" fmla="*/ 1048124 h 1167493"/>
              <a:gd name="connsiteX6" fmla="*/ 1881641 w 1881641"/>
              <a:gd name="connsiteY6" fmla="*/ 1167473 h 116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641" h="1167493">
                <a:moveTo>
                  <a:pt x="1881641" y="1167473"/>
                </a:moveTo>
                <a:lnTo>
                  <a:pt x="1881641" y="1167493"/>
                </a:lnTo>
                <a:lnTo>
                  <a:pt x="1167493" y="1167493"/>
                </a:lnTo>
                <a:cubicBezTo>
                  <a:pt x="522704" y="1167493"/>
                  <a:pt x="0" y="644789"/>
                  <a:pt x="0" y="0"/>
                </a:cubicBezTo>
                <a:lnTo>
                  <a:pt x="714149" y="0"/>
                </a:lnTo>
                <a:cubicBezTo>
                  <a:pt x="1318639" y="0"/>
                  <a:pt x="1815827" y="459408"/>
                  <a:pt x="1875614" y="1048124"/>
                </a:cubicBezTo>
                <a:lnTo>
                  <a:pt x="1881641" y="116747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itle 1">
            <a:extLst>
              <a:ext uri="{FF2B5EF4-FFF2-40B4-BE49-F238E27FC236}">
                <a16:creationId xmlns:a16="http://schemas.microsoft.com/office/drawing/2014/main" id="{5E932F0D-7FC3-634B-932C-3625C16C8DE2}"/>
              </a:ext>
            </a:extLst>
          </p:cNvPr>
          <p:cNvSpPr>
            <a:spLocks noGrp="1"/>
          </p:cNvSpPr>
          <p:nvPr>
            <p:ph type="title"/>
          </p:nvPr>
        </p:nvSpPr>
        <p:spPr>
          <a:xfrm>
            <a:off x="1167492" y="381000"/>
            <a:ext cx="9779183" cy="1325563"/>
          </a:xfrm>
        </p:spPr>
        <p:txBody>
          <a:bodyPr anchor="b">
            <a:noAutofit/>
          </a:bodyPr>
          <a:lstStyle>
            <a:lvl1pPr>
              <a:defRPr sz="4800" b="1">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1167492" y="2653167"/>
            <a:ext cx="9779183" cy="3436483"/>
          </a:xfrm>
        </p:spPr>
        <p:txBody>
          <a:bodyPr>
            <a:noAutofit/>
          </a:bodyPr>
          <a:lstStyle>
            <a:lvl1pPr marL="0" indent="0">
              <a:lnSpc>
                <a:spcPct val="150000"/>
              </a:lnSpc>
              <a:buNone/>
              <a:defRPr sz="24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95D4F5-F69B-42F6-8A9D-330F696E144B}"/>
              </a:ext>
            </a:extLst>
          </p:cNvPr>
          <p:cNvSpPr>
            <a:spLocks noGrp="1"/>
          </p:cNvSpPr>
          <p:nvPr>
            <p:ph type="dt" sz="half" idx="10"/>
          </p:nvPr>
        </p:nvSpPr>
        <p:spPr/>
        <p:txBody>
          <a:bodyPr>
            <a:noAutofit/>
          </a:bodyPr>
          <a:lstStyle>
            <a:lvl1pPr>
              <a:defRPr>
                <a:solidFill>
                  <a:schemeClr val="accent2"/>
                </a:solidFill>
                <a:latin typeface="+mn-lt"/>
              </a:defRPr>
            </a:lvl1pPr>
          </a:lstStyle>
          <a:p>
            <a:fld id="{F5592931-05C6-8543-8B6E-A8BD29BD5C2B}" type="datetime1">
              <a:rPr lang="en-US" smtClean="0"/>
              <a:pPr/>
              <a:t>8/24/2023</a:t>
            </a:fld>
            <a:endParaRPr lang="en-US" dirty="0"/>
          </a:p>
        </p:txBody>
      </p:sp>
      <p:sp>
        <p:nvSpPr>
          <p:cNvPr id="5" name="Footer Placeholder 4">
            <a:extLst>
              <a:ext uri="{FF2B5EF4-FFF2-40B4-BE49-F238E27FC236}">
                <a16:creationId xmlns:a16="http://schemas.microsoft.com/office/drawing/2014/main" id="{FA79A23A-2238-4904-8692-9F2DAE8B8FC9}"/>
              </a:ext>
            </a:extLst>
          </p:cNvPr>
          <p:cNvSpPr>
            <a:spLocks noGrp="1"/>
          </p:cNvSpPr>
          <p:nvPr>
            <p:ph type="ftr" sz="quarter" idx="11"/>
          </p:nvPr>
        </p:nvSpPr>
        <p:spPr/>
        <p:txBody>
          <a:bodyPr>
            <a:noAutofit/>
          </a:bodyPr>
          <a:lstStyle>
            <a:lvl1pPr>
              <a:defRPr>
                <a:solidFill>
                  <a:schemeClr val="accent2"/>
                </a:solidFill>
                <a:latin typeface="+mn-lt"/>
              </a:defRPr>
            </a:lvl1pPr>
          </a:lstStyle>
          <a:p>
            <a:r>
              <a:rPr lang="en-US" dirty="0"/>
              <a:t>PRESENTATION TITLE</a:t>
            </a:r>
          </a:p>
        </p:txBody>
      </p:sp>
      <p:sp>
        <p:nvSpPr>
          <p:cNvPr id="6" name="Slide Number Placeholder 5">
            <a:extLst>
              <a:ext uri="{FF2B5EF4-FFF2-40B4-BE49-F238E27FC236}">
                <a16:creationId xmlns:a16="http://schemas.microsoft.com/office/drawing/2014/main" id="{DB69FC35-DDC8-45FB-8ACB-21C15F57C1F1}"/>
              </a:ext>
            </a:extLst>
          </p:cNvPr>
          <p:cNvSpPr>
            <a:spLocks noGrp="1"/>
          </p:cNvSpPr>
          <p:nvPr>
            <p:ph type="sldNum" sz="quarter" idx="12"/>
          </p:nvPr>
        </p:nvSpPr>
        <p:spPr>
          <a:xfrm>
            <a:off x="10206318" y="6356350"/>
            <a:ext cx="1604682" cy="365125"/>
          </a:xfrm>
        </p:spPr>
        <p:txBody>
          <a:bodyPr>
            <a:noAutofit/>
          </a:bodyPr>
          <a:lstStyle>
            <a:lvl1pPr>
              <a:defRPr>
                <a:solidFill>
                  <a:schemeClr val="accent3"/>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0263503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2280621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9599363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079360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ub Section Title Page">
  <p:cSld name="Sub Section Title Page">
    <p:spTree>
      <p:nvGrpSpPr>
        <p:cNvPr id="1" name="Shape 17"/>
        <p:cNvGrpSpPr/>
        <p:nvPr/>
      </p:nvGrpSpPr>
      <p:grpSpPr>
        <a:xfrm>
          <a:off x="0" y="0"/>
          <a:ext cx="0" cy="0"/>
          <a:chOff x="0" y="0"/>
          <a:chExt cx="0" cy="0"/>
        </a:xfrm>
      </p:grpSpPr>
      <p:sp>
        <p:nvSpPr>
          <p:cNvPr id="18" name="Google Shape;18;p12"/>
          <p:cNvSpPr txBox="1">
            <a:spLocks noGrp="1"/>
          </p:cNvSpPr>
          <p:nvPr>
            <p:ph type="body" idx="1"/>
          </p:nvPr>
        </p:nvSpPr>
        <p:spPr>
          <a:xfrm>
            <a:off x="838200" y="2998381"/>
            <a:ext cx="10515600" cy="281762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rgbClr val="2E3A4D"/>
              </a:buClr>
              <a:buSzPts val="2000"/>
              <a:buChar char="•"/>
              <a:defRPr>
                <a:solidFill>
                  <a:srgbClr val="2E3A4D"/>
                </a:solidFill>
              </a:defRPr>
            </a:lvl1pPr>
            <a:lvl2pPr marL="914400" lvl="1" indent="-355600" algn="l">
              <a:lnSpc>
                <a:spcPct val="90000"/>
              </a:lnSpc>
              <a:spcBef>
                <a:spcPts val="500"/>
              </a:spcBef>
              <a:spcAft>
                <a:spcPts val="0"/>
              </a:spcAft>
              <a:buClr>
                <a:srgbClr val="2E3A4D"/>
              </a:buClr>
              <a:buSzPts val="2000"/>
              <a:buChar char="•"/>
              <a:defRPr>
                <a:solidFill>
                  <a:srgbClr val="2E3A4D"/>
                </a:solidFill>
              </a:defRPr>
            </a:lvl2pPr>
            <a:lvl3pPr marL="1371600" lvl="2" indent="-355600" algn="l">
              <a:lnSpc>
                <a:spcPct val="90000"/>
              </a:lnSpc>
              <a:spcBef>
                <a:spcPts val="500"/>
              </a:spcBef>
              <a:spcAft>
                <a:spcPts val="0"/>
              </a:spcAft>
              <a:buClr>
                <a:srgbClr val="2E3A4D"/>
              </a:buClr>
              <a:buSzPts val="2000"/>
              <a:buChar char="•"/>
              <a:defRPr>
                <a:solidFill>
                  <a:srgbClr val="2E3A4D"/>
                </a:solidFill>
              </a:defRPr>
            </a:lvl3pPr>
            <a:lvl4pPr marL="1828800" lvl="3" indent="-355600" algn="l">
              <a:lnSpc>
                <a:spcPct val="90000"/>
              </a:lnSpc>
              <a:spcBef>
                <a:spcPts val="500"/>
              </a:spcBef>
              <a:spcAft>
                <a:spcPts val="0"/>
              </a:spcAft>
              <a:buClr>
                <a:srgbClr val="2E3A4D"/>
              </a:buClr>
              <a:buSzPts val="2000"/>
              <a:buChar char="•"/>
              <a:defRPr>
                <a:solidFill>
                  <a:srgbClr val="2E3A4D"/>
                </a:solidFill>
              </a:defRPr>
            </a:lvl4pPr>
            <a:lvl5pPr marL="2286000" lvl="4" indent="-355600" algn="l">
              <a:lnSpc>
                <a:spcPct val="90000"/>
              </a:lnSpc>
              <a:spcBef>
                <a:spcPts val="500"/>
              </a:spcBef>
              <a:spcAft>
                <a:spcPts val="0"/>
              </a:spcAft>
              <a:buClr>
                <a:srgbClr val="2E3A4D"/>
              </a:buClr>
              <a:buSzPts val="2000"/>
              <a:buChar char="•"/>
              <a:defRPr>
                <a:solidFill>
                  <a:srgbClr val="2E3A4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 name="Google Shape;19;p12"/>
          <p:cNvSpPr txBox="1">
            <a:spLocks noGrp="1"/>
          </p:cNvSpPr>
          <p:nvPr>
            <p:ph type="title"/>
          </p:nvPr>
        </p:nvSpPr>
        <p:spPr>
          <a:xfrm>
            <a:off x="838200" y="1548733"/>
            <a:ext cx="10515600" cy="1258262"/>
          </a:xfrm>
          <a:prstGeom prst="rect">
            <a:avLst/>
          </a:prstGeom>
          <a:solidFill>
            <a:schemeClr val="lt1"/>
          </a:solid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F4D8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20" name="Google Shape;20;p12"/>
          <p:cNvPicPr preferRelativeResize="0"/>
          <p:nvPr/>
        </p:nvPicPr>
        <p:blipFill rotWithShape="1">
          <a:blip r:embed="rId2">
            <a:alphaModFix amt="20000"/>
          </a:blip>
          <a:srcRect/>
          <a:stretch/>
        </p:blipFill>
        <p:spPr>
          <a:xfrm>
            <a:off x="6260466" y="0"/>
            <a:ext cx="5931534" cy="3923414"/>
          </a:xfrm>
          <a:prstGeom prst="rect">
            <a:avLst/>
          </a:prstGeom>
          <a:noFill/>
          <a:ln>
            <a:noFill/>
          </a:ln>
        </p:spPr>
      </p:pic>
      <p:sp>
        <p:nvSpPr>
          <p:cNvPr id="21" name="Google Shape;21;p12"/>
          <p:cNvSpPr txBox="1">
            <a:spLocks noGrp="1"/>
          </p:cNvSpPr>
          <p:nvPr>
            <p:ph type="ftr" idx="11"/>
          </p:nvPr>
        </p:nvSpPr>
        <p:spPr>
          <a:xfrm>
            <a:off x="136456" y="6356350"/>
            <a:ext cx="8016944"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2"/>
          <p:cNvSpPr txBox="1">
            <a:spLocks noGrp="1"/>
          </p:cNvSpPr>
          <p:nvPr>
            <p:ph type="sldNum" idx="12"/>
          </p:nvPr>
        </p:nvSpPr>
        <p:spPr>
          <a:xfrm>
            <a:off x="9312344" y="6260653"/>
            <a:ext cx="274320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r>
              <a:rPr lang="en-US"/>
              <a:t>Page </a:t>
            </a:r>
            <a:fld id="{00000000-1234-1234-1234-123412341234}" type="slidenum">
              <a:rPr lang="en-US"/>
              <a:t>‹#›</a:t>
            </a:fld>
            <a:endParaRPr sz="1000"/>
          </a:p>
        </p:txBody>
      </p:sp>
    </p:spTree>
    <p:extLst>
      <p:ext uri="{BB962C8B-B14F-4D97-AF65-F5344CB8AC3E}">
        <p14:creationId xmlns:p14="http://schemas.microsoft.com/office/powerpoint/2010/main" val="60426642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0891532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3177168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8/24/2023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8267175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8787256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2511407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0246039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0925715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9890654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C8A0B-88F4-424C-8BB7-924B982103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DD185D0E-4685-43F9-BE8B-6E0AD4E91A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B70B5B-785B-474E-AF14-EE47049F6C34}"/>
              </a:ext>
            </a:extLst>
          </p:cNvPr>
          <p:cNvSpPr>
            <a:spLocks noGrp="1"/>
          </p:cNvSpPr>
          <p:nvPr>
            <p:ph type="dt" sz="half" idx="10"/>
          </p:nvPr>
        </p:nvSpPr>
        <p:spPr/>
        <p:txBody>
          <a:bodyPr/>
          <a:lstStyle/>
          <a:p>
            <a:fld id="{8E327460-1004-4023-8542-DA001EE2C135}" type="datetimeFigureOut">
              <a:rPr lang="en-GB" smtClean="0"/>
              <a:t>24/08/2023</a:t>
            </a:fld>
            <a:endParaRPr lang="en-GB"/>
          </a:p>
        </p:txBody>
      </p:sp>
      <p:sp>
        <p:nvSpPr>
          <p:cNvPr id="5" name="Footer Placeholder 4">
            <a:extLst>
              <a:ext uri="{FF2B5EF4-FFF2-40B4-BE49-F238E27FC236}">
                <a16:creationId xmlns:a16="http://schemas.microsoft.com/office/drawing/2014/main" id="{89B1FA7A-387B-47E1-AD2F-49312134D33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5F6563-2AF4-4B2E-BBB3-F37717AA6970}"/>
              </a:ext>
            </a:extLst>
          </p:cNvPr>
          <p:cNvSpPr>
            <a:spLocks noGrp="1"/>
          </p:cNvSpPr>
          <p:nvPr>
            <p:ph type="sldNum" sz="quarter" idx="12"/>
          </p:nvPr>
        </p:nvSpPr>
        <p:spPr/>
        <p:txBody>
          <a:bodyPr/>
          <a:lstStyle/>
          <a:p>
            <a:fld id="{6DF83D1B-1DDB-4210-B004-5E890B77B2BC}" type="slidenum">
              <a:rPr lang="en-GB" smtClean="0"/>
              <a:t>‹#›</a:t>
            </a:fld>
            <a:endParaRPr lang="en-GB"/>
          </a:p>
        </p:txBody>
      </p:sp>
    </p:spTree>
    <p:extLst>
      <p:ext uri="{BB962C8B-B14F-4D97-AF65-F5344CB8AC3E}">
        <p14:creationId xmlns:p14="http://schemas.microsoft.com/office/powerpoint/2010/main" val="70049971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672C3-B225-409E-9EA1-595E8A50241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6AD47B2-4A9D-44D0-B518-CD5119D8282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0EC593-6488-4FB7-BFB5-EA73CDD88A2D}"/>
              </a:ext>
            </a:extLst>
          </p:cNvPr>
          <p:cNvSpPr>
            <a:spLocks noGrp="1"/>
          </p:cNvSpPr>
          <p:nvPr>
            <p:ph type="dt" sz="half" idx="10"/>
          </p:nvPr>
        </p:nvSpPr>
        <p:spPr/>
        <p:txBody>
          <a:bodyPr/>
          <a:lstStyle/>
          <a:p>
            <a:fld id="{8E327460-1004-4023-8542-DA001EE2C135}" type="datetimeFigureOut">
              <a:rPr lang="en-GB" smtClean="0"/>
              <a:t>24/08/2023</a:t>
            </a:fld>
            <a:endParaRPr lang="en-GB"/>
          </a:p>
        </p:txBody>
      </p:sp>
      <p:sp>
        <p:nvSpPr>
          <p:cNvPr id="5" name="Footer Placeholder 4">
            <a:extLst>
              <a:ext uri="{FF2B5EF4-FFF2-40B4-BE49-F238E27FC236}">
                <a16:creationId xmlns:a16="http://schemas.microsoft.com/office/drawing/2014/main" id="{D431E1BC-9B33-48CB-AF19-F914BE01A7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2CF59A-4010-40E1-9D2E-B9E19BB7D88E}"/>
              </a:ext>
            </a:extLst>
          </p:cNvPr>
          <p:cNvSpPr>
            <a:spLocks noGrp="1"/>
          </p:cNvSpPr>
          <p:nvPr>
            <p:ph type="sldNum" sz="quarter" idx="12"/>
          </p:nvPr>
        </p:nvSpPr>
        <p:spPr/>
        <p:txBody>
          <a:bodyPr/>
          <a:lstStyle/>
          <a:p>
            <a:fld id="{6DF83D1B-1DDB-4210-B004-5E890B77B2BC}" type="slidenum">
              <a:rPr lang="en-GB" smtClean="0"/>
              <a:t>‹#›</a:t>
            </a:fld>
            <a:endParaRPr lang="en-GB"/>
          </a:p>
        </p:txBody>
      </p:sp>
    </p:spTree>
    <p:extLst>
      <p:ext uri="{BB962C8B-B14F-4D97-AF65-F5344CB8AC3E}">
        <p14:creationId xmlns:p14="http://schemas.microsoft.com/office/powerpoint/2010/main" val="8202390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ack Page">
  <p:cSld name="Back Page">
    <p:bg>
      <p:bgPr>
        <a:solidFill>
          <a:schemeClr val="lt1"/>
        </a:solidFill>
        <a:effectLst/>
      </p:bgPr>
    </p:bg>
    <p:spTree>
      <p:nvGrpSpPr>
        <p:cNvPr id="1" name="Shape 23"/>
        <p:cNvGrpSpPr/>
        <p:nvPr/>
      </p:nvGrpSpPr>
      <p:grpSpPr>
        <a:xfrm>
          <a:off x="0" y="0"/>
          <a:ext cx="0" cy="0"/>
          <a:chOff x="0" y="0"/>
          <a:chExt cx="0" cy="0"/>
        </a:xfrm>
      </p:grpSpPr>
      <p:sp>
        <p:nvSpPr>
          <p:cNvPr id="24" name="Google Shape;24;p13"/>
          <p:cNvSpPr/>
          <p:nvPr/>
        </p:nvSpPr>
        <p:spPr>
          <a:xfrm>
            <a:off x="0" y="6642900"/>
            <a:ext cx="6825343" cy="157150"/>
          </a:xfrm>
          <a:prstGeom prst="rect">
            <a:avLst/>
          </a:prstGeom>
          <a:solidFill>
            <a:srgbClr val="8CD5E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 name="Google Shape;25;p13"/>
          <p:cNvSpPr/>
          <p:nvPr/>
        </p:nvSpPr>
        <p:spPr>
          <a:xfrm>
            <a:off x="3147237" y="6642900"/>
            <a:ext cx="9044764" cy="157150"/>
          </a:xfrm>
          <a:prstGeom prst="rect">
            <a:avLst/>
          </a:prstGeom>
          <a:solidFill>
            <a:srgbClr val="5FC3B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6" name="Google Shape;26;p13" descr="NASP Logo"/>
          <p:cNvPicPr preferRelativeResize="0"/>
          <p:nvPr/>
        </p:nvPicPr>
        <p:blipFill rotWithShape="1">
          <a:blip r:embed="rId2">
            <a:alphaModFix/>
          </a:blip>
          <a:srcRect/>
          <a:stretch/>
        </p:blipFill>
        <p:spPr>
          <a:xfrm>
            <a:off x="715926" y="637953"/>
            <a:ext cx="4572000" cy="2514600"/>
          </a:xfrm>
          <a:prstGeom prst="rect">
            <a:avLst/>
          </a:prstGeom>
          <a:noFill/>
          <a:ln>
            <a:noFill/>
          </a:ln>
        </p:spPr>
      </p:pic>
      <p:pic>
        <p:nvPicPr>
          <p:cNvPr id="27" name="Google Shape;27;p13"/>
          <p:cNvPicPr preferRelativeResize="0"/>
          <p:nvPr/>
        </p:nvPicPr>
        <p:blipFill rotWithShape="1">
          <a:blip r:embed="rId3">
            <a:alphaModFix/>
          </a:blip>
          <a:srcRect/>
          <a:stretch/>
        </p:blipFill>
        <p:spPr>
          <a:xfrm>
            <a:off x="6260466" y="0"/>
            <a:ext cx="5931534" cy="3923414"/>
          </a:xfrm>
          <a:prstGeom prst="rect">
            <a:avLst/>
          </a:prstGeom>
          <a:noFill/>
          <a:ln>
            <a:noFill/>
          </a:ln>
        </p:spPr>
      </p:pic>
      <p:sp>
        <p:nvSpPr>
          <p:cNvPr id="28" name="Google Shape;28;p13"/>
          <p:cNvSpPr txBox="1">
            <a:spLocks noGrp="1"/>
          </p:cNvSpPr>
          <p:nvPr>
            <p:ph type="subTitle" idx="1"/>
          </p:nvPr>
        </p:nvSpPr>
        <p:spPr>
          <a:xfrm>
            <a:off x="3306726" y="3705448"/>
            <a:ext cx="7361273" cy="2070789"/>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rgbClr val="2E3A4D"/>
              </a:buClr>
              <a:buSzPts val="2000"/>
              <a:buNone/>
              <a:defRPr sz="2000">
                <a:solidFill>
                  <a:srgbClr val="2E3A4D"/>
                </a:solidFill>
              </a:defRPr>
            </a:lvl1pPr>
            <a:lvl2pPr lvl="1" algn="ctr">
              <a:lnSpc>
                <a:spcPct val="90000"/>
              </a:lnSpc>
              <a:spcBef>
                <a:spcPts val="500"/>
              </a:spcBef>
              <a:spcAft>
                <a:spcPts val="0"/>
              </a:spcAft>
              <a:buClr>
                <a:srgbClr val="2E3A4D"/>
              </a:buClr>
              <a:buSzPts val="2000"/>
              <a:buNone/>
              <a:defRPr sz="2000"/>
            </a:lvl2pPr>
            <a:lvl3pPr lvl="2" algn="ctr">
              <a:lnSpc>
                <a:spcPct val="90000"/>
              </a:lnSpc>
              <a:spcBef>
                <a:spcPts val="500"/>
              </a:spcBef>
              <a:spcAft>
                <a:spcPts val="0"/>
              </a:spcAft>
              <a:buClr>
                <a:srgbClr val="2E3A4D"/>
              </a:buClr>
              <a:buSzPts val="1800"/>
              <a:buNone/>
              <a:defRPr sz="1800"/>
            </a:lvl3pPr>
            <a:lvl4pPr lvl="3" algn="ctr">
              <a:lnSpc>
                <a:spcPct val="90000"/>
              </a:lnSpc>
              <a:spcBef>
                <a:spcPts val="500"/>
              </a:spcBef>
              <a:spcAft>
                <a:spcPts val="0"/>
              </a:spcAft>
              <a:buClr>
                <a:srgbClr val="2E3A4D"/>
              </a:buClr>
              <a:buSzPts val="1600"/>
              <a:buNone/>
              <a:defRPr sz="1600"/>
            </a:lvl4pPr>
            <a:lvl5pPr lvl="4" algn="ctr">
              <a:lnSpc>
                <a:spcPct val="90000"/>
              </a:lnSpc>
              <a:spcBef>
                <a:spcPts val="500"/>
              </a:spcBef>
              <a:spcAft>
                <a:spcPts val="0"/>
              </a:spcAft>
              <a:buClr>
                <a:srgbClr val="2E3A4D"/>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9" name="Google Shape;29;p13"/>
          <p:cNvSpPr txBox="1">
            <a:spLocks noGrp="1"/>
          </p:cNvSpPr>
          <p:nvPr>
            <p:ph type="sldNum" idx="12"/>
          </p:nvPr>
        </p:nvSpPr>
        <p:spPr>
          <a:xfrm>
            <a:off x="9312344" y="6260653"/>
            <a:ext cx="2743200" cy="3651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sz="1000">
                <a:solidFill>
                  <a:srgbClr val="888888"/>
                </a:solidFill>
                <a:latin typeface="Arial"/>
                <a:ea typeface="Arial"/>
                <a:cs typeface="Arial"/>
                <a:sym typeface="Arial"/>
              </a:defRPr>
            </a:lvl1pPr>
            <a:lvl2pPr marL="0" lvl="1" indent="0" algn="r">
              <a:spcBef>
                <a:spcPts val="0"/>
              </a:spcBef>
              <a:buNone/>
              <a:defRPr sz="1000">
                <a:solidFill>
                  <a:srgbClr val="888888"/>
                </a:solidFill>
                <a:latin typeface="Arial"/>
                <a:ea typeface="Arial"/>
                <a:cs typeface="Arial"/>
                <a:sym typeface="Arial"/>
              </a:defRPr>
            </a:lvl2pPr>
            <a:lvl3pPr marL="0" lvl="2" indent="0" algn="r">
              <a:spcBef>
                <a:spcPts val="0"/>
              </a:spcBef>
              <a:buNone/>
              <a:defRPr sz="1000">
                <a:solidFill>
                  <a:srgbClr val="888888"/>
                </a:solidFill>
                <a:latin typeface="Arial"/>
                <a:ea typeface="Arial"/>
                <a:cs typeface="Arial"/>
                <a:sym typeface="Arial"/>
              </a:defRPr>
            </a:lvl3pPr>
            <a:lvl4pPr marL="0" lvl="3" indent="0" algn="r">
              <a:spcBef>
                <a:spcPts val="0"/>
              </a:spcBef>
              <a:buNone/>
              <a:defRPr sz="1000">
                <a:solidFill>
                  <a:srgbClr val="888888"/>
                </a:solidFill>
                <a:latin typeface="Arial"/>
                <a:ea typeface="Arial"/>
                <a:cs typeface="Arial"/>
                <a:sym typeface="Arial"/>
              </a:defRPr>
            </a:lvl4pPr>
            <a:lvl5pPr marL="0" lvl="4" indent="0" algn="r">
              <a:spcBef>
                <a:spcPts val="0"/>
              </a:spcBef>
              <a:buNone/>
              <a:defRPr sz="1000">
                <a:solidFill>
                  <a:srgbClr val="888888"/>
                </a:solidFill>
                <a:latin typeface="Arial"/>
                <a:ea typeface="Arial"/>
                <a:cs typeface="Arial"/>
                <a:sym typeface="Arial"/>
              </a:defRPr>
            </a:lvl5pPr>
            <a:lvl6pPr marL="0" lvl="5" indent="0" algn="r">
              <a:spcBef>
                <a:spcPts val="0"/>
              </a:spcBef>
              <a:buNone/>
              <a:defRPr sz="1000">
                <a:solidFill>
                  <a:srgbClr val="888888"/>
                </a:solidFill>
                <a:latin typeface="Arial"/>
                <a:ea typeface="Arial"/>
                <a:cs typeface="Arial"/>
                <a:sym typeface="Arial"/>
              </a:defRPr>
            </a:lvl6pPr>
            <a:lvl7pPr marL="0" lvl="6" indent="0" algn="r">
              <a:spcBef>
                <a:spcPts val="0"/>
              </a:spcBef>
              <a:buNone/>
              <a:defRPr sz="1000">
                <a:solidFill>
                  <a:srgbClr val="888888"/>
                </a:solidFill>
                <a:latin typeface="Arial"/>
                <a:ea typeface="Arial"/>
                <a:cs typeface="Arial"/>
                <a:sym typeface="Arial"/>
              </a:defRPr>
            </a:lvl7pPr>
            <a:lvl8pPr marL="0" lvl="7" indent="0" algn="r">
              <a:spcBef>
                <a:spcPts val="0"/>
              </a:spcBef>
              <a:buNone/>
              <a:defRPr sz="1000">
                <a:solidFill>
                  <a:srgbClr val="888888"/>
                </a:solidFill>
                <a:latin typeface="Arial"/>
                <a:ea typeface="Arial"/>
                <a:cs typeface="Arial"/>
                <a:sym typeface="Arial"/>
              </a:defRPr>
            </a:lvl8pPr>
            <a:lvl9pPr marL="0" lvl="8" indent="0" algn="r">
              <a:spcBef>
                <a:spcPts val="0"/>
              </a:spcBef>
              <a:buNone/>
              <a:defRPr sz="1000">
                <a:solidFill>
                  <a:srgbClr val="888888"/>
                </a:solidFill>
                <a:latin typeface="Arial"/>
                <a:ea typeface="Arial"/>
                <a:cs typeface="Arial"/>
                <a:sym typeface="Arial"/>
              </a:defRPr>
            </a:lvl9pPr>
          </a:lstStyle>
          <a:p>
            <a:pPr marL="0" lvl="0" indent="0" algn="r" rtl="0">
              <a:spcBef>
                <a:spcPts val="0"/>
              </a:spcBef>
              <a:spcAft>
                <a:spcPts val="0"/>
              </a:spcAft>
              <a:buNone/>
            </a:pPr>
            <a:r>
              <a:rPr lang="en-US"/>
              <a:t>Page </a:t>
            </a:r>
            <a:fld id="{00000000-1234-1234-1234-123412341234}" type="slidenum">
              <a:rPr lang="en-US"/>
              <a:t>‹#›</a:t>
            </a:fld>
            <a:endParaRPr/>
          </a:p>
        </p:txBody>
      </p:sp>
      <p:sp>
        <p:nvSpPr>
          <p:cNvPr id="30" name="Google Shape;30;p13"/>
          <p:cNvSpPr txBox="1">
            <a:spLocks noGrp="1"/>
          </p:cNvSpPr>
          <p:nvPr>
            <p:ph type="ftr" idx="11"/>
          </p:nvPr>
        </p:nvSpPr>
        <p:spPr>
          <a:xfrm>
            <a:off x="136456" y="6356350"/>
            <a:ext cx="8016944"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1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124666387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6809B-617C-4AFF-96D5-5A0CBDF04CA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60E2E7F-1B4B-4C0B-AB3C-09A4D6AAEB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81D51AB-356A-4320-A276-57E76A4A892E}"/>
              </a:ext>
            </a:extLst>
          </p:cNvPr>
          <p:cNvSpPr>
            <a:spLocks noGrp="1"/>
          </p:cNvSpPr>
          <p:nvPr>
            <p:ph type="dt" sz="half" idx="10"/>
          </p:nvPr>
        </p:nvSpPr>
        <p:spPr/>
        <p:txBody>
          <a:bodyPr/>
          <a:lstStyle/>
          <a:p>
            <a:fld id="{8E327460-1004-4023-8542-DA001EE2C135}" type="datetimeFigureOut">
              <a:rPr lang="en-GB" smtClean="0"/>
              <a:t>24/08/2023</a:t>
            </a:fld>
            <a:endParaRPr lang="en-GB"/>
          </a:p>
        </p:txBody>
      </p:sp>
      <p:sp>
        <p:nvSpPr>
          <p:cNvPr id="5" name="Footer Placeholder 4">
            <a:extLst>
              <a:ext uri="{FF2B5EF4-FFF2-40B4-BE49-F238E27FC236}">
                <a16:creationId xmlns:a16="http://schemas.microsoft.com/office/drawing/2014/main" id="{B4824C33-D8D2-4D27-BCCB-0B5E6C3A43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20CEC8-50AA-4E14-8891-FDC359ECCAE0}"/>
              </a:ext>
            </a:extLst>
          </p:cNvPr>
          <p:cNvSpPr>
            <a:spLocks noGrp="1"/>
          </p:cNvSpPr>
          <p:nvPr>
            <p:ph type="sldNum" sz="quarter" idx="12"/>
          </p:nvPr>
        </p:nvSpPr>
        <p:spPr/>
        <p:txBody>
          <a:bodyPr/>
          <a:lstStyle/>
          <a:p>
            <a:fld id="{6DF83D1B-1DDB-4210-B004-5E890B77B2BC}" type="slidenum">
              <a:rPr lang="en-GB" smtClean="0"/>
              <a:t>‹#›</a:t>
            </a:fld>
            <a:endParaRPr lang="en-GB"/>
          </a:p>
        </p:txBody>
      </p:sp>
    </p:spTree>
    <p:extLst>
      <p:ext uri="{BB962C8B-B14F-4D97-AF65-F5344CB8AC3E}">
        <p14:creationId xmlns:p14="http://schemas.microsoft.com/office/powerpoint/2010/main" val="108419668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176B7-9949-40FF-8E44-65E7B5DFA8F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BC9EE6F-1A21-4C67-81CE-E983C5E7554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8371388-FA88-4F96-AD74-B6555946A7A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EC43B7F-AA1F-47AE-92ED-92D70D72B29F}"/>
              </a:ext>
            </a:extLst>
          </p:cNvPr>
          <p:cNvSpPr>
            <a:spLocks noGrp="1"/>
          </p:cNvSpPr>
          <p:nvPr>
            <p:ph type="dt" sz="half" idx="10"/>
          </p:nvPr>
        </p:nvSpPr>
        <p:spPr/>
        <p:txBody>
          <a:bodyPr/>
          <a:lstStyle/>
          <a:p>
            <a:fld id="{8E327460-1004-4023-8542-DA001EE2C135}" type="datetimeFigureOut">
              <a:rPr lang="en-GB" smtClean="0"/>
              <a:t>24/08/2023</a:t>
            </a:fld>
            <a:endParaRPr lang="en-GB"/>
          </a:p>
        </p:txBody>
      </p:sp>
      <p:sp>
        <p:nvSpPr>
          <p:cNvPr id="6" name="Footer Placeholder 5">
            <a:extLst>
              <a:ext uri="{FF2B5EF4-FFF2-40B4-BE49-F238E27FC236}">
                <a16:creationId xmlns:a16="http://schemas.microsoft.com/office/drawing/2014/main" id="{715FEEEE-68E5-40F3-A168-6192C59777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3B2432-BC1E-46F3-B507-32CEFF3E52BA}"/>
              </a:ext>
            </a:extLst>
          </p:cNvPr>
          <p:cNvSpPr>
            <a:spLocks noGrp="1"/>
          </p:cNvSpPr>
          <p:nvPr>
            <p:ph type="sldNum" sz="quarter" idx="12"/>
          </p:nvPr>
        </p:nvSpPr>
        <p:spPr/>
        <p:txBody>
          <a:bodyPr/>
          <a:lstStyle/>
          <a:p>
            <a:fld id="{6DF83D1B-1DDB-4210-B004-5E890B77B2BC}" type="slidenum">
              <a:rPr lang="en-GB" smtClean="0"/>
              <a:t>‹#›</a:t>
            </a:fld>
            <a:endParaRPr lang="en-GB"/>
          </a:p>
        </p:txBody>
      </p:sp>
    </p:spTree>
    <p:extLst>
      <p:ext uri="{BB962C8B-B14F-4D97-AF65-F5344CB8AC3E}">
        <p14:creationId xmlns:p14="http://schemas.microsoft.com/office/powerpoint/2010/main" val="385627288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6FD45-6FDA-4BEA-B27D-8820CE8BDEF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3A19DFA-1036-465F-9D59-B14ADD2B27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8F526AE-7B27-44A1-98F1-DBB8C5501A4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C2E4C72-E9A8-4EE0-B47A-DFEB75D547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FB17C31-C23D-4D02-946A-275B55A42A5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F6AF732-7989-49B1-837C-5AF2A9FF6B39}"/>
              </a:ext>
            </a:extLst>
          </p:cNvPr>
          <p:cNvSpPr>
            <a:spLocks noGrp="1"/>
          </p:cNvSpPr>
          <p:nvPr>
            <p:ph type="dt" sz="half" idx="10"/>
          </p:nvPr>
        </p:nvSpPr>
        <p:spPr/>
        <p:txBody>
          <a:bodyPr/>
          <a:lstStyle/>
          <a:p>
            <a:fld id="{8E327460-1004-4023-8542-DA001EE2C135}" type="datetimeFigureOut">
              <a:rPr lang="en-GB" smtClean="0"/>
              <a:t>24/08/2023</a:t>
            </a:fld>
            <a:endParaRPr lang="en-GB"/>
          </a:p>
        </p:txBody>
      </p:sp>
      <p:sp>
        <p:nvSpPr>
          <p:cNvPr id="8" name="Footer Placeholder 7">
            <a:extLst>
              <a:ext uri="{FF2B5EF4-FFF2-40B4-BE49-F238E27FC236}">
                <a16:creationId xmlns:a16="http://schemas.microsoft.com/office/drawing/2014/main" id="{10B26D44-D8A5-4506-9271-F83D1D29BC7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E462CF1-330A-4FCE-8411-DC6C1DC8F075}"/>
              </a:ext>
            </a:extLst>
          </p:cNvPr>
          <p:cNvSpPr>
            <a:spLocks noGrp="1"/>
          </p:cNvSpPr>
          <p:nvPr>
            <p:ph type="sldNum" sz="quarter" idx="12"/>
          </p:nvPr>
        </p:nvSpPr>
        <p:spPr/>
        <p:txBody>
          <a:bodyPr/>
          <a:lstStyle/>
          <a:p>
            <a:fld id="{6DF83D1B-1DDB-4210-B004-5E890B77B2BC}" type="slidenum">
              <a:rPr lang="en-GB" smtClean="0"/>
              <a:t>‹#›</a:t>
            </a:fld>
            <a:endParaRPr lang="en-GB"/>
          </a:p>
        </p:txBody>
      </p:sp>
    </p:spTree>
    <p:extLst>
      <p:ext uri="{BB962C8B-B14F-4D97-AF65-F5344CB8AC3E}">
        <p14:creationId xmlns:p14="http://schemas.microsoft.com/office/powerpoint/2010/main" val="3752472057"/>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D5687-FED6-4F25-824B-9A7CA12D928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D404C6-0067-4C7F-9AE4-B9756ACFD340}"/>
              </a:ext>
            </a:extLst>
          </p:cNvPr>
          <p:cNvSpPr>
            <a:spLocks noGrp="1"/>
          </p:cNvSpPr>
          <p:nvPr>
            <p:ph type="dt" sz="half" idx="10"/>
          </p:nvPr>
        </p:nvSpPr>
        <p:spPr/>
        <p:txBody>
          <a:bodyPr/>
          <a:lstStyle/>
          <a:p>
            <a:fld id="{8E327460-1004-4023-8542-DA001EE2C135}" type="datetimeFigureOut">
              <a:rPr lang="en-GB" smtClean="0"/>
              <a:t>24/08/2023</a:t>
            </a:fld>
            <a:endParaRPr lang="en-GB"/>
          </a:p>
        </p:txBody>
      </p:sp>
      <p:sp>
        <p:nvSpPr>
          <p:cNvPr id="4" name="Footer Placeholder 3">
            <a:extLst>
              <a:ext uri="{FF2B5EF4-FFF2-40B4-BE49-F238E27FC236}">
                <a16:creationId xmlns:a16="http://schemas.microsoft.com/office/drawing/2014/main" id="{579F8DAF-5B83-4542-B734-ABC1870E19D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63BD34D-2538-4243-996D-A225AF75D5AF}"/>
              </a:ext>
            </a:extLst>
          </p:cNvPr>
          <p:cNvSpPr>
            <a:spLocks noGrp="1"/>
          </p:cNvSpPr>
          <p:nvPr>
            <p:ph type="sldNum" sz="quarter" idx="12"/>
          </p:nvPr>
        </p:nvSpPr>
        <p:spPr/>
        <p:txBody>
          <a:bodyPr/>
          <a:lstStyle/>
          <a:p>
            <a:fld id="{6DF83D1B-1DDB-4210-B004-5E890B77B2BC}" type="slidenum">
              <a:rPr lang="en-GB" smtClean="0"/>
              <a:t>‹#›</a:t>
            </a:fld>
            <a:endParaRPr lang="en-GB"/>
          </a:p>
        </p:txBody>
      </p:sp>
    </p:spTree>
    <p:extLst>
      <p:ext uri="{BB962C8B-B14F-4D97-AF65-F5344CB8AC3E}">
        <p14:creationId xmlns:p14="http://schemas.microsoft.com/office/powerpoint/2010/main" val="189259693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1ECD56-DDEA-453E-9BF6-8394C0E67C03}"/>
              </a:ext>
            </a:extLst>
          </p:cNvPr>
          <p:cNvSpPr>
            <a:spLocks noGrp="1"/>
          </p:cNvSpPr>
          <p:nvPr>
            <p:ph type="dt" sz="half" idx="10"/>
          </p:nvPr>
        </p:nvSpPr>
        <p:spPr/>
        <p:txBody>
          <a:bodyPr/>
          <a:lstStyle/>
          <a:p>
            <a:fld id="{8E327460-1004-4023-8542-DA001EE2C135}" type="datetimeFigureOut">
              <a:rPr lang="en-GB" smtClean="0"/>
              <a:t>24/08/2023</a:t>
            </a:fld>
            <a:endParaRPr lang="en-GB"/>
          </a:p>
        </p:txBody>
      </p:sp>
      <p:sp>
        <p:nvSpPr>
          <p:cNvPr id="3" name="Footer Placeholder 2">
            <a:extLst>
              <a:ext uri="{FF2B5EF4-FFF2-40B4-BE49-F238E27FC236}">
                <a16:creationId xmlns:a16="http://schemas.microsoft.com/office/drawing/2014/main" id="{AD625E81-CBF3-442C-A769-60A62FB5420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9A03A8A-5C34-4406-A8EE-3724DCA2B46E}"/>
              </a:ext>
            </a:extLst>
          </p:cNvPr>
          <p:cNvSpPr>
            <a:spLocks noGrp="1"/>
          </p:cNvSpPr>
          <p:nvPr>
            <p:ph type="sldNum" sz="quarter" idx="12"/>
          </p:nvPr>
        </p:nvSpPr>
        <p:spPr/>
        <p:txBody>
          <a:bodyPr/>
          <a:lstStyle/>
          <a:p>
            <a:fld id="{6DF83D1B-1DDB-4210-B004-5E890B77B2BC}" type="slidenum">
              <a:rPr lang="en-GB" smtClean="0"/>
              <a:t>‹#›</a:t>
            </a:fld>
            <a:endParaRPr lang="en-GB"/>
          </a:p>
        </p:txBody>
      </p:sp>
    </p:spTree>
    <p:extLst>
      <p:ext uri="{BB962C8B-B14F-4D97-AF65-F5344CB8AC3E}">
        <p14:creationId xmlns:p14="http://schemas.microsoft.com/office/powerpoint/2010/main" val="32679390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FD474-A6BB-4F09-98C8-8FCF7CAE27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78B6362-EA47-4859-84F6-5EA3D781677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694D2A3-3CC6-4FE5-93F6-FD6ADB42AF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952465A-0817-43A7-9173-AE7726EC29DF}"/>
              </a:ext>
            </a:extLst>
          </p:cNvPr>
          <p:cNvSpPr>
            <a:spLocks noGrp="1"/>
          </p:cNvSpPr>
          <p:nvPr>
            <p:ph type="dt" sz="half" idx="10"/>
          </p:nvPr>
        </p:nvSpPr>
        <p:spPr/>
        <p:txBody>
          <a:bodyPr/>
          <a:lstStyle/>
          <a:p>
            <a:fld id="{8E327460-1004-4023-8542-DA001EE2C135}" type="datetimeFigureOut">
              <a:rPr lang="en-GB" smtClean="0"/>
              <a:t>24/08/2023</a:t>
            </a:fld>
            <a:endParaRPr lang="en-GB"/>
          </a:p>
        </p:txBody>
      </p:sp>
      <p:sp>
        <p:nvSpPr>
          <p:cNvPr id="6" name="Footer Placeholder 5">
            <a:extLst>
              <a:ext uri="{FF2B5EF4-FFF2-40B4-BE49-F238E27FC236}">
                <a16:creationId xmlns:a16="http://schemas.microsoft.com/office/drawing/2014/main" id="{052560D3-DCB0-49B4-B62F-5A252E2F369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E01B0C5-AD97-44A5-A558-84B0A8CC4A27}"/>
              </a:ext>
            </a:extLst>
          </p:cNvPr>
          <p:cNvSpPr>
            <a:spLocks noGrp="1"/>
          </p:cNvSpPr>
          <p:nvPr>
            <p:ph type="sldNum" sz="quarter" idx="12"/>
          </p:nvPr>
        </p:nvSpPr>
        <p:spPr/>
        <p:txBody>
          <a:bodyPr/>
          <a:lstStyle/>
          <a:p>
            <a:fld id="{6DF83D1B-1DDB-4210-B004-5E890B77B2BC}" type="slidenum">
              <a:rPr lang="en-GB" smtClean="0"/>
              <a:t>‹#›</a:t>
            </a:fld>
            <a:endParaRPr lang="en-GB"/>
          </a:p>
        </p:txBody>
      </p:sp>
    </p:spTree>
    <p:extLst>
      <p:ext uri="{BB962C8B-B14F-4D97-AF65-F5344CB8AC3E}">
        <p14:creationId xmlns:p14="http://schemas.microsoft.com/office/powerpoint/2010/main" val="53418448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9A15B-BEC5-42C5-80A5-BD03E914E43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72EA2BE-5F81-4A81-8777-231B4C15CA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5DFF053-9C2D-4148-8A73-CAE17E944D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C88785E-4306-4EEA-AFEB-3478DC8B741A}"/>
              </a:ext>
            </a:extLst>
          </p:cNvPr>
          <p:cNvSpPr>
            <a:spLocks noGrp="1"/>
          </p:cNvSpPr>
          <p:nvPr>
            <p:ph type="dt" sz="half" idx="10"/>
          </p:nvPr>
        </p:nvSpPr>
        <p:spPr/>
        <p:txBody>
          <a:bodyPr/>
          <a:lstStyle/>
          <a:p>
            <a:fld id="{8E327460-1004-4023-8542-DA001EE2C135}" type="datetimeFigureOut">
              <a:rPr lang="en-GB" smtClean="0"/>
              <a:t>24/08/2023</a:t>
            </a:fld>
            <a:endParaRPr lang="en-GB"/>
          </a:p>
        </p:txBody>
      </p:sp>
      <p:sp>
        <p:nvSpPr>
          <p:cNvPr id="6" name="Footer Placeholder 5">
            <a:extLst>
              <a:ext uri="{FF2B5EF4-FFF2-40B4-BE49-F238E27FC236}">
                <a16:creationId xmlns:a16="http://schemas.microsoft.com/office/drawing/2014/main" id="{353BF25E-AEAC-46B9-9DBF-B52987746D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000A2D-47C1-4CDE-9F0C-AF972AA7762D}"/>
              </a:ext>
            </a:extLst>
          </p:cNvPr>
          <p:cNvSpPr>
            <a:spLocks noGrp="1"/>
          </p:cNvSpPr>
          <p:nvPr>
            <p:ph type="sldNum" sz="quarter" idx="12"/>
          </p:nvPr>
        </p:nvSpPr>
        <p:spPr/>
        <p:txBody>
          <a:bodyPr/>
          <a:lstStyle/>
          <a:p>
            <a:fld id="{6DF83D1B-1DDB-4210-B004-5E890B77B2BC}" type="slidenum">
              <a:rPr lang="en-GB" smtClean="0"/>
              <a:t>‹#›</a:t>
            </a:fld>
            <a:endParaRPr lang="en-GB"/>
          </a:p>
        </p:txBody>
      </p:sp>
    </p:spTree>
    <p:extLst>
      <p:ext uri="{BB962C8B-B14F-4D97-AF65-F5344CB8AC3E}">
        <p14:creationId xmlns:p14="http://schemas.microsoft.com/office/powerpoint/2010/main" val="155173982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37CE9-FB3C-4D68-B11D-222F4FAAA59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7505A1E-0D37-45C8-A35C-AAE4D6A786A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BFA718-E170-4A14-A090-F347D00EA4BF}"/>
              </a:ext>
            </a:extLst>
          </p:cNvPr>
          <p:cNvSpPr>
            <a:spLocks noGrp="1"/>
          </p:cNvSpPr>
          <p:nvPr>
            <p:ph type="dt" sz="half" idx="10"/>
          </p:nvPr>
        </p:nvSpPr>
        <p:spPr/>
        <p:txBody>
          <a:bodyPr/>
          <a:lstStyle/>
          <a:p>
            <a:fld id="{8E327460-1004-4023-8542-DA001EE2C135}" type="datetimeFigureOut">
              <a:rPr lang="en-GB" smtClean="0"/>
              <a:t>24/08/2023</a:t>
            </a:fld>
            <a:endParaRPr lang="en-GB"/>
          </a:p>
        </p:txBody>
      </p:sp>
      <p:sp>
        <p:nvSpPr>
          <p:cNvPr id="5" name="Footer Placeholder 4">
            <a:extLst>
              <a:ext uri="{FF2B5EF4-FFF2-40B4-BE49-F238E27FC236}">
                <a16:creationId xmlns:a16="http://schemas.microsoft.com/office/drawing/2014/main" id="{820944C5-2777-44FE-BC46-8BE945F7A4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6D3998-303F-4922-AAB7-7D63317180F6}"/>
              </a:ext>
            </a:extLst>
          </p:cNvPr>
          <p:cNvSpPr>
            <a:spLocks noGrp="1"/>
          </p:cNvSpPr>
          <p:nvPr>
            <p:ph type="sldNum" sz="quarter" idx="12"/>
          </p:nvPr>
        </p:nvSpPr>
        <p:spPr/>
        <p:txBody>
          <a:bodyPr/>
          <a:lstStyle/>
          <a:p>
            <a:fld id="{6DF83D1B-1DDB-4210-B004-5E890B77B2BC}" type="slidenum">
              <a:rPr lang="en-GB" smtClean="0"/>
              <a:t>‹#›</a:t>
            </a:fld>
            <a:endParaRPr lang="en-GB"/>
          </a:p>
        </p:txBody>
      </p:sp>
    </p:spTree>
    <p:extLst>
      <p:ext uri="{BB962C8B-B14F-4D97-AF65-F5344CB8AC3E}">
        <p14:creationId xmlns:p14="http://schemas.microsoft.com/office/powerpoint/2010/main" val="354339555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B5B99B-D6F5-44FC-9F79-0734BA09485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A7D8846-4B6E-4E72-BC17-9C737DD72F6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07313E-A0AB-4615-A006-311BA917B98A}"/>
              </a:ext>
            </a:extLst>
          </p:cNvPr>
          <p:cNvSpPr>
            <a:spLocks noGrp="1"/>
          </p:cNvSpPr>
          <p:nvPr>
            <p:ph type="dt" sz="half" idx="10"/>
          </p:nvPr>
        </p:nvSpPr>
        <p:spPr/>
        <p:txBody>
          <a:bodyPr/>
          <a:lstStyle/>
          <a:p>
            <a:fld id="{8E327460-1004-4023-8542-DA001EE2C135}" type="datetimeFigureOut">
              <a:rPr lang="en-GB" smtClean="0"/>
              <a:t>24/08/2023</a:t>
            </a:fld>
            <a:endParaRPr lang="en-GB"/>
          </a:p>
        </p:txBody>
      </p:sp>
      <p:sp>
        <p:nvSpPr>
          <p:cNvPr id="5" name="Footer Placeholder 4">
            <a:extLst>
              <a:ext uri="{FF2B5EF4-FFF2-40B4-BE49-F238E27FC236}">
                <a16:creationId xmlns:a16="http://schemas.microsoft.com/office/drawing/2014/main" id="{8A1BF2A8-2BE6-4CBB-B9BF-5174037B078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A040BD-425F-4D19-AAD3-36CBBA5C3DE6}"/>
              </a:ext>
            </a:extLst>
          </p:cNvPr>
          <p:cNvSpPr>
            <a:spLocks noGrp="1"/>
          </p:cNvSpPr>
          <p:nvPr>
            <p:ph type="sldNum" sz="quarter" idx="12"/>
          </p:nvPr>
        </p:nvSpPr>
        <p:spPr/>
        <p:txBody>
          <a:bodyPr/>
          <a:lstStyle/>
          <a:p>
            <a:fld id="{6DF83D1B-1DDB-4210-B004-5E890B77B2BC}" type="slidenum">
              <a:rPr lang="en-GB" smtClean="0"/>
              <a:t>‹#›</a:t>
            </a:fld>
            <a:endParaRPr lang="en-GB"/>
          </a:p>
        </p:txBody>
      </p:sp>
    </p:spTree>
    <p:extLst>
      <p:ext uri="{BB962C8B-B14F-4D97-AF65-F5344CB8AC3E}">
        <p14:creationId xmlns:p14="http://schemas.microsoft.com/office/powerpoint/2010/main" val="398090506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07167-2297-96BC-1C00-9E0B4A7591F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8955A9C0-D98C-2A32-317E-87BD0B98E8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7516BF63-5658-AF33-5A85-A3A5ED39568B}"/>
              </a:ext>
            </a:extLst>
          </p:cNvPr>
          <p:cNvSpPr>
            <a:spLocks noGrp="1"/>
          </p:cNvSpPr>
          <p:nvPr>
            <p:ph type="dt" sz="half" idx="10"/>
          </p:nvPr>
        </p:nvSpPr>
        <p:spPr/>
        <p:txBody>
          <a:bodyPr/>
          <a:lstStyle/>
          <a:p>
            <a:fld id="{AA4A4601-F3ED-4E5C-99A8-6D1EAF5C80FE}" type="datetimeFigureOut">
              <a:rPr lang="en-GB" smtClean="0"/>
              <a:t>24/08/2023</a:t>
            </a:fld>
            <a:endParaRPr lang="en-GB" dirty="0"/>
          </a:p>
        </p:txBody>
      </p:sp>
      <p:sp>
        <p:nvSpPr>
          <p:cNvPr id="5" name="Footer Placeholder 4">
            <a:extLst>
              <a:ext uri="{FF2B5EF4-FFF2-40B4-BE49-F238E27FC236}">
                <a16:creationId xmlns:a16="http://schemas.microsoft.com/office/drawing/2014/main" id="{C92E0680-07CD-A21C-7328-92E6954A9DF3}"/>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F1066B63-180F-7AC1-3982-7D3359D78A73}"/>
              </a:ext>
            </a:extLst>
          </p:cNvPr>
          <p:cNvSpPr>
            <a:spLocks noGrp="1"/>
          </p:cNvSpPr>
          <p:nvPr>
            <p:ph type="sldNum" sz="quarter" idx="12"/>
          </p:nvPr>
        </p:nvSpPr>
        <p:spPr/>
        <p:txBody>
          <a:bodyPr/>
          <a:lstStyle/>
          <a:p>
            <a:fld id="{DA9879D7-095B-4A5C-84EE-0A09A4FADEA1}" type="slidenum">
              <a:rPr lang="en-GB" smtClean="0"/>
              <a:t>‹#›</a:t>
            </a:fld>
            <a:endParaRPr lang="en-GB" dirty="0"/>
          </a:p>
        </p:txBody>
      </p:sp>
    </p:spTree>
    <p:extLst>
      <p:ext uri="{BB962C8B-B14F-4D97-AF65-F5344CB8AC3E}">
        <p14:creationId xmlns:p14="http://schemas.microsoft.com/office/powerpoint/2010/main" val="3026988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ub Section Title Page">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7AD10C5-26A1-294A-B502-539EF9CFA54D}"/>
              </a:ext>
            </a:extLst>
          </p:cNvPr>
          <p:cNvSpPr>
            <a:spLocks noGrp="1"/>
          </p:cNvSpPr>
          <p:nvPr>
            <p:ph idx="1" hasCustomPrompt="1"/>
          </p:nvPr>
        </p:nvSpPr>
        <p:spPr>
          <a:xfrm>
            <a:off x="838200" y="2998381"/>
            <a:ext cx="10515600" cy="2817628"/>
          </a:xfrm>
          <a:prstGeom prst="rect">
            <a:avLst/>
          </a:prstGeom>
        </p:spPr>
        <p:txBody>
          <a:bodyPr vert="horz" lIns="91440" tIns="45720" rIns="91440" bIns="45720" rtlCol="0">
            <a:noAutofit/>
          </a:bodyPr>
          <a:lstStyle>
            <a:lvl1pPr>
              <a:defRPr>
                <a:solidFill>
                  <a:srgbClr val="2E3A4D"/>
                </a:solidFill>
              </a:defRPr>
            </a:lvl1pPr>
            <a:lvl2pPr>
              <a:defRPr>
                <a:solidFill>
                  <a:srgbClr val="2E3A4D"/>
                </a:solidFill>
              </a:defRPr>
            </a:lvl2pPr>
            <a:lvl3pPr>
              <a:defRPr>
                <a:solidFill>
                  <a:srgbClr val="2E3A4D"/>
                </a:solidFill>
              </a:defRPr>
            </a:lvl3pPr>
            <a:lvl4pPr>
              <a:defRPr>
                <a:solidFill>
                  <a:srgbClr val="2E3A4D"/>
                </a:solidFill>
              </a:defRPr>
            </a:lvl4pPr>
            <a:lvl5pPr>
              <a:defRPr>
                <a:solidFill>
                  <a:srgbClr val="2E3A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4">
            <a:extLst>
              <a:ext uri="{FF2B5EF4-FFF2-40B4-BE49-F238E27FC236}">
                <a16:creationId xmlns:a16="http://schemas.microsoft.com/office/drawing/2014/main" id="{CC640AA3-AFF8-634E-840B-6EB5F427C0D8}"/>
              </a:ext>
            </a:extLst>
          </p:cNvPr>
          <p:cNvSpPr>
            <a:spLocks noGrp="1"/>
          </p:cNvSpPr>
          <p:nvPr>
            <p:ph type="title"/>
          </p:nvPr>
        </p:nvSpPr>
        <p:spPr>
          <a:xfrm>
            <a:off x="838200" y="1548733"/>
            <a:ext cx="10515600" cy="1258262"/>
          </a:xfrm>
          <a:prstGeom prst="rect">
            <a:avLst/>
          </a:prstGeom>
          <a:solidFill>
            <a:schemeClr val="bg1"/>
          </a:solidFill>
        </p:spPr>
        <p:txBody>
          <a:bodyPr vert="horz" lIns="91440" tIns="45720" rIns="91440" bIns="45720" rtlCol="0" anchor="ctr" anchorCtr="0">
            <a:noAutofit/>
          </a:bodyPr>
          <a:lstStyle/>
          <a:p>
            <a:r>
              <a:rPr lang="en-US"/>
              <a:t>Click to edit Master title style</a:t>
            </a:r>
          </a:p>
        </p:txBody>
      </p:sp>
      <p:pic>
        <p:nvPicPr>
          <p:cNvPr id="11" name="Picture 10">
            <a:extLst>
              <a:ext uri="{FF2B5EF4-FFF2-40B4-BE49-F238E27FC236}">
                <a16:creationId xmlns:a16="http://schemas.microsoft.com/office/drawing/2014/main" id="{1B415892-B1FB-714C-AE82-B3486DBD9ED2}"/>
              </a:ext>
              <a:ext uri="{C183D7F6-B498-43B3-948B-1728B52AA6E4}">
                <adec:decorative xmlns:adec="http://schemas.microsoft.com/office/drawing/2017/decorative" val="1"/>
              </a:ext>
            </a:extLst>
          </p:cNvPr>
          <p:cNvPicPr>
            <a:picLocks noChangeAspect="1"/>
          </p:cNvPicPr>
          <p:nvPr userDrawn="1"/>
        </p:nvPicPr>
        <p:blipFill>
          <a:blip r:embed="rId2">
            <a:alphaModFix amt="20000"/>
          </a:blip>
          <a:stretch>
            <a:fillRect/>
          </a:stretch>
        </p:blipFill>
        <p:spPr>
          <a:xfrm>
            <a:off x="6260466" y="0"/>
            <a:ext cx="5931534" cy="3923414"/>
          </a:xfrm>
          <a:prstGeom prst="rect">
            <a:avLst/>
          </a:prstGeom>
        </p:spPr>
      </p:pic>
      <p:sp>
        <p:nvSpPr>
          <p:cNvPr id="14" name="Footer Placeholder 13">
            <a:extLst>
              <a:ext uri="{FF2B5EF4-FFF2-40B4-BE49-F238E27FC236}">
                <a16:creationId xmlns:a16="http://schemas.microsoft.com/office/drawing/2014/main" id="{5EC8B91F-BC1E-F547-852B-5F0E65049672}"/>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
        <p:nvSpPr>
          <p:cNvPr id="15" name="Slide Number Placeholder 14">
            <a:extLst>
              <a:ext uri="{FF2B5EF4-FFF2-40B4-BE49-F238E27FC236}">
                <a16:creationId xmlns:a16="http://schemas.microsoft.com/office/drawing/2014/main" id="{A056BF34-0AB8-C548-B2E4-98FE053119DA}"/>
              </a:ext>
            </a:extLst>
          </p:cNvPr>
          <p:cNvSpPr>
            <a:spLocks noGrp="1"/>
          </p:cNvSpPr>
          <p:nvPr>
            <p:ph type="sldNum" sz="quarter" idx="12"/>
          </p:nvPr>
        </p:nvSpPr>
        <p:spPr/>
        <p:txBody>
          <a:bodyPr/>
          <a:lstStyle/>
          <a:p>
            <a:r>
              <a:rPr lang="en-US"/>
              <a:t>Page </a:t>
            </a:r>
            <a:fld id="{6CD04867-206E-8E42-A1B6-AF5E95E31B30}" type="slidenum">
              <a:rPr lang="en-US" smtClean="0"/>
              <a:pPr/>
              <a:t>‹#›</a:t>
            </a:fld>
            <a:endParaRPr lang="en-US" sz="1000"/>
          </a:p>
        </p:txBody>
      </p:sp>
    </p:spTree>
    <p:extLst>
      <p:ext uri="{BB962C8B-B14F-4D97-AF65-F5344CB8AC3E}">
        <p14:creationId xmlns:p14="http://schemas.microsoft.com/office/powerpoint/2010/main" val="458228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7144404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AA087-5695-BCFA-DC97-F1ECF4CEB9D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4977A5B-DECA-4B7C-A4C2-465E7987E2AF}"/>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A5079A4F-A9DF-F09C-3B2B-0F2A0B1B98F0}"/>
              </a:ext>
            </a:extLst>
          </p:cNvPr>
          <p:cNvSpPr>
            <a:spLocks noGrp="1"/>
          </p:cNvSpPr>
          <p:nvPr>
            <p:ph type="dt" sz="half" idx="10"/>
          </p:nvPr>
        </p:nvSpPr>
        <p:spPr/>
        <p:txBody>
          <a:bodyPr/>
          <a:lstStyle/>
          <a:p>
            <a:fld id="{AA4A4601-F3ED-4E5C-99A8-6D1EAF5C80FE}" type="datetimeFigureOut">
              <a:rPr lang="en-GB" smtClean="0"/>
              <a:t>24/08/2023</a:t>
            </a:fld>
            <a:endParaRPr lang="en-GB" dirty="0"/>
          </a:p>
        </p:txBody>
      </p:sp>
      <p:sp>
        <p:nvSpPr>
          <p:cNvPr id="5" name="Footer Placeholder 4">
            <a:extLst>
              <a:ext uri="{FF2B5EF4-FFF2-40B4-BE49-F238E27FC236}">
                <a16:creationId xmlns:a16="http://schemas.microsoft.com/office/drawing/2014/main" id="{D0789DE8-7D2D-85FD-B8BE-47015B2B78BC}"/>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8D1AE34-B8A0-A9BF-0DFC-4FF847B0D1C7}"/>
              </a:ext>
            </a:extLst>
          </p:cNvPr>
          <p:cNvSpPr>
            <a:spLocks noGrp="1"/>
          </p:cNvSpPr>
          <p:nvPr>
            <p:ph type="sldNum" sz="quarter" idx="12"/>
          </p:nvPr>
        </p:nvSpPr>
        <p:spPr/>
        <p:txBody>
          <a:bodyPr/>
          <a:lstStyle/>
          <a:p>
            <a:fld id="{DA9879D7-095B-4A5C-84EE-0A09A4FADEA1}" type="slidenum">
              <a:rPr lang="en-GB" smtClean="0"/>
              <a:t>‹#›</a:t>
            </a:fld>
            <a:endParaRPr lang="en-GB" dirty="0"/>
          </a:p>
        </p:txBody>
      </p:sp>
    </p:spTree>
    <p:extLst>
      <p:ext uri="{BB962C8B-B14F-4D97-AF65-F5344CB8AC3E}">
        <p14:creationId xmlns:p14="http://schemas.microsoft.com/office/powerpoint/2010/main" val="387827161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82169-A5DE-443B-0E2C-65D9879C348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79861349-0BB6-0660-AC5D-A483F27AAD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C092C8A-2D21-BEBB-7504-68AD982D7D60}"/>
              </a:ext>
            </a:extLst>
          </p:cNvPr>
          <p:cNvSpPr>
            <a:spLocks noGrp="1"/>
          </p:cNvSpPr>
          <p:nvPr>
            <p:ph type="dt" sz="half" idx="10"/>
          </p:nvPr>
        </p:nvSpPr>
        <p:spPr/>
        <p:txBody>
          <a:bodyPr/>
          <a:lstStyle/>
          <a:p>
            <a:fld id="{AA4A4601-F3ED-4E5C-99A8-6D1EAF5C80FE}" type="datetimeFigureOut">
              <a:rPr lang="en-GB" smtClean="0"/>
              <a:t>24/08/2023</a:t>
            </a:fld>
            <a:endParaRPr lang="en-GB" dirty="0"/>
          </a:p>
        </p:txBody>
      </p:sp>
      <p:sp>
        <p:nvSpPr>
          <p:cNvPr id="5" name="Footer Placeholder 4">
            <a:extLst>
              <a:ext uri="{FF2B5EF4-FFF2-40B4-BE49-F238E27FC236}">
                <a16:creationId xmlns:a16="http://schemas.microsoft.com/office/drawing/2014/main" id="{C89AFBCC-48B6-3096-723D-65EA6E14B4FD}"/>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1F94A286-81A2-8564-BDDD-E4683D8C7D69}"/>
              </a:ext>
            </a:extLst>
          </p:cNvPr>
          <p:cNvSpPr>
            <a:spLocks noGrp="1"/>
          </p:cNvSpPr>
          <p:nvPr>
            <p:ph type="sldNum" sz="quarter" idx="12"/>
          </p:nvPr>
        </p:nvSpPr>
        <p:spPr/>
        <p:txBody>
          <a:bodyPr/>
          <a:lstStyle/>
          <a:p>
            <a:fld id="{DA9879D7-095B-4A5C-84EE-0A09A4FADEA1}" type="slidenum">
              <a:rPr lang="en-GB" smtClean="0"/>
              <a:t>‹#›</a:t>
            </a:fld>
            <a:endParaRPr lang="en-GB" dirty="0"/>
          </a:p>
        </p:txBody>
      </p:sp>
    </p:spTree>
    <p:extLst>
      <p:ext uri="{BB962C8B-B14F-4D97-AF65-F5344CB8AC3E}">
        <p14:creationId xmlns:p14="http://schemas.microsoft.com/office/powerpoint/2010/main" val="216921867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E6C1B-9462-133D-8859-C51F555430F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85894971-363C-3500-F7E8-4DC93972123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3D7DEBB-B72C-0494-AEDC-57978205A96F}"/>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D92D1DEE-E16D-DA37-7762-78D9ABDBBE55}"/>
              </a:ext>
            </a:extLst>
          </p:cNvPr>
          <p:cNvSpPr>
            <a:spLocks noGrp="1"/>
          </p:cNvSpPr>
          <p:nvPr>
            <p:ph type="dt" sz="half" idx="10"/>
          </p:nvPr>
        </p:nvSpPr>
        <p:spPr/>
        <p:txBody>
          <a:bodyPr/>
          <a:lstStyle/>
          <a:p>
            <a:fld id="{AA4A4601-F3ED-4E5C-99A8-6D1EAF5C80FE}" type="datetimeFigureOut">
              <a:rPr lang="en-GB" smtClean="0"/>
              <a:t>24/08/2023</a:t>
            </a:fld>
            <a:endParaRPr lang="en-GB" dirty="0"/>
          </a:p>
        </p:txBody>
      </p:sp>
      <p:sp>
        <p:nvSpPr>
          <p:cNvPr id="6" name="Footer Placeholder 5">
            <a:extLst>
              <a:ext uri="{FF2B5EF4-FFF2-40B4-BE49-F238E27FC236}">
                <a16:creationId xmlns:a16="http://schemas.microsoft.com/office/drawing/2014/main" id="{EB58FE8A-6FCE-C05C-7DAA-8C22F4F32A0F}"/>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37934520-553D-ADF0-514B-51F715D8F4BF}"/>
              </a:ext>
            </a:extLst>
          </p:cNvPr>
          <p:cNvSpPr>
            <a:spLocks noGrp="1"/>
          </p:cNvSpPr>
          <p:nvPr>
            <p:ph type="sldNum" sz="quarter" idx="12"/>
          </p:nvPr>
        </p:nvSpPr>
        <p:spPr/>
        <p:txBody>
          <a:bodyPr/>
          <a:lstStyle/>
          <a:p>
            <a:fld id="{DA9879D7-095B-4A5C-84EE-0A09A4FADEA1}" type="slidenum">
              <a:rPr lang="en-GB" smtClean="0"/>
              <a:t>‹#›</a:t>
            </a:fld>
            <a:endParaRPr lang="en-GB" dirty="0"/>
          </a:p>
        </p:txBody>
      </p:sp>
    </p:spTree>
    <p:extLst>
      <p:ext uri="{BB962C8B-B14F-4D97-AF65-F5344CB8AC3E}">
        <p14:creationId xmlns:p14="http://schemas.microsoft.com/office/powerpoint/2010/main" val="252105336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A00F5-DC13-443C-BB40-3D3265B96EA7}"/>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4FB0284E-3D00-A223-726A-38360404B3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10DFAFE-4758-A57A-50DD-482957AC164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6734E766-F4A6-0BC7-9D74-EA151A529B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D88048F-FA41-15B7-0BCD-A64B10DA145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2CF15757-259C-738E-8016-A56AA6AE7435}"/>
              </a:ext>
            </a:extLst>
          </p:cNvPr>
          <p:cNvSpPr>
            <a:spLocks noGrp="1"/>
          </p:cNvSpPr>
          <p:nvPr>
            <p:ph type="dt" sz="half" idx="10"/>
          </p:nvPr>
        </p:nvSpPr>
        <p:spPr/>
        <p:txBody>
          <a:bodyPr/>
          <a:lstStyle/>
          <a:p>
            <a:fld id="{AA4A4601-F3ED-4E5C-99A8-6D1EAF5C80FE}" type="datetimeFigureOut">
              <a:rPr lang="en-GB" smtClean="0"/>
              <a:t>24/08/2023</a:t>
            </a:fld>
            <a:endParaRPr lang="en-GB" dirty="0"/>
          </a:p>
        </p:txBody>
      </p:sp>
      <p:sp>
        <p:nvSpPr>
          <p:cNvPr id="8" name="Footer Placeholder 7">
            <a:extLst>
              <a:ext uri="{FF2B5EF4-FFF2-40B4-BE49-F238E27FC236}">
                <a16:creationId xmlns:a16="http://schemas.microsoft.com/office/drawing/2014/main" id="{28811ED7-8564-A6BD-C9EF-A925F5A4DB3A}"/>
              </a:ext>
            </a:extLst>
          </p:cNvPr>
          <p:cNvSpPr>
            <a:spLocks noGrp="1"/>
          </p:cNvSpPr>
          <p:nvPr>
            <p:ph type="ftr" sz="quarter" idx="11"/>
          </p:nvPr>
        </p:nvSpPr>
        <p:spPr/>
        <p:txBody>
          <a:bodyPr/>
          <a:lstStyle/>
          <a:p>
            <a:endParaRPr lang="en-GB" dirty="0"/>
          </a:p>
        </p:txBody>
      </p:sp>
      <p:sp>
        <p:nvSpPr>
          <p:cNvPr id="9" name="Slide Number Placeholder 8">
            <a:extLst>
              <a:ext uri="{FF2B5EF4-FFF2-40B4-BE49-F238E27FC236}">
                <a16:creationId xmlns:a16="http://schemas.microsoft.com/office/drawing/2014/main" id="{BC831AFE-3C77-7F54-5598-8C92B48C8010}"/>
              </a:ext>
            </a:extLst>
          </p:cNvPr>
          <p:cNvSpPr>
            <a:spLocks noGrp="1"/>
          </p:cNvSpPr>
          <p:nvPr>
            <p:ph type="sldNum" sz="quarter" idx="12"/>
          </p:nvPr>
        </p:nvSpPr>
        <p:spPr/>
        <p:txBody>
          <a:bodyPr/>
          <a:lstStyle/>
          <a:p>
            <a:fld id="{DA9879D7-095B-4A5C-84EE-0A09A4FADEA1}" type="slidenum">
              <a:rPr lang="en-GB" smtClean="0"/>
              <a:t>‹#›</a:t>
            </a:fld>
            <a:endParaRPr lang="en-GB" dirty="0"/>
          </a:p>
        </p:txBody>
      </p:sp>
    </p:spTree>
    <p:extLst>
      <p:ext uri="{BB962C8B-B14F-4D97-AF65-F5344CB8AC3E}">
        <p14:creationId xmlns:p14="http://schemas.microsoft.com/office/powerpoint/2010/main" val="284414975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9002BA-5FF6-FFC0-9EA9-E996D0C8F0B5}"/>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E12FA788-3528-695C-D6EB-5AD73E0794B7}"/>
              </a:ext>
            </a:extLst>
          </p:cNvPr>
          <p:cNvSpPr>
            <a:spLocks noGrp="1"/>
          </p:cNvSpPr>
          <p:nvPr>
            <p:ph type="dt" sz="half" idx="10"/>
          </p:nvPr>
        </p:nvSpPr>
        <p:spPr/>
        <p:txBody>
          <a:bodyPr/>
          <a:lstStyle/>
          <a:p>
            <a:fld id="{AA4A4601-F3ED-4E5C-99A8-6D1EAF5C80FE}" type="datetimeFigureOut">
              <a:rPr lang="en-GB" smtClean="0"/>
              <a:t>24/08/2023</a:t>
            </a:fld>
            <a:endParaRPr lang="en-GB" dirty="0"/>
          </a:p>
        </p:txBody>
      </p:sp>
      <p:sp>
        <p:nvSpPr>
          <p:cNvPr id="4" name="Footer Placeholder 3">
            <a:extLst>
              <a:ext uri="{FF2B5EF4-FFF2-40B4-BE49-F238E27FC236}">
                <a16:creationId xmlns:a16="http://schemas.microsoft.com/office/drawing/2014/main" id="{5D75F5F3-450D-02C4-B634-DC3CE8F0F6E0}"/>
              </a:ext>
            </a:extLst>
          </p:cNvPr>
          <p:cNvSpPr>
            <a:spLocks noGrp="1"/>
          </p:cNvSpPr>
          <p:nvPr>
            <p:ph type="ftr" sz="quarter" idx="11"/>
          </p:nvPr>
        </p:nvSpPr>
        <p:spPr/>
        <p:txBody>
          <a:bodyPr/>
          <a:lstStyle/>
          <a:p>
            <a:endParaRPr lang="en-GB" dirty="0"/>
          </a:p>
        </p:txBody>
      </p:sp>
      <p:sp>
        <p:nvSpPr>
          <p:cNvPr id="5" name="Slide Number Placeholder 4">
            <a:extLst>
              <a:ext uri="{FF2B5EF4-FFF2-40B4-BE49-F238E27FC236}">
                <a16:creationId xmlns:a16="http://schemas.microsoft.com/office/drawing/2014/main" id="{D958F5FB-D6EF-C92D-628F-2EA74EEEBAAF}"/>
              </a:ext>
            </a:extLst>
          </p:cNvPr>
          <p:cNvSpPr>
            <a:spLocks noGrp="1"/>
          </p:cNvSpPr>
          <p:nvPr>
            <p:ph type="sldNum" sz="quarter" idx="12"/>
          </p:nvPr>
        </p:nvSpPr>
        <p:spPr/>
        <p:txBody>
          <a:bodyPr/>
          <a:lstStyle/>
          <a:p>
            <a:fld id="{DA9879D7-095B-4A5C-84EE-0A09A4FADEA1}" type="slidenum">
              <a:rPr lang="en-GB" smtClean="0"/>
              <a:t>‹#›</a:t>
            </a:fld>
            <a:endParaRPr lang="en-GB" dirty="0"/>
          </a:p>
        </p:txBody>
      </p:sp>
    </p:spTree>
    <p:extLst>
      <p:ext uri="{BB962C8B-B14F-4D97-AF65-F5344CB8AC3E}">
        <p14:creationId xmlns:p14="http://schemas.microsoft.com/office/powerpoint/2010/main" val="284431771"/>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AA1B75-7A43-C33F-DF33-2FC0EADC3F6B}"/>
              </a:ext>
            </a:extLst>
          </p:cNvPr>
          <p:cNvSpPr>
            <a:spLocks noGrp="1"/>
          </p:cNvSpPr>
          <p:nvPr>
            <p:ph type="dt" sz="half" idx="10"/>
          </p:nvPr>
        </p:nvSpPr>
        <p:spPr/>
        <p:txBody>
          <a:bodyPr/>
          <a:lstStyle/>
          <a:p>
            <a:fld id="{AA4A4601-F3ED-4E5C-99A8-6D1EAF5C80FE}" type="datetimeFigureOut">
              <a:rPr lang="en-GB" smtClean="0"/>
              <a:t>24/08/2023</a:t>
            </a:fld>
            <a:endParaRPr lang="en-GB" dirty="0"/>
          </a:p>
        </p:txBody>
      </p:sp>
      <p:sp>
        <p:nvSpPr>
          <p:cNvPr id="3" name="Footer Placeholder 2">
            <a:extLst>
              <a:ext uri="{FF2B5EF4-FFF2-40B4-BE49-F238E27FC236}">
                <a16:creationId xmlns:a16="http://schemas.microsoft.com/office/drawing/2014/main" id="{0356B03C-1BA0-5605-C4FD-70E4951D5E02}"/>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21721A4E-9BE4-8E9C-0444-8DB4C4368B2A}"/>
              </a:ext>
            </a:extLst>
          </p:cNvPr>
          <p:cNvSpPr>
            <a:spLocks noGrp="1"/>
          </p:cNvSpPr>
          <p:nvPr>
            <p:ph type="sldNum" sz="quarter" idx="12"/>
          </p:nvPr>
        </p:nvSpPr>
        <p:spPr/>
        <p:txBody>
          <a:bodyPr/>
          <a:lstStyle/>
          <a:p>
            <a:fld id="{DA9879D7-095B-4A5C-84EE-0A09A4FADEA1}" type="slidenum">
              <a:rPr lang="en-GB" smtClean="0"/>
              <a:t>‹#›</a:t>
            </a:fld>
            <a:endParaRPr lang="en-GB" dirty="0"/>
          </a:p>
        </p:txBody>
      </p:sp>
    </p:spTree>
    <p:extLst>
      <p:ext uri="{BB962C8B-B14F-4D97-AF65-F5344CB8AC3E}">
        <p14:creationId xmlns:p14="http://schemas.microsoft.com/office/powerpoint/2010/main" val="241802204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AC145-3DA4-5232-7417-9AA764EA800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B9F059BB-0092-32DF-67CF-B891B17134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9B274F6C-E724-52A4-01EA-59AED1654D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ABF5DEC-8053-50C6-0F13-BC0B5EA82F1C}"/>
              </a:ext>
            </a:extLst>
          </p:cNvPr>
          <p:cNvSpPr>
            <a:spLocks noGrp="1"/>
          </p:cNvSpPr>
          <p:nvPr>
            <p:ph type="dt" sz="half" idx="10"/>
          </p:nvPr>
        </p:nvSpPr>
        <p:spPr/>
        <p:txBody>
          <a:bodyPr/>
          <a:lstStyle/>
          <a:p>
            <a:fld id="{AA4A4601-F3ED-4E5C-99A8-6D1EAF5C80FE}" type="datetimeFigureOut">
              <a:rPr lang="en-GB" smtClean="0"/>
              <a:t>24/08/2023</a:t>
            </a:fld>
            <a:endParaRPr lang="en-GB" dirty="0"/>
          </a:p>
        </p:txBody>
      </p:sp>
      <p:sp>
        <p:nvSpPr>
          <p:cNvPr id="6" name="Footer Placeholder 5">
            <a:extLst>
              <a:ext uri="{FF2B5EF4-FFF2-40B4-BE49-F238E27FC236}">
                <a16:creationId xmlns:a16="http://schemas.microsoft.com/office/drawing/2014/main" id="{C7DE5776-39D8-BC91-CC4A-5DDA98BBA433}"/>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15DD6C12-C300-DCA5-AE30-11C455849B97}"/>
              </a:ext>
            </a:extLst>
          </p:cNvPr>
          <p:cNvSpPr>
            <a:spLocks noGrp="1"/>
          </p:cNvSpPr>
          <p:nvPr>
            <p:ph type="sldNum" sz="quarter" idx="12"/>
          </p:nvPr>
        </p:nvSpPr>
        <p:spPr/>
        <p:txBody>
          <a:bodyPr/>
          <a:lstStyle/>
          <a:p>
            <a:fld id="{DA9879D7-095B-4A5C-84EE-0A09A4FADEA1}" type="slidenum">
              <a:rPr lang="en-GB" smtClean="0"/>
              <a:t>‹#›</a:t>
            </a:fld>
            <a:endParaRPr lang="en-GB" dirty="0"/>
          </a:p>
        </p:txBody>
      </p:sp>
    </p:spTree>
    <p:extLst>
      <p:ext uri="{BB962C8B-B14F-4D97-AF65-F5344CB8AC3E}">
        <p14:creationId xmlns:p14="http://schemas.microsoft.com/office/powerpoint/2010/main" val="69898473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1E413-A5FD-521E-B7E2-3196A6FE15D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1A3D115-CCCE-A913-E8FA-0790809D25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F972015B-523F-B399-E2DE-2B565E79A8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0DFFB29-3DF4-A19E-74A1-7C4AE421092E}"/>
              </a:ext>
            </a:extLst>
          </p:cNvPr>
          <p:cNvSpPr>
            <a:spLocks noGrp="1"/>
          </p:cNvSpPr>
          <p:nvPr>
            <p:ph type="dt" sz="half" idx="10"/>
          </p:nvPr>
        </p:nvSpPr>
        <p:spPr/>
        <p:txBody>
          <a:bodyPr/>
          <a:lstStyle/>
          <a:p>
            <a:fld id="{AA4A4601-F3ED-4E5C-99A8-6D1EAF5C80FE}" type="datetimeFigureOut">
              <a:rPr lang="en-GB" smtClean="0"/>
              <a:t>24/08/2023</a:t>
            </a:fld>
            <a:endParaRPr lang="en-GB" dirty="0"/>
          </a:p>
        </p:txBody>
      </p:sp>
      <p:sp>
        <p:nvSpPr>
          <p:cNvPr id="6" name="Footer Placeholder 5">
            <a:extLst>
              <a:ext uri="{FF2B5EF4-FFF2-40B4-BE49-F238E27FC236}">
                <a16:creationId xmlns:a16="http://schemas.microsoft.com/office/drawing/2014/main" id="{C45503BC-022F-B511-B818-CCA0F1236938}"/>
              </a:ext>
            </a:extLst>
          </p:cNvPr>
          <p:cNvSpPr>
            <a:spLocks noGrp="1"/>
          </p:cNvSpPr>
          <p:nvPr>
            <p:ph type="ftr" sz="quarter" idx="11"/>
          </p:nvPr>
        </p:nvSpPr>
        <p:spPr/>
        <p:txBody>
          <a:bodyPr/>
          <a:lstStyle/>
          <a:p>
            <a:endParaRPr lang="en-GB" dirty="0"/>
          </a:p>
        </p:txBody>
      </p:sp>
      <p:sp>
        <p:nvSpPr>
          <p:cNvPr id="7" name="Slide Number Placeholder 6">
            <a:extLst>
              <a:ext uri="{FF2B5EF4-FFF2-40B4-BE49-F238E27FC236}">
                <a16:creationId xmlns:a16="http://schemas.microsoft.com/office/drawing/2014/main" id="{A76F3D5F-2E6C-DC22-8B2F-DB0370B4CD56}"/>
              </a:ext>
            </a:extLst>
          </p:cNvPr>
          <p:cNvSpPr>
            <a:spLocks noGrp="1"/>
          </p:cNvSpPr>
          <p:nvPr>
            <p:ph type="sldNum" sz="quarter" idx="12"/>
          </p:nvPr>
        </p:nvSpPr>
        <p:spPr/>
        <p:txBody>
          <a:bodyPr/>
          <a:lstStyle/>
          <a:p>
            <a:fld id="{DA9879D7-095B-4A5C-84EE-0A09A4FADEA1}" type="slidenum">
              <a:rPr lang="en-GB" smtClean="0"/>
              <a:t>‹#›</a:t>
            </a:fld>
            <a:endParaRPr lang="en-GB" dirty="0"/>
          </a:p>
        </p:txBody>
      </p:sp>
    </p:spTree>
    <p:extLst>
      <p:ext uri="{BB962C8B-B14F-4D97-AF65-F5344CB8AC3E}">
        <p14:creationId xmlns:p14="http://schemas.microsoft.com/office/powerpoint/2010/main" val="357980911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A4F49-A956-5DFE-47F4-F02E4FF51B9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6C09A462-5916-8A48-45EA-3E1C101E148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58C1AE5-0CFF-12CD-4B56-6AE968272A12}"/>
              </a:ext>
            </a:extLst>
          </p:cNvPr>
          <p:cNvSpPr>
            <a:spLocks noGrp="1"/>
          </p:cNvSpPr>
          <p:nvPr>
            <p:ph type="dt" sz="half" idx="10"/>
          </p:nvPr>
        </p:nvSpPr>
        <p:spPr/>
        <p:txBody>
          <a:bodyPr/>
          <a:lstStyle/>
          <a:p>
            <a:fld id="{AA4A4601-F3ED-4E5C-99A8-6D1EAF5C80FE}" type="datetimeFigureOut">
              <a:rPr lang="en-GB" smtClean="0"/>
              <a:t>24/08/2023</a:t>
            </a:fld>
            <a:endParaRPr lang="en-GB" dirty="0"/>
          </a:p>
        </p:txBody>
      </p:sp>
      <p:sp>
        <p:nvSpPr>
          <p:cNvPr id="5" name="Footer Placeholder 4">
            <a:extLst>
              <a:ext uri="{FF2B5EF4-FFF2-40B4-BE49-F238E27FC236}">
                <a16:creationId xmlns:a16="http://schemas.microsoft.com/office/drawing/2014/main" id="{6C5FF1D0-F5C5-4DF6-4EB6-03BD1917A01F}"/>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C285FA9C-3ADF-C462-2C96-DC80B8C37554}"/>
              </a:ext>
            </a:extLst>
          </p:cNvPr>
          <p:cNvSpPr>
            <a:spLocks noGrp="1"/>
          </p:cNvSpPr>
          <p:nvPr>
            <p:ph type="sldNum" sz="quarter" idx="12"/>
          </p:nvPr>
        </p:nvSpPr>
        <p:spPr/>
        <p:txBody>
          <a:bodyPr/>
          <a:lstStyle/>
          <a:p>
            <a:fld id="{DA9879D7-095B-4A5C-84EE-0A09A4FADEA1}" type="slidenum">
              <a:rPr lang="en-GB" smtClean="0"/>
              <a:t>‹#›</a:t>
            </a:fld>
            <a:endParaRPr lang="en-GB" dirty="0"/>
          </a:p>
        </p:txBody>
      </p:sp>
    </p:spTree>
    <p:extLst>
      <p:ext uri="{BB962C8B-B14F-4D97-AF65-F5344CB8AC3E}">
        <p14:creationId xmlns:p14="http://schemas.microsoft.com/office/powerpoint/2010/main" val="267969619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F7BDE5-8394-2E9D-286D-89736FDAAC9F}"/>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5774ADA6-41D4-DFDD-BD35-FD4070FBF86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EB383AE-9BAA-6AD1-7FEE-FEF66D295643}"/>
              </a:ext>
            </a:extLst>
          </p:cNvPr>
          <p:cNvSpPr>
            <a:spLocks noGrp="1"/>
          </p:cNvSpPr>
          <p:nvPr>
            <p:ph type="dt" sz="half" idx="10"/>
          </p:nvPr>
        </p:nvSpPr>
        <p:spPr/>
        <p:txBody>
          <a:bodyPr/>
          <a:lstStyle/>
          <a:p>
            <a:fld id="{AA4A4601-F3ED-4E5C-99A8-6D1EAF5C80FE}" type="datetimeFigureOut">
              <a:rPr lang="en-GB" smtClean="0"/>
              <a:t>24/08/2023</a:t>
            </a:fld>
            <a:endParaRPr lang="en-GB" dirty="0"/>
          </a:p>
        </p:txBody>
      </p:sp>
      <p:sp>
        <p:nvSpPr>
          <p:cNvPr id="5" name="Footer Placeholder 4">
            <a:extLst>
              <a:ext uri="{FF2B5EF4-FFF2-40B4-BE49-F238E27FC236}">
                <a16:creationId xmlns:a16="http://schemas.microsoft.com/office/drawing/2014/main" id="{52E9278D-A485-0818-00CE-F9740F510338}"/>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903EB4B5-97A3-DE86-D96C-9D35E9CAAAB5}"/>
              </a:ext>
            </a:extLst>
          </p:cNvPr>
          <p:cNvSpPr>
            <a:spLocks noGrp="1"/>
          </p:cNvSpPr>
          <p:nvPr>
            <p:ph type="sldNum" sz="quarter" idx="12"/>
          </p:nvPr>
        </p:nvSpPr>
        <p:spPr/>
        <p:txBody>
          <a:bodyPr/>
          <a:lstStyle/>
          <a:p>
            <a:fld id="{DA9879D7-095B-4A5C-84EE-0A09A4FADEA1}" type="slidenum">
              <a:rPr lang="en-GB" smtClean="0"/>
              <a:t>‹#›</a:t>
            </a:fld>
            <a:endParaRPr lang="en-GB" dirty="0"/>
          </a:p>
        </p:txBody>
      </p:sp>
    </p:spTree>
    <p:extLst>
      <p:ext uri="{BB962C8B-B14F-4D97-AF65-F5344CB8AC3E}">
        <p14:creationId xmlns:p14="http://schemas.microsoft.com/office/powerpoint/2010/main" val="6606294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0530637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Sub Section Title Page">
  <p:cSld name="Sub Section Title Page">
    <p:spTree>
      <p:nvGrpSpPr>
        <p:cNvPr id="1" name="Shape 25"/>
        <p:cNvGrpSpPr/>
        <p:nvPr/>
      </p:nvGrpSpPr>
      <p:grpSpPr>
        <a:xfrm>
          <a:off x="0" y="0"/>
          <a:ext cx="0" cy="0"/>
          <a:chOff x="0" y="0"/>
          <a:chExt cx="0" cy="0"/>
        </a:xfrm>
      </p:grpSpPr>
      <p:sp>
        <p:nvSpPr>
          <p:cNvPr id="26" name="Google Shape;26;p10"/>
          <p:cNvSpPr txBox="1">
            <a:spLocks noGrp="1"/>
          </p:cNvSpPr>
          <p:nvPr>
            <p:ph type="body" idx="1"/>
          </p:nvPr>
        </p:nvSpPr>
        <p:spPr>
          <a:xfrm>
            <a:off x="838200" y="2998381"/>
            <a:ext cx="10515600" cy="2817628"/>
          </a:xfrm>
          <a:prstGeom prst="rect">
            <a:avLst/>
          </a:prstGeom>
          <a:noFill/>
          <a:ln>
            <a:noFill/>
          </a:ln>
        </p:spPr>
        <p:txBody>
          <a:bodyPr spcFirstLastPara="1" wrap="square" lIns="91425" tIns="45700" rIns="91425" bIns="45700" anchor="t" anchorCtr="0">
            <a:noAutofit/>
          </a:bodyPr>
          <a:lstStyle>
            <a:lvl1pPr marL="457200" lvl="0" indent="-355600" algn="l">
              <a:lnSpc>
                <a:spcPct val="90000"/>
              </a:lnSpc>
              <a:spcBef>
                <a:spcPts val="1000"/>
              </a:spcBef>
              <a:spcAft>
                <a:spcPts val="0"/>
              </a:spcAft>
              <a:buClr>
                <a:srgbClr val="2E3A4D"/>
              </a:buClr>
              <a:buSzPts val="2000"/>
              <a:buChar char="•"/>
              <a:defRPr>
                <a:solidFill>
                  <a:srgbClr val="2E3A4D"/>
                </a:solidFill>
              </a:defRPr>
            </a:lvl1pPr>
            <a:lvl2pPr marL="914400" lvl="1" indent="-355600" algn="l">
              <a:lnSpc>
                <a:spcPct val="90000"/>
              </a:lnSpc>
              <a:spcBef>
                <a:spcPts val="500"/>
              </a:spcBef>
              <a:spcAft>
                <a:spcPts val="0"/>
              </a:spcAft>
              <a:buClr>
                <a:srgbClr val="2E3A4D"/>
              </a:buClr>
              <a:buSzPts val="2000"/>
              <a:buChar char="•"/>
              <a:defRPr>
                <a:solidFill>
                  <a:srgbClr val="2E3A4D"/>
                </a:solidFill>
              </a:defRPr>
            </a:lvl2pPr>
            <a:lvl3pPr marL="1371600" lvl="2" indent="-355600" algn="l">
              <a:lnSpc>
                <a:spcPct val="90000"/>
              </a:lnSpc>
              <a:spcBef>
                <a:spcPts val="500"/>
              </a:spcBef>
              <a:spcAft>
                <a:spcPts val="0"/>
              </a:spcAft>
              <a:buClr>
                <a:srgbClr val="2E3A4D"/>
              </a:buClr>
              <a:buSzPts val="2000"/>
              <a:buChar char="•"/>
              <a:defRPr>
                <a:solidFill>
                  <a:srgbClr val="2E3A4D"/>
                </a:solidFill>
              </a:defRPr>
            </a:lvl3pPr>
            <a:lvl4pPr marL="1828800" lvl="3" indent="-355600" algn="l">
              <a:lnSpc>
                <a:spcPct val="90000"/>
              </a:lnSpc>
              <a:spcBef>
                <a:spcPts val="500"/>
              </a:spcBef>
              <a:spcAft>
                <a:spcPts val="0"/>
              </a:spcAft>
              <a:buClr>
                <a:srgbClr val="2E3A4D"/>
              </a:buClr>
              <a:buSzPts val="2000"/>
              <a:buChar char="•"/>
              <a:defRPr>
                <a:solidFill>
                  <a:srgbClr val="2E3A4D"/>
                </a:solidFill>
              </a:defRPr>
            </a:lvl4pPr>
            <a:lvl5pPr marL="2286000" lvl="4" indent="-355600" algn="l">
              <a:lnSpc>
                <a:spcPct val="90000"/>
              </a:lnSpc>
              <a:spcBef>
                <a:spcPts val="500"/>
              </a:spcBef>
              <a:spcAft>
                <a:spcPts val="0"/>
              </a:spcAft>
              <a:buClr>
                <a:srgbClr val="2E3A4D"/>
              </a:buClr>
              <a:buSzPts val="2000"/>
              <a:buChar char="•"/>
              <a:defRPr>
                <a:solidFill>
                  <a:srgbClr val="2E3A4D"/>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0"/>
          <p:cNvSpPr txBox="1">
            <a:spLocks noGrp="1"/>
          </p:cNvSpPr>
          <p:nvPr>
            <p:ph type="title"/>
          </p:nvPr>
        </p:nvSpPr>
        <p:spPr>
          <a:xfrm>
            <a:off x="838200" y="1548733"/>
            <a:ext cx="10515600" cy="1258262"/>
          </a:xfrm>
          <a:prstGeom prst="rect">
            <a:avLst/>
          </a:prstGeom>
          <a:solidFill>
            <a:schemeClr val="lt1"/>
          </a:solid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F4D8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8" name="Google Shape;28;p10"/>
          <p:cNvPicPr preferRelativeResize="0"/>
          <p:nvPr/>
        </p:nvPicPr>
        <p:blipFill rotWithShape="1">
          <a:blip r:embed="rId2">
            <a:alphaModFix amt="20000"/>
          </a:blip>
          <a:srcRect/>
          <a:stretch/>
        </p:blipFill>
        <p:spPr>
          <a:xfrm>
            <a:off x="6260466" y="0"/>
            <a:ext cx="5931534" cy="3923414"/>
          </a:xfrm>
          <a:prstGeom prst="rect">
            <a:avLst/>
          </a:prstGeom>
          <a:noFill/>
          <a:ln>
            <a:noFill/>
          </a:ln>
        </p:spPr>
      </p:pic>
      <p:sp>
        <p:nvSpPr>
          <p:cNvPr id="29" name="Google Shape;29;p10"/>
          <p:cNvSpPr txBox="1">
            <a:spLocks noGrp="1"/>
          </p:cNvSpPr>
          <p:nvPr>
            <p:ph type="ftr" idx="11"/>
          </p:nvPr>
        </p:nvSpPr>
        <p:spPr>
          <a:xfrm>
            <a:off x="136456" y="6356350"/>
            <a:ext cx="8016944"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sz="1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0"/>
          <p:cNvSpPr txBox="1">
            <a:spLocks noGrp="1"/>
          </p:cNvSpPr>
          <p:nvPr>
            <p:ph type="sldNum" idx="12"/>
          </p:nvPr>
        </p:nvSpPr>
        <p:spPr>
          <a:xfrm>
            <a:off x="9312344" y="6260653"/>
            <a:ext cx="274320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Page </a:t>
            </a:r>
            <a:fld id="{00000000-1234-1234-1234-123412341234}" type="slidenum">
              <a:rPr lang="en-US"/>
              <a:t>‹#›</a:t>
            </a:fld>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831850" y="1709738"/>
            <a:ext cx="10515600" cy="2852737"/>
          </a:xfrm>
          <a:prstGeom prst="rect">
            <a:avLst/>
          </a:prstGeom>
          <a:solidFill>
            <a:schemeClr val="lt1"/>
          </a:solid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EF4D84"/>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1" name="Google Shape;61;p13"/>
          <p:cNvSpPr txBox="1">
            <a:spLocks noGrp="1"/>
          </p:cNvSpPr>
          <p:nvPr>
            <p:ph type="sldNum" idx="12"/>
          </p:nvPr>
        </p:nvSpPr>
        <p:spPr>
          <a:xfrm>
            <a:off x="9312344" y="6260653"/>
            <a:ext cx="274320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62" name="Google Shape;62;p13"/>
          <p:cNvSpPr txBox="1"/>
          <p:nvPr/>
        </p:nvSpPr>
        <p:spPr>
          <a:xfrm>
            <a:off x="136456" y="6356350"/>
            <a:ext cx="8016944" cy="36512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0" i="0" u="none" strike="noStrike" cap="none">
                <a:solidFill>
                  <a:schemeClr val="dk1"/>
                </a:solidFill>
                <a:latin typeface="Arial"/>
                <a:ea typeface="Arial"/>
                <a:cs typeface="Arial"/>
                <a:sym typeface="Arial"/>
              </a:rPr>
              <a:t>Title of section in the footer for accessible purposes</a:t>
            </a:r>
            <a:endParaRPr sz="10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838200" y="365125"/>
            <a:ext cx="10515600" cy="1325563"/>
          </a:xfrm>
          <a:prstGeom prst="rect">
            <a:avLst/>
          </a:prstGeom>
          <a:solidFill>
            <a:schemeClr val="lt1"/>
          </a:solid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EF4D8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2E3A4D"/>
              </a:buClr>
              <a:buSzPts val="1800"/>
              <a:buChar char="•"/>
              <a:defRPr/>
            </a:lvl1pPr>
            <a:lvl2pPr marL="914400" lvl="1" indent="-342900" algn="l">
              <a:lnSpc>
                <a:spcPct val="90000"/>
              </a:lnSpc>
              <a:spcBef>
                <a:spcPts val="500"/>
              </a:spcBef>
              <a:spcAft>
                <a:spcPts val="0"/>
              </a:spcAft>
              <a:buClr>
                <a:srgbClr val="2E3A4D"/>
              </a:buClr>
              <a:buSzPts val="1800"/>
              <a:buChar char="•"/>
              <a:defRPr/>
            </a:lvl2pPr>
            <a:lvl3pPr marL="1371600" lvl="2" indent="-342900" algn="l">
              <a:lnSpc>
                <a:spcPct val="90000"/>
              </a:lnSpc>
              <a:spcBef>
                <a:spcPts val="500"/>
              </a:spcBef>
              <a:spcAft>
                <a:spcPts val="0"/>
              </a:spcAft>
              <a:buClr>
                <a:srgbClr val="2E3A4D"/>
              </a:buClr>
              <a:buSzPts val="1800"/>
              <a:buChar char="•"/>
              <a:defRPr/>
            </a:lvl3pPr>
            <a:lvl4pPr marL="1828800" lvl="3" indent="-342900" algn="l">
              <a:lnSpc>
                <a:spcPct val="90000"/>
              </a:lnSpc>
              <a:spcBef>
                <a:spcPts val="500"/>
              </a:spcBef>
              <a:spcAft>
                <a:spcPts val="0"/>
              </a:spcAft>
              <a:buClr>
                <a:srgbClr val="2E3A4D"/>
              </a:buClr>
              <a:buSzPts val="1800"/>
              <a:buChar char="•"/>
              <a:defRPr/>
            </a:lvl4pPr>
            <a:lvl5pPr marL="2286000" lvl="4" indent="-342900" algn="l">
              <a:lnSpc>
                <a:spcPct val="90000"/>
              </a:lnSpc>
              <a:spcBef>
                <a:spcPts val="500"/>
              </a:spcBef>
              <a:spcAft>
                <a:spcPts val="0"/>
              </a:spcAft>
              <a:buClr>
                <a:srgbClr val="2E3A4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1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2E3A4D"/>
              </a:buClr>
              <a:buSzPts val="1800"/>
              <a:buChar char="•"/>
              <a:defRPr/>
            </a:lvl1pPr>
            <a:lvl2pPr marL="914400" lvl="1" indent="-342900" algn="l">
              <a:lnSpc>
                <a:spcPct val="90000"/>
              </a:lnSpc>
              <a:spcBef>
                <a:spcPts val="500"/>
              </a:spcBef>
              <a:spcAft>
                <a:spcPts val="0"/>
              </a:spcAft>
              <a:buClr>
                <a:srgbClr val="2E3A4D"/>
              </a:buClr>
              <a:buSzPts val="1800"/>
              <a:buChar char="•"/>
              <a:defRPr/>
            </a:lvl2pPr>
            <a:lvl3pPr marL="1371600" lvl="2" indent="-342900" algn="l">
              <a:lnSpc>
                <a:spcPct val="90000"/>
              </a:lnSpc>
              <a:spcBef>
                <a:spcPts val="500"/>
              </a:spcBef>
              <a:spcAft>
                <a:spcPts val="0"/>
              </a:spcAft>
              <a:buClr>
                <a:srgbClr val="2E3A4D"/>
              </a:buClr>
              <a:buSzPts val="1800"/>
              <a:buChar char="•"/>
              <a:defRPr/>
            </a:lvl3pPr>
            <a:lvl4pPr marL="1828800" lvl="3" indent="-342900" algn="l">
              <a:lnSpc>
                <a:spcPct val="90000"/>
              </a:lnSpc>
              <a:spcBef>
                <a:spcPts val="500"/>
              </a:spcBef>
              <a:spcAft>
                <a:spcPts val="0"/>
              </a:spcAft>
              <a:buClr>
                <a:srgbClr val="2E3A4D"/>
              </a:buClr>
              <a:buSzPts val="1800"/>
              <a:buChar char="•"/>
              <a:defRPr/>
            </a:lvl4pPr>
            <a:lvl5pPr marL="2286000" lvl="4" indent="-342900" algn="l">
              <a:lnSpc>
                <a:spcPct val="90000"/>
              </a:lnSpc>
              <a:spcBef>
                <a:spcPts val="500"/>
              </a:spcBef>
              <a:spcAft>
                <a:spcPts val="0"/>
              </a:spcAft>
              <a:buClr>
                <a:srgbClr val="2E3A4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4"/>
          <p:cNvSpPr txBox="1">
            <a:spLocks noGrp="1"/>
          </p:cNvSpPr>
          <p:nvPr>
            <p:ph type="dt" idx="10"/>
          </p:nvPr>
        </p:nvSpPr>
        <p:spPr>
          <a:xfrm>
            <a:off x="185057" y="6260653"/>
            <a:ext cx="3853543"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8" name="Google Shape;6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4"/>
          <p:cNvSpPr txBox="1">
            <a:spLocks noGrp="1"/>
          </p:cNvSpPr>
          <p:nvPr>
            <p:ph type="sldNum" idx="12"/>
          </p:nvPr>
        </p:nvSpPr>
        <p:spPr>
          <a:xfrm>
            <a:off x="9312344" y="6260653"/>
            <a:ext cx="274320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839788" y="365125"/>
            <a:ext cx="10515600" cy="1325563"/>
          </a:xfrm>
          <a:prstGeom prst="rect">
            <a:avLst/>
          </a:prstGeom>
          <a:solidFill>
            <a:schemeClr val="lt1"/>
          </a:solid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EF4D8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2E3A4D"/>
              </a:buClr>
              <a:buSzPts val="2400"/>
              <a:buNone/>
              <a:defRPr sz="2400" b="1"/>
            </a:lvl1pPr>
            <a:lvl2pPr marL="914400" lvl="1" indent="-228600" algn="l">
              <a:lnSpc>
                <a:spcPct val="90000"/>
              </a:lnSpc>
              <a:spcBef>
                <a:spcPts val="500"/>
              </a:spcBef>
              <a:spcAft>
                <a:spcPts val="0"/>
              </a:spcAft>
              <a:buClr>
                <a:srgbClr val="2E3A4D"/>
              </a:buClr>
              <a:buSzPts val="2000"/>
              <a:buNone/>
              <a:defRPr sz="2000" b="1"/>
            </a:lvl2pPr>
            <a:lvl3pPr marL="1371600" lvl="2" indent="-228600" algn="l">
              <a:lnSpc>
                <a:spcPct val="90000"/>
              </a:lnSpc>
              <a:spcBef>
                <a:spcPts val="500"/>
              </a:spcBef>
              <a:spcAft>
                <a:spcPts val="0"/>
              </a:spcAft>
              <a:buClr>
                <a:srgbClr val="2E3A4D"/>
              </a:buClr>
              <a:buSzPts val="1800"/>
              <a:buNone/>
              <a:defRPr sz="1800" b="1"/>
            </a:lvl3pPr>
            <a:lvl4pPr marL="1828800" lvl="3" indent="-228600" algn="l">
              <a:lnSpc>
                <a:spcPct val="90000"/>
              </a:lnSpc>
              <a:spcBef>
                <a:spcPts val="500"/>
              </a:spcBef>
              <a:spcAft>
                <a:spcPts val="0"/>
              </a:spcAft>
              <a:buClr>
                <a:srgbClr val="2E3A4D"/>
              </a:buClr>
              <a:buSzPts val="1600"/>
              <a:buNone/>
              <a:defRPr sz="1600" b="1"/>
            </a:lvl4pPr>
            <a:lvl5pPr marL="2286000" lvl="4" indent="-228600" algn="l">
              <a:lnSpc>
                <a:spcPct val="90000"/>
              </a:lnSpc>
              <a:spcBef>
                <a:spcPts val="500"/>
              </a:spcBef>
              <a:spcAft>
                <a:spcPts val="0"/>
              </a:spcAft>
              <a:buClr>
                <a:srgbClr val="2E3A4D"/>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3" name="Google Shape;73;p1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2E3A4D"/>
              </a:buClr>
              <a:buSzPts val="1800"/>
              <a:buChar char="•"/>
              <a:defRPr/>
            </a:lvl1pPr>
            <a:lvl2pPr marL="914400" lvl="1" indent="-342900" algn="l">
              <a:lnSpc>
                <a:spcPct val="90000"/>
              </a:lnSpc>
              <a:spcBef>
                <a:spcPts val="500"/>
              </a:spcBef>
              <a:spcAft>
                <a:spcPts val="0"/>
              </a:spcAft>
              <a:buClr>
                <a:srgbClr val="2E3A4D"/>
              </a:buClr>
              <a:buSzPts val="1800"/>
              <a:buChar char="•"/>
              <a:defRPr/>
            </a:lvl2pPr>
            <a:lvl3pPr marL="1371600" lvl="2" indent="-342900" algn="l">
              <a:lnSpc>
                <a:spcPct val="90000"/>
              </a:lnSpc>
              <a:spcBef>
                <a:spcPts val="500"/>
              </a:spcBef>
              <a:spcAft>
                <a:spcPts val="0"/>
              </a:spcAft>
              <a:buClr>
                <a:srgbClr val="2E3A4D"/>
              </a:buClr>
              <a:buSzPts val="1800"/>
              <a:buChar char="•"/>
              <a:defRPr/>
            </a:lvl3pPr>
            <a:lvl4pPr marL="1828800" lvl="3" indent="-342900" algn="l">
              <a:lnSpc>
                <a:spcPct val="90000"/>
              </a:lnSpc>
              <a:spcBef>
                <a:spcPts val="500"/>
              </a:spcBef>
              <a:spcAft>
                <a:spcPts val="0"/>
              </a:spcAft>
              <a:buClr>
                <a:srgbClr val="2E3A4D"/>
              </a:buClr>
              <a:buSzPts val="1800"/>
              <a:buChar char="•"/>
              <a:defRPr/>
            </a:lvl4pPr>
            <a:lvl5pPr marL="2286000" lvl="4" indent="-342900" algn="l">
              <a:lnSpc>
                <a:spcPct val="90000"/>
              </a:lnSpc>
              <a:spcBef>
                <a:spcPts val="500"/>
              </a:spcBef>
              <a:spcAft>
                <a:spcPts val="0"/>
              </a:spcAft>
              <a:buClr>
                <a:srgbClr val="2E3A4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1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2E3A4D"/>
              </a:buClr>
              <a:buSzPts val="2400"/>
              <a:buNone/>
              <a:defRPr sz="2400" b="1"/>
            </a:lvl1pPr>
            <a:lvl2pPr marL="914400" lvl="1" indent="-228600" algn="l">
              <a:lnSpc>
                <a:spcPct val="90000"/>
              </a:lnSpc>
              <a:spcBef>
                <a:spcPts val="500"/>
              </a:spcBef>
              <a:spcAft>
                <a:spcPts val="0"/>
              </a:spcAft>
              <a:buClr>
                <a:srgbClr val="2E3A4D"/>
              </a:buClr>
              <a:buSzPts val="2000"/>
              <a:buNone/>
              <a:defRPr sz="2000" b="1"/>
            </a:lvl2pPr>
            <a:lvl3pPr marL="1371600" lvl="2" indent="-228600" algn="l">
              <a:lnSpc>
                <a:spcPct val="90000"/>
              </a:lnSpc>
              <a:spcBef>
                <a:spcPts val="500"/>
              </a:spcBef>
              <a:spcAft>
                <a:spcPts val="0"/>
              </a:spcAft>
              <a:buClr>
                <a:srgbClr val="2E3A4D"/>
              </a:buClr>
              <a:buSzPts val="1800"/>
              <a:buNone/>
              <a:defRPr sz="1800" b="1"/>
            </a:lvl3pPr>
            <a:lvl4pPr marL="1828800" lvl="3" indent="-228600" algn="l">
              <a:lnSpc>
                <a:spcPct val="90000"/>
              </a:lnSpc>
              <a:spcBef>
                <a:spcPts val="500"/>
              </a:spcBef>
              <a:spcAft>
                <a:spcPts val="0"/>
              </a:spcAft>
              <a:buClr>
                <a:srgbClr val="2E3A4D"/>
              </a:buClr>
              <a:buSzPts val="1600"/>
              <a:buNone/>
              <a:defRPr sz="1600" b="1"/>
            </a:lvl4pPr>
            <a:lvl5pPr marL="2286000" lvl="4" indent="-228600" algn="l">
              <a:lnSpc>
                <a:spcPct val="90000"/>
              </a:lnSpc>
              <a:spcBef>
                <a:spcPts val="500"/>
              </a:spcBef>
              <a:spcAft>
                <a:spcPts val="0"/>
              </a:spcAft>
              <a:buClr>
                <a:srgbClr val="2E3A4D"/>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5" name="Google Shape;75;p1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2E3A4D"/>
              </a:buClr>
              <a:buSzPts val="1800"/>
              <a:buChar char="•"/>
              <a:defRPr/>
            </a:lvl1pPr>
            <a:lvl2pPr marL="914400" lvl="1" indent="-342900" algn="l">
              <a:lnSpc>
                <a:spcPct val="90000"/>
              </a:lnSpc>
              <a:spcBef>
                <a:spcPts val="500"/>
              </a:spcBef>
              <a:spcAft>
                <a:spcPts val="0"/>
              </a:spcAft>
              <a:buClr>
                <a:srgbClr val="2E3A4D"/>
              </a:buClr>
              <a:buSzPts val="1800"/>
              <a:buChar char="•"/>
              <a:defRPr/>
            </a:lvl2pPr>
            <a:lvl3pPr marL="1371600" lvl="2" indent="-342900" algn="l">
              <a:lnSpc>
                <a:spcPct val="90000"/>
              </a:lnSpc>
              <a:spcBef>
                <a:spcPts val="500"/>
              </a:spcBef>
              <a:spcAft>
                <a:spcPts val="0"/>
              </a:spcAft>
              <a:buClr>
                <a:srgbClr val="2E3A4D"/>
              </a:buClr>
              <a:buSzPts val="1800"/>
              <a:buChar char="•"/>
              <a:defRPr/>
            </a:lvl3pPr>
            <a:lvl4pPr marL="1828800" lvl="3" indent="-342900" algn="l">
              <a:lnSpc>
                <a:spcPct val="90000"/>
              </a:lnSpc>
              <a:spcBef>
                <a:spcPts val="500"/>
              </a:spcBef>
              <a:spcAft>
                <a:spcPts val="0"/>
              </a:spcAft>
              <a:buClr>
                <a:srgbClr val="2E3A4D"/>
              </a:buClr>
              <a:buSzPts val="1800"/>
              <a:buChar char="•"/>
              <a:defRPr/>
            </a:lvl4pPr>
            <a:lvl5pPr marL="2286000" lvl="4" indent="-342900" algn="l">
              <a:lnSpc>
                <a:spcPct val="90000"/>
              </a:lnSpc>
              <a:spcBef>
                <a:spcPts val="500"/>
              </a:spcBef>
              <a:spcAft>
                <a:spcPts val="0"/>
              </a:spcAft>
              <a:buClr>
                <a:srgbClr val="2E3A4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5"/>
          <p:cNvSpPr txBox="1">
            <a:spLocks noGrp="1"/>
          </p:cNvSpPr>
          <p:nvPr>
            <p:ph type="dt" idx="10"/>
          </p:nvPr>
        </p:nvSpPr>
        <p:spPr>
          <a:xfrm>
            <a:off x="185057" y="6260653"/>
            <a:ext cx="3853543"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7" name="Google Shape;77;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5"/>
          <p:cNvSpPr txBox="1">
            <a:spLocks noGrp="1"/>
          </p:cNvSpPr>
          <p:nvPr>
            <p:ph type="sldNum" idx="12"/>
          </p:nvPr>
        </p:nvSpPr>
        <p:spPr>
          <a:xfrm>
            <a:off x="9312344" y="6260653"/>
            <a:ext cx="274320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4"/>
        <p:cNvGrpSpPr/>
        <p:nvPr/>
      </p:nvGrpSpPr>
      <p:grpSpPr>
        <a:xfrm>
          <a:off x="0" y="0"/>
          <a:ext cx="0" cy="0"/>
          <a:chOff x="0" y="0"/>
          <a:chExt cx="0" cy="0"/>
        </a:xfrm>
      </p:grpSpPr>
      <p:sp>
        <p:nvSpPr>
          <p:cNvPr id="85" name="Google Shape;85;p18"/>
          <p:cNvSpPr txBox="1">
            <a:spLocks noGrp="1"/>
          </p:cNvSpPr>
          <p:nvPr>
            <p:ph type="title"/>
          </p:nvPr>
        </p:nvSpPr>
        <p:spPr>
          <a:xfrm>
            <a:off x="839788" y="457200"/>
            <a:ext cx="3932237" cy="1600200"/>
          </a:xfrm>
          <a:prstGeom prst="rect">
            <a:avLst/>
          </a:prstGeom>
          <a:solidFill>
            <a:schemeClr val="lt1"/>
          </a:solid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EF4D84"/>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1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2E3A4D"/>
              </a:buClr>
              <a:buSzPts val="3200"/>
              <a:buChar char="•"/>
              <a:defRPr sz="3200"/>
            </a:lvl1pPr>
            <a:lvl2pPr marL="914400" lvl="1" indent="-406400" algn="l">
              <a:lnSpc>
                <a:spcPct val="90000"/>
              </a:lnSpc>
              <a:spcBef>
                <a:spcPts val="500"/>
              </a:spcBef>
              <a:spcAft>
                <a:spcPts val="0"/>
              </a:spcAft>
              <a:buClr>
                <a:srgbClr val="2E3A4D"/>
              </a:buClr>
              <a:buSzPts val="2800"/>
              <a:buChar char="•"/>
              <a:defRPr sz="2800"/>
            </a:lvl2pPr>
            <a:lvl3pPr marL="1371600" lvl="2" indent="-381000" algn="l">
              <a:lnSpc>
                <a:spcPct val="90000"/>
              </a:lnSpc>
              <a:spcBef>
                <a:spcPts val="500"/>
              </a:spcBef>
              <a:spcAft>
                <a:spcPts val="0"/>
              </a:spcAft>
              <a:buClr>
                <a:srgbClr val="2E3A4D"/>
              </a:buClr>
              <a:buSzPts val="2400"/>
              <a:buChar char="•"/>
              <a:defRPr sz="2400"/>
            </a:lvl3pPr>
            <a:lvl4pPr marL="1828800" lvl="3" indent="-355600" algn="l">
              <a:lnSpc>
                <a:spcPct val="90000"/>
              </a:lnSpc>
              <a:spcBef>
                <a:spcPts val="500"/>
              </a:spcBef>
              <a:spcAft>
                <a:spcPts val="0"/>
              </a:spcAft>
              <a:buClr>
                <a:srgbClr val="2E3A4D"/>
              </a:buClr>
              <a:buSzPts val="2000"/>
              <a:buChar char="•"/>
              <a:defRPr sz="2000"/>
            </a:lvl4pPr>
            <a:lvl5pPr marL="2286000" lvl="4" indent="-355600" algn="l">
              <a:lnSpc>
                <a:spcPct val="90000"/>
              </a:lnSpc>
              <a:spcBef>
                <a:spcPts val="500"/>
              </a:spcBef>
              <a:spcAft>
                <a:spcPts val="0"/>
              </a:spcAft>
              <a:buClr>
                <a:srgbClr val="2E3A4D"/>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7" name="Google Shape;87;p1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2E3A4D"/>
              </a:buClr>
              <a:buSzPts val="1600"/>
              <a:buNone/>
              <a:defRPr sz="1600"/>
            </a:lvl1pPr>
            <a:lvl2pPr marL="914400" lvl="1" indent="-228600" algn="l">
              <a:lnSpc>
                <a:spcPct val="90000"/>
              </a:lnSpc>
              <a:spcBef>
                <a:spcPts val="500"/>
              </a:spcBef>
              <a:spcAft>
                <a:spcPts val="0"/>
              </a:spcAft>
              <a:buClr>
                <a:srgbClr val="2E3A4D"/>
              </a:buClr>
              <a:buSzPts val="1400"/>
              <a:buNone/>
              <a:defRPr sz="1400"/>
            </a:lvl2pPr>
            <a:lvl3pPr marL="1371600" lvl="2" indent="-228600" algn="l">
              <a:lnSpc>
                <a:spcPct val="90000"/>
              </a:lnSpc>
              <a:spcBef>
                <a:spcPts val="500"/>
              </a:spcBef>
              <a:spcAft>
                <a:spcPts val="0"/>
              </a:spcAft>
              <a:buClr>
                <a:srgbClr val="2E3A4D"/>
              </a:buClr>
              <a:buSzPts val="1200"/>
              <a:buNone/>
              <a:defRPr sz="1200"/>
            </a:lvl3pPr>
            <a:lvl4pPr marL="1828800" lvl="3" indent="-228600" algn="l">
              <a:lnSpc>
                <a:spcPct val="90000"/>
              </a:lnSpc>
              <a:spcBef>
                <a:spcPts val="500"/>
              </a:spcBef>
              <a:spcAft>
                <a:spcPts val="0"/>
              </a:spcAft>
              <a:buClr>
                <a:srgbClr val="2E3A4D"/>
              </a:buClr>
              <a:buSzPts val="1000"/>
              <a:buNone/>
              <a:defRPr sz="1000"/>
            </a:lvl4pPr>
            <a:lvl5pPr marL="2286000" lvl="4" indent="-228600" algn="l">
              <a:lnSpc>
                <a:spcPct val="90000"/>
              </a:lnSpc>
              <a:spcBef>
                <a:spcPts val="500"/>
              </a:spcBef>
              <a:spcAft>
                <a:spcPts val="0"/>
              </a:spcAft>
              <a:buClr>
                <a:srgbClr val="2E3A4D"/>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8" name="Google Shape;88;p18"/>
          <p:cNvSpPr txBox="1">
            <a:spLocks noGrp="1"/>
          </p:cNvSpPr>
          <p:nvPr>
            <p:ph type="dt" idx="10"/>
          </p:nvPr>
        </p:nvSpPr>
        <p:spPr>
          <a:xfrm>
            <a:off x="185057" y="6260653"/>
            <a:ext cx="3853543"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9" name="Google Shape;8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8"/>
          <p:cNvSpPr txBox="1">
            <a:spLocks noGrp="1"/>
          </p:cNvSpPr>
          <p:nvPr>
            <p:ph type="sldNum" idx="12"/>
          </p:nvPr>
        </p:nvSpPr>
        <p:spPr>
          <a:xfrm>
            <a:off x="9312344" y="6260653"/>
            <a:ext cx="274320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1"/>
        <p:cNvGrpSpPr/>
        <p:nvPr/>
      </p:nvGrpSpPr>
      <p:grpSpPr>
        <a:xfrm>
          <a:off x="0" y="0"/>
          <a:ext cx="0" cy="0"/>
          <a:chOff x="0" y="0"/>
          <a:chExt cx="0" cy="0"/>
        </a:xfrm>
      </p:grpSpPr>
      <p:sp>
        <p:nvSpPr>
          <p:cNvPr id="92" name="Google Shape;92;p19"/>
          <p:cNvSpPr txBox="1">
            <a:spLocks noGrp="1"/>
          </p:cNvSpPr>
          <p:nvPr>
            <p:ph type="title"/>
          </p:nvPr>
        </p:nvSpPr>
        <p:spPr>
          <a:xfrm>
            <a:off x="839788" y="457200"/>
            <a:ext cx="3932237" cy="1600200"/>
          </a:xfrm>
          <a:prstGeom prst="rect">
            <a:avLst/>
          </a:prstGeom>
          <a:solidFill>
            <a:schemeClr val="lt1"/>
          </a:solid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EF4D84"/>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9"/>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2E3A4D"/>
              </a:buClr>
              <a:buSzPts val="3200"/>
              <a:buFont typeface="Arial"/>
              <a:buNone/>
              <a:defRPr sz="3200" b="0" i="0" u="none" strike="noStrike" cap="none">
                <a:solidFill>
                  <a:srgbClr val="2E3A4D"/>
                </a:solidFill>
                <a:latin typeface="Arial"/>
                <a:ea typeface="Arial"/>
                <a:cs typeface="Arial"/>
                <a:sym typeface="Arial"/>
              </a:defRPr>
            </a:lvl1pPr>
            <a:lvl2pPr marR="0" lvl="1" algn="l" rtl="0">
              <a:lnSpc>
                <a:spcPct val="90000"/>
              </a:lnSpc>
              <a:spcBef>
                <a:spcPts val="500"/>
              </a:spcBef>
              <a:spcAft>
                <a:spcPts val="0"/>
              </a:spcAft>
              <a:buClr>
                <a:srgbClr val="2E3A4D"/>
              </a:buClr>
              <a:buSzPts val="2800"/>
              <a:buFont typeface="Arial"/>
              <a:buNone/>
              <a:defRPr sz="2800" b="0" i="0" u="none" strike="noStrike" cap="none">
                <a:solidFill>
                  <a:srgbClr val="2E3A4D"/>
                </a:solidFill>
                <a:latin typeface="Arial"/>
                <a:ea typeface="Arial"/>
                <a:cs typeface="Arial"/>
                <a:sym typeface="Arial"/>
              </a:defRPr>
            </a:lvl2pPr>
            <a:lvl3pPr marR="0" lvl="2" algn="l" rtl="0">
              <a:lnSpc>
                <a:spcPct val="90000"/>
              </a:lnSpc>
              <a:spcBef>
                <a:spcPts val="500"/>
              </a:spcBef>
              <a:spcAft>
                <a:spcPts val="0"/>
              </a:spcAft>
              <a:buClr>
                <a:srgbClr val="2E3A4D"/>
              </a:buClr>
              <a:buSzPts val="2400"/>
              <a:buFont typeface="Arial"/>
              <a:buNone/>
              <a:defRPr sz="2400" b="0" i="0" u="none" strike="noStrike" cap="none">
                <a:solidFill>
                  <a:srgbClr val="2E3A4D"/>
                </a:solidFill>
                <a:latin typeface="Arial"/>
                <a:ea typeface="Arial"/>
                <a:cs typeface="Arial"/>
                <a:sym typeface="Arial"/>
              </a:defRPr>
            </a:lvl3pPr>
            <a:lvl4pPr marR="0" lvl="3" algn="l" rtl="0">
              <a:lnSpc>
                <a:spcPct val="90000"/>
              </a:lnSpc>
              <a:spcBef>
                <a:spcPts val="500"/>
              </a:spcBef>
              <a:spcAft>
                <a:spcPts val="0"/>
              </a:spcAft>
              <a:buClr>
                <a:srgbClr val="2E3A4D"/>
              </a:buClr>
              <a:buSzPts val="2000"/>
              <a:buFont typeface="Arial"/>
              <a:buNone/>
              <a:defRPr sz="2000" b="0" i="0" u="none" strike="noStrike" cap="none">
                <a:solidFill>
                  <a:srgbClr val="2E3A4D"/>
                </a:solidFill>
                <a:latin typeface="Arial"/>
                <a:ea typeface="Arial"/>
                <a:cs typeface="Arial"/>
                <a:sym typeface="Arial"/>
              </a:defRPr>
            </a:lvl4pPr>
            <a:lvl5pPr marR="0" lvl="4" algn="l" rtl="0">
              <a:lnSpc>
                <a:spcPct val="90000"/>
              </a:lnSpc>
              <a:spcBef>
                <a:spcPts val="500"/>
              </a:spcBef>
              <a:spcAft>
                <a:spcPts val="0"/>
              </a:spcAft>
              <a:buClr>
                <a:srgbClr val="2E3A4D"/>
              </a:buClr>
              <a:buSzPts val="2000"/>
              <a:buFont typeface="Arial"/>
              <a:buNone/>
              <a:defRPr sz="2000" b="0" i="0" u="none" strike="noStrike" cap="none">
                <a:solidFill>
                  <a:srgbClr val="2E3A4D"/>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94" name="Google Shape;94;p1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2E3A4D"/>
              </a:buClr>
              <a:buSzPts val="1600"/>
              <a:buNone/>
              <a:defRPr sz="1600"/>
            </a:lvl1pPr>
            <a:lvl2pPr marL="914400" lvl="1" indent="-228600" algn="l">
              <a:lnSpc>
                <a:spcPct val="90000"/>
              </a:lnSpc>
              <a:spcBef>
                <a:spcPts val="500"/>
              </a:spcBef>
              <a:spcAft>
                <a:spcPts val="0"/>
              </a:spcAft>
              <a:buClr>
                <a:srgbClr val="2E3A4D"/>
              </a:buClr>
              <a:buSzPts val="1400"/>
              <a:buNone/>
              <a:defRPr sz="1400"/>
            </a:lvl2pPr>
            <a:lvl3pPr marL="1371600" lvl="2" indent="-228600" algn="l">
              <a:lnSpc>
                <a:spcPct val="90000"/>
              </a:lnSpc>
              <a:spcBef>
                <a:spcPts val="500"/>
              </a:spcBef>
              <a:spcAft>
                <a:spcPts val="0"/>
              </a:spcAft>
              <a:buClr>
                <a:srgbClr val="2E3A4D"/>
              </a:buClr>
              <a:buSzPts val="1200"/>
              <a:buNone/>
              <a:defRPr sz="1200"/>
            </a:lvl3pPr>
            <a:lvl4pPr marL="1828800" lvl="3" indent="-228600" algn="l">
              <a:lnSpc>
                <a:spcPct val="90000"/>
              </a:lnSpc>
              <a:spcBef>
                <a:spcPts val="500"/>
              </a:spcBef>
              <a:spcAft>
                <a:spcPts val="0"/>
              </a:spcAft>
              <a:buClr>
                <a:srgbClr val="2E3A4D"/>
              </a:buClr>
              <a:buSzPts val="1000"/>
              <a:buNone/>
              <a:defRPr sz="1000"/>
            </a:lvl4pPr>
            <a:lvl5pPr marL="2286000" lvl="4" indent="-228600" algn="l">
              <a:lnSpc>
                <a:spcPct val="90000"/>
              </a:lnSpc>
              <a:spcBef>
                <a:spcPts val="500"/>
              </a:spcBef>
              <a:spcAft>
                <a:spcPts val="0"/>
              </a:spcAft>
              <a:buClr>
                <a:srgbClr val="2E3A4D"/>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5" name="Google Shape;95;p19"/>
          <p:cNvSpPr txBox="1">
            <a:spLocks noGrp="1"/>
          </p:cNvSpPr>
          <p:nvPr>
            <p:ph type="dt" idx="10"/>
          </p:nvPr>
        </p:nvSpPr>
        <p:spPr>
          <a:xfrm>
            <a:off x="185057" y="6260653"/>
            <a:ext cx="3853543"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6" name="Google Shape;9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9"/>
          <p:cNvSpPr txBox="1">
            <a:spLocks noGrp="1"/>
          </p:cNvSpPr>
          <p:nvPr>
            <p:ph type="sldNum" idx="12"/>
          </p:nvPr>
        </p:nvSpPr>
        <p:spPr>
          <a:xfrm>
            <a:off x="9312344" y="6260653"/>
            <a:ext cx="274320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8"/>
        <p:cNvGrpSpPr/>
        <p:nvPr/>
      </p:nvGrpSpPr>
      <p:grpSpPr>
        <a:xfrm>
          <a:off x="0" y="0"/>
          <a:ext cx="0" cy="0"/>
          <a:chOff x="0" y="0"/>
          <a:chExt cx="0" cy="0"/>
        </a:xfrm>
      </p:grpSpPr>
      <p:sp>
        <p:nvSpPr>
          <p:cNvPr id="99" name="Google Shape;99;p20"/>
          <p:cNvSpPr txBox="1">
            <a:spLocks noGrp="1"/>
          </p:cNvSpPr>
          <p:nvPr>
            <p:ph type="title"/>
          </p:nvPr>
        </p:nvSpPr>
        <p:spPr>
          <a:xfrm>
            <a:off x="838200" y="365125"/>
            <a:ext cx="10515600" cy="1325563"/>
          </a:xfrm>
          <a:prstGeom prst="rect">
            <a:avLst/>
          </a:prstGeom>
          <a:solidFill>
            <a:schemeClr val="lt1"/>
          </a:solid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EF4D8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20"/>
          <p:cNvSpPr txBox="1">
            <a:spLocks noGrp="1"/>
          </p:cNvSpPr>
          <p:nvPr>
            <p:ph type="body" idx="1"/>
          </p:nvPr>
        </p:nvSpPr>
        <p:spPr>
          <a:xfrm rot="5400000">
            <a:off x="5037705" y="-1665819"/>
            <a:ext cx="2116591"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2E3A4D"/>
              </a:buClr>
              <a:buSzPts val="1800"/>
              <a:buChar char="•"/>
              <a:defRPr/>
            </a:lvl1pPr>
            <a:lvl2pPr marL="914400" lvl="1" indent="-342900" algn="l">
              <a:lnSpc>
                <a:spcPct val="90000"/>
              </a:lnSpc>
              <a:spcBef>
                <a:spcPts val="500"/>
              </a:spcBef>
              <a:spcAft>
                <a:spcPts val="0"/>
              </a:spcAft>
              <a:buClr>
                <a:srgbClr val="2E3A4D"/>
              </a:buClr>
              <a:buSzPts val="1800"/>
              <a:buChar char="•"/>
              <a:defRPr/>
            </a:lvl2pPr>
            <a:lvl3pPr marL="1371600" lvl="2" indent="-342900" algn="l">
              <a:lnSpc>
                <a:spcPct val="90000"/>
              </a:lnSpc>
              <a:spcBef>
                <a:spcPts val="500"/>
              </a:spcBef>
              <a:spcAft>
                <a:spcPts val="0"/>
              </a:spcAft>
              <a:buClr>
                <a:srgbClr val="2E3A4D"/>
              </a:buClr>
              <a:buSzPts val="1800"/>
              <a:buChar char="•"/>
              <a:defRPr/>
            </a:lvl3pPr>
            <a:lvl4pPr marL="1828800" lvl="3" indent="-342900" algn="l">
              <a:lnSpc>
                <a:spcPct val="90000"/>
              </a:lnSpc>
              <a:spcBef>
                <a:spcPts val="500"/>
              </a:spcBef>
              <a:spcAft>
                <a:spcPts val="0"/>
              </a:spcAft>
              <a:buClr>
                <a:srgbClr val="2E3A4D"/>
              </a:buClr>
              <a:buSzPts val="1800"/>
              <a:buChar char="•"/>
              <a:defRPr/>
            </a:lvl4pPr>
            <a:lvl5pPr marL="2286000" lvl="4" indent="-342900" algn="l">
              <a:lnSpc>
                <a:spcPct val="90000"/>
              </a:lnSpc>
              <a:spcBef>
                <a:spcPts val="500"/>
              </a:spcBef>
              <a:spcAft>
                <a:spcPts val="0"/>
              </a:spcAft>
              <a:buClr>
                <a:srgbClr val="2E3A4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20"/>
          <p:cNvSpPr txBox="1">
            <a:spLocks noGrp="1"/>
          </p:cNvSpPr>
          <p:nvPr>
            <p:ph type="dt" idx="10"/>
          </p:nvPr>
        </p:nvSpPr>
        <p:spPr>
          <a:xfrm>
            <a:off x="185057" y="6260653"/>
            <a:ext cx="3853543"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2" name="Google Shape;10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20"/>
          <p:cNvSpPr txBox="1">
            <a:spLocks noGrp="1"/>
          </p:cNvSpPr>
          <p:nvPr>
            <p:ph type="sldNum" idx="12"/>
          </p:nvPr>
        </p:nvSpPr>
        <p:spPr>
          <a:xfrm>
            <a:off x="9312344" y="6260653"/>
            <a:ext cx="274320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04"/>
        <p:cNvGrpSpPr/>
        <p:nvPr/>
      </p:nvGrpSpPr>
      <p:grpSpPr>
        <a:xfrm>
          <a:off x="0" y="0"/>
          <a:ext cx="0" cy="0"/>
          <a:chOff x="0" y="0"/>
          <a:chExt cx="0" cy="0"/>
        </a:xfrm>
      </p:grpSpPr>
      <p:sp>
        <p:nvSpPr>
          <p:cNvPr id="105" name="Google Shape;105;p21"/>
          <p:cNvSpPr txBox="1">
            <a:spLocks noGrp="1"/>
          </p:cNvSpPr>
          <p:nvPr>
            <p:ph type="title"/>
          </p:nvPr>
        </p:nvSpPr>
        <p:spPr>
          <a:xfrm rot="5400000">
            <a:off x="7133431" y="1956594"/>
            <a:ext cx="5811838" cy="2628900"/>
          </a:xfrm>
          <a:prstGeom prst="rect">
            <a:avLst/>
          </a:prstGeom>
          <a:solidFill>
            <a:schemeClr val="lt1"/>
          </a:solid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EF4D8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2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2E3A4D"/>
              </a:buClr>
              <a:buSzPts val="1800"/>
              <a:buChar char="•"/>
              <a:defRPr/>
            </a:lvl1pPr>
            <a:lvl2pPr marL="914400" lvl="1" indent="-342900" algn="l">
              <a:lnSpc>
                <a:spcPct val="90000"/>
              </a:lnSpc>
              <a:spcBef>
                <a:spcPts val="500"/>
              </a:spcBef>
              <a:spcAft>
                <a:spcPts val="0"/>
              </a:spcAft>
              <a:buClr>
                <a:srgbClr val="2E3A4D"/>
              </a:buClr>
              <a:buSzPts val="1800"/>
              <a:buChar char="•"/>
              <a:defRPr/>
            </a:lvl2pPr>
            <a:lvl3pPr marL="1371600" lvl="2" indent="-342900" algn="l">
              <a:lnSpc>
                <a:spcPct val="90000"/>
              </a:lnSpc>
              <a:spcBef>
                <a:spcPts val="500"/>
              </a:spcBef>
              <a:spcAft>
                <a:spcPts val="0"/>
              </a:spcAft>
              <a:buClr>
                <a:srgbClr val="2E3A4D"/>
              </a:buClr>
              <a:buSzPts val="1800"/>
              <a:buChar char="•"/>
              <a:defRPr/>
            </a:lvl3pPr>
            <a:lvl4pPr marL="1828800" lvl="3" indent="-342900" algn="l">
              <a:lnSpc>
                <a:spcPct val="90000"/>
              </a:lnSpc>
              <a:spcBef>
                <a:spcPts val="500"/>
              </a:spcBef>
              <a:spcAft>
                <a:spcPts val="0"/>
              </a:spcAft>
              <a:buClr>
                <a:srgbClr val="2E3A4D"/>
              </a:buClr>
              <a:buSzPts val="1800"/>
              <a:buChar char="•"/>
              <a:defRPr/>
            </a:lvl4pPr>
            <a:lvl5pPr marL="2286000" lvl="4" indent="-342900" algn="l">
              <a:lnSpc>
                <a:spcPct val="90000"/>
              </a:lnSpc>
              <a:spcBef>
                <a:spcPts val="500"/>
              </a:spcBef>
              <a:spcAft>
                <a:spcPts val="0"/>
              </a:spcAft>
              <a:buClr>
                <a:srgbClr val="2E3A4D"/>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21"/>
          <p:cNvSpPr txBox="1">
            <a:spLocks noGrp="1"/>
          </p:cNvSpPr>
          <p:nvPr>
            <p:ph type="dt" idx="10"/>
          </p:nvPr>
        </p:nvSpPr>
        <p:spPr>
          <a:xfrm>
            <a:off x="185057" y="6260653"/>
            <a:ext cx="3853543"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8" name="Google Shape;108;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21"/>
          <p:cNvSpPr txBox="1">
            <a:spLocks noGrp="1"/>
          </p:cNvSpPr>
          <p:nvPr>
            <p:ph type="sldNum" idx="12"/>
          </p:nvPr>
        </p:nvSpPr>
        <p:spPr>
          <a:xfrm>
            <a:off x="9312344" y="6260653"/>
            <a:ext cx="2743200" cy="365125"/>
          </a:xfrm>
          <a:prstGeom prst="rect">
            <a:avLst/>
          </a:prstGeom>
          <a:noFill/>
          <a:ln>
            <a:noFill/>
          </a:ln>
        </p:spPr>
        <p:txBody>
          <a:bodyPr spcFirstLastPara="1" wrap="square" lIns="91425" tIns="45700" rIns="91425" bIns="45700" anchor="b"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161871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2741366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8/24/2023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369588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8/24/2023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119726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8/24/2023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0537019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5938661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9165651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55659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in Page Layou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F7AD10C5-26A1-294A-B502-539EF9CFA54D}"/>
              </a:ext>
            </a:extLst>
          </p:cNvPr>
          <p:cNvSpPr>
            <a:spLocks noGrp="1"/>
          </p:cNvSpPr>
          <p:nvPr>
            <p:ph idx="1" hasCustomPrompt="1"/>
          </p:nvPr>
        </p:nvSpPr>
        <p:spPr>
          <a:xfrm>
            <a:off x="838200" y="2998381"/>
            <a:ext cx="10515600" cy="2817628"/>
          </a:xfrm>
          <a:prstGeom prst="rect">
            <a:avLst/>
          </a:prstGeom>
        </p:spPr>
        <p:txBody>
          <a:bodyPr vert="horz" lIns="91440" tIns="45720" rIns="91440" bIns="45720" rtlCol="0">
            <a:noAutofit/>
          </a:bodyPr>
          <a:lstStyle>
            <a:lvl1pPr>
              <a:defRPr>
                <a:solidFill>
                  <a:srgbClr val="2E3A4D"/>
                </a:solidFill>
              </a:defRPr>
            </a:lvl1pPr>
            <a:lvl2pPr>
              <a:defRPr>
                <a:solidFill>
                  <a:srgbClr val="2E3A4D"/>
                </a:solidFill>
              </a:defRPr>
            </a:lvl2pPr>
            <a:lvl3pPr>
              <a:defRPr>
                <a:solidFill>
                  <a:srgbClr val="2E3A4D"/>
                </a:solidFill>
              </a:defRPr>
            </a:lvl3pPr>
            <a:lvl4pPr>
              <a:defRPr>
                <a:solidFill>
                  <a:srgbClr val="2E3A4D"/>
                </a:solidFill>
              </a:defRPr>
            </a:lvl4pPr>
            <a:lvl5pPr>
              <a:defRPr>
                <a:solidFill>
                  <a:srgbClr val="2E3A4D"/>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Placeholder 14">
            <a:extLst>
              <a:ext uri="{FF2B5EF4-FFF2-40B4-BE49-F238E27FC236}">
                <a16:creationId xmlns:a16="http://schemas.microsoft.com/office/drawing/2014/main" id="{CC640AA3-AFF8-634E-840B-6EB5F427C0D8}"/>
              </a:ext>
            </a:extLst>
          </p:cNvPr>
          <p:cNvSpPr>
            <a:spLocks noGrp="1"/>
          </p:cNvSpPr>
          <p:nvPr>
            <p:ph type="title"/>
          </p:nvPr>
        </p:nvSpPr>
        <p:spPr>
          <a:xfrm>
            <a:off x="838200" y="1548733"/>
            <a:ext cx="10515600" cy="1258262"/>
          </a:xfrm>
          <a:prstGeom prst="rect">
            <a:avLst/>
          </a:prstGeom>
          <a:solidFill>
            <a:schemeClr val="bg1"/>
          </a:solidFill>
        </p:spPr>
        <p:txBody>
          <a:bodyPr vert="horz" lIns="91440" tIns="45720" rIns="91440" bIns="45720" rtlCol="0" anchor="ctr" anchorCtr="0">
            <a:noAutofit/>
          </a:bodyPr>
          <a:lstStyle/>
          <a:p>
            <a:r>
              <a:rPr lang="en-US"/>
              <a:t>Click to edit Master title style</a:t>
            </a:r>
          </a:p>
        </p:txBody>
      </p:sp>
      <p:sp>
        <p:nvSpPr>
          <p:cNvPr id="11" name="Slide Number Placeholder 10">
            <a:extLst>
              <a:ext uri="{FF2B5EF4-FFF2-40B4-BE49-F238E27FC236}">
                <a16:creationId xmlns:a16="http://schemas.microsoft.com/office/drawing/2014/main" id="{E55B9751-AD77-3948-A3F3-EABE1392BDC6}"/>
              </a:ext>
            </a:extLst>
          </p:cNvPr>
          <p:cNvSpPr>
            <a:spLocks noGrp="1"/>
          </p:cNvSpPr>
          <p:nvPr>
            <p:ph type="sldNum" sz="quarter" idx="12"/>
          </p:nvPr>
        </p:nvSpPr>
        <p:spPr/>
        <p:txBody>
          <a:bodyPr/>
          <a:lstStyle/>
          <a:p>
            <a:r>
              <a:rPr lang="en-US"/>
              <a:t>Page </a:t>
            </a:r>
            <a:fld id="{6CD04867-206E-8E42-A1B6-AF5E95E31B30}" type="slidenum">
              <a:rPr lang="en-US" smtClean="0"/>
              <a:pPr/>
              <a:t>‹#›</a:t>
            </a:fld>
            <a:endParaRPr lang="en-US" sz="1000"/>
          </a:p>
        </p:txBody>
      </p:sp>
      <p:sp>
        <p:nvSpPr>
          <p:cNvPr id="9" name="Footer Placeholder 13">
            <a:extLst>
              <a:ext uri="{FF2B5EF4-FFF2-40B4-BE49-F238E27FC236}">
                <a16:creationId xmlns:a16="http://schemas.microsoft.com/office/drawing/2014/main" id="{9C3BD9AF-7FCB-2246-A5BB-C3071E7F181A}"/>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Tree>
    <p:extLst>
      <p:ext uri="{BB962C8B-B14F-4D97-AF65-F5344CB8AC3E}">
        <p14:creationId xmlns:p14="http://schemas.microsoft.com/office/powerpoint/2010/main" val="103220303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6963863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187A7-73FE-1648-85E8-918855DCBB9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63E777F4-3841-0C43-8AE3-13F39BE46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DED2B781-6FEF-6746-B956-CE02133A2F8E}"/>
              </a:ext>
            </a:extLst>
          </p:cNvPr>
          <p:cNvSpPr>
            <a:spLocks noGrp="1"/>
          </p:cNvSpPr>
          <p:nvPr>
            <p:ph type="dt" sz="half" idx="10"/>
          </p:nvPr>
        </p:nvSpPr>
        <p:spPr/>
        <p:txBody>
          <a:bodyPr/>
          <a:lstStyle/>
          <a:p>
            <a:fld id="{AD016B89-C0AB-9F42-A951-8265C12E1F1E}" type="datetimeFigureOut">
              <a:rPr lang="en-GB" smtClean="0"/>
              <a:t>24/08/2023</a:t>
            </a:fld>
            <a:endParaRPr lang="en-GB"/>
          </a:p>
        </p:txBody>
      </p:sp>
      <p:sp>
        <p:nvSpPr>
          <p:cNvPr id="5" name="Footer Placeholder 4">
            <a:extLst>
              <a:ext uri="{FF2B5EF4-FFF2-40B4-BE49-F238E27FC236}">
                <a16:creationId xmlns:a16="http://schemas.microsoft.com/office/drawing/2014/main" id="{668CD437-4262-8F40-85C6-8837B304213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3BC6523-075F-5640-80E2-3F136AFA078A}"/>
              </a:ext>
            </a:extLst>
          </p:cNvPr>
          <p:cNvSpPr>
            <a:spLocks noGrp="1"/>
          </p:cNvSpPr>
          <p:nvPr>
            <p:ph type="sldNum" sz="quarter" idx="12"/>
          </p:nvPr>
        </p:nvSpPr>
        <p:spPr/>
        <p:txBody>
          <a:bodyPr/>
          <a:lstStyle/>
          <a:p>
            <a:fld id="{6FECFA8E-FCD1-F44B-A5AB-193FAED12B12}" type="slidenum">
              <a:rPr lang="en-GB" smtClean="0"/>
              <a:t>‹#›</a:t>
            </a:fld>
            <a:endParaRPr lang="en-GB"/>
          </a:p>
        </p:txBody>
      </p:sp>
    </p:spTree>
    <p:extLst>
      <p:ext uri="{BB962C8B-B14F-4D97-AF65-F5344CB8AC3E}">
        <p14:creationId xmlns:p14="http://schemas.microsoft.com/office/powerpoint/2010/main" val="41521425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0AFCC-3CE2-994E-B8EA-9F4F756EEEC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A1B1B36C-802F-B24A-9895-B02813A3D84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D0C11CC-1585-304B-A4A5-87E233E9D887}"/>
              </a:ext>
            </a:extLst>
          </p:cNvPr>
          <p:cNvSpPr>
            <a:spLocks noGrp="1"/>
          </p:cNvSpPr>
          <p:nvPr>
            <p:ph type="dt" sz="half" idx="10"/>
          </p:nvPr>
        </p:nvSpPr>
        <p:spPr/>
        <p:txBody>
          <a:bodyPr/>
          <a:lstStyle/>
          <a:p>
            <a:fld id="{AD016B89-C0AB-9F42-A951-8265C12E1F1E}" type="datetimeFigureOut">
              <a:rPr lang="en-GB" smtClean="0"/>
              <a:t>24/08/2023</a:t>
            </a:fld>
            <a:endParaRPr lang="en-GB"/>
          </a:p>
        </p:txBody>
      </p:sp>
      <p:sp>
        <p:nvSpPr>
          <p:cNvPr id="5" name="Footer Placeholder 4">
            <a:extLst>
              <a:ext uri="{FF2B5EF4-FFF2-40B4-BE49-F238E27FC236}">
                <a16:creationId xmlns:a16="http://schemas.microsoft.com/office/drawing/2014/main" id="{E33734A7-67BB-0446-84F5-CE71610EC6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FFBD11-74E9-E848-810D-00B98AC18617}"/>
              </a:ext>
            </a:extLst>
          </p:cNvPr>
          <p:cNvSpPr>
            <a:spLocks noGrp="1"/>
          </p:cNvSpPr>
          <p:nvPr>
            <p:ph type="sldNum" sz="quarter" idx="12"/>
          </p:nvPr>
        </p:nvSpPr>
        <p:spPr/>
        <p:txBody>
          <a:bodyPr/>
          <a:lstStyle/>
          <a:p>
            <a:fld id="{6FECFA8E-FCD1-F44B-A5AB-193FAED12B12}" type="slidenum">
              <a:rPr lang="en-GB" smtClean="0"/>
              <a:t>‹#›</a:t>
            </a:fld>
            <a:endParaRPr lang="en-GB"/>
          </a:p>
        </p:txBody>
      </p:sp>
    </p:spTree>
    <p:extLst>
      <p:ext uri="{BB962C8B-B14F-4D97-AF65-F5344CB8AC3E}">
        <p14:creationId xmlns:p14="http://schemas.microsoft.com/office/powerpoint/2010/main" val="28502185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86190-8E7C-AE47-9099-1E882295341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4461C5BD-19F9-B64A-ADDE-0B5C0F6536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F1A4D46-FC76-9E4D-8C52-34322D100780}"/>
              </a:ext>
            </a:extLst>
          </p:cNvPr>
          <p:cNvSpPr>
            <a:spLocks noGrp="1"/>
          </p:cNvSpPr>
          <p:nvPr>
            <p:ph type="dt" sz="half" idx="10"/>
          </p:nvPr>
        </p:nvSpPr>
        <p:spPr/>
        <p:txBody>
          <a:bodyPr/>
          <a:lstStyle/>
          <a:p>
            <a:fld id="{AD016B89-C0AB-9F42-A951-8265C12E1F1E}" type="datetimeFigureOut">
              <a:rPr lang="en-GB" smtClean="0"/>
              <a:t>24/08/2023</a:t>
            </a:fld>
            <a:endParaRPr lang="en-GB"/>
          </a:p>
        </p:txBody>
      </p:sp>
      <p:sp>
        <p:nvSpPr>
          <p:cNvPr id="5" name="Footer Placeholder 4">
            <a:extLst>
              <a:ext uri="{FF2B5EF4-FFF2-40B4-BE49-F238E27FC236}">
                <a16:creationId xmlns:a16="http://schemas.microsoft.com/office/drawing/2014/main" id="{31AF3EA8-C123-394F-9AA8-3A506E60F0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A290B5-79C6-D04E-863C-C7D9374EE9E1}"/>
              </a:ext>
            </a:extLst>
          </p:cNvPr>
          <p:cNvSpPr>
            <a:spLocks noGrp="1"/>
          </p:cNvSpPr>
          <p:nvPr>
            <p:ph type="sldNum" sz="quarter" idx="12"/>
          </p:nvPr>
        </p:nvSpPr>
        <p:spPr/>
        <p:txBody>
          <a:bodyPr/>
          <a:lstStyle/>
          <a:p>
            <a:fld id="{6FECFA8E-FCD1-F44B-A5AB-193FAED12B12}" type="slidenum">
              <a:rPr lang="en-GB" smtClean="0"/>
              <a:t>‹#›</a:t>
            </a:fld>
            <a:endParaRPr lang="en-GB"/>
          </a:p>
        </p:txBody>
      </p:sp>
    </p:spTree>
    <p:extLst>
      <p:ext uri="{BB962C8B-B14F-4D97-AF65-F5344CB8AC3E}">
        <p14:creationId xmlns:p14="http://schemas.microsoft.com/office/powerpoint/2010/main" val="42815024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37B80-8D12-F645-99FD-8AD04F7B2EDF}"/>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5DD4ACA-1656-9948-B17C-0AD39DF146B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3DA6FE23-CA7F-2647-BC9B-3EE8152536D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1DD0D81C-E280-8D47-80B9-E45A4B10B11A}"/>
              </a:ext>
            </a:extLst>
          </p:cNvPr>
          <p:cNvSpPr>
            <a:spLocks noGrp="1"/>
          </p:cNvSpPr>
          <p:nvPr>
            <p:ph type="dt" sz="half" idx="10"/>
          </p:nvPr>
        </p:nvSpPr>
        <p:spPr/>
        <p:txBody>
          <a:bodyPr/>
          <a:lstStyle/>
          <a:p>
            <a:fld id="{AD016B89-C0AB-9F42-A951-8265C12E1F1E}" type="datetimeFigureOut">
              <a:rPr lang="en-GB" smtClean="0"/>
              <a:t>24/08/2023</a:t>
            </a:fld>
            <a:endParaRPr lang="en-GB"/>
          </a:p>
        </p:txBody>
      </p:sp>
      <p:sp>
        <p:nvSpPr>
          <p:cNvPr id="6" name="Footer Placeholder 5">
            <a:extLst>
              <a:ext uri="{FF2B5EF4-FFF2-40B4-BE49-F238E27FC236}">
                <a16:creationId xmlns:a16="http://schemas.microsoft.com/office/drawing/2014/main" id="{98E66BE1-CDA1-754B-ABFE-3311FFCFB3F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D3790A-FAD6-994F-BA59-BCA52D6C0955}"/>
              </a:ext>
            </a:extLst>
          </p:cNvPr>
          <p:cNvSpPr>
            <a:spLocks noGrp="1"/>
          </p:cNvSpPr>
          <p:nvPr>
            <p:ph type="sldNum" sz="quarter" idx="12"/>
          </p:nvPr>
        </p:nvSpPr>
        <p:spPr/>
        <p:txBody>
          <a:bodyPr/>
          <a:lstStyle/>
          <a:p>
            <a:fld id="{6FECFA8E-FCD1-F44B-A5AB-193FAED12B12}" type="slidenum">
              <a:rPr lang="en-GB" smtClean="0"/>
              <a:t>‹#›</a:t>
            </a:fld>
            <a:endParaRPr lang="en-GB"/>
          </a:p>
        </p:txBody>
      </p:sp>
    </p:spTree>
    <p:extLst>
      <p:ext uri="{BB962C8B-B14F-4D97-AF65-F5344CB8AC3E}">
        <p14:creationId xmlns:p14="http://schemas.microsoft.com/office/powerpoint/2010/main" val="399056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F84DF-9C5C-8340-BD80-D8620BDADAA9}"/>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FA61E861-8BB8-1D49-961E-F37CA76A13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C4DF4D0-30D1-444A-B58E-FACD9E2227A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E6CE25C-C134-6840-8FD8-89F3FCFAD8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86890CB-F0A3-E24E-BBA3-FF14FABA128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E582A41-B837-2640-8922-62A8991912AA}"/>
              </a:ext>
            </a:extLst>
          </p:cNvPr>
          <p:cNvSpPr>
            <a:spLocks noGrp="1"/>
          </p:cNvSpPr>
          <p:nvPr>
            <p:ph type="dt" sz="half" idx="10"/>
          </p:nvPr>
        </p:nvSpPr>
        <p:spPr/>
        <p:txBody>
          <a:bodyPr/>
          <a:lstStyle/>
          <a:p>
            <a:fld id="{AD016B89-C0AB-9F42-A951-8265C12E1F1E}" type="datetimeFigureOut">
              <a:rPr lang="en-GB" smtClean="0"/>
              <a:t>24/08/2023</a:t>
            </a:fld>
            <a:endParaRPr lang="en-GB"/>
          </a:p>
        </p:txBody>
      </p:sp>
      <p:sp>
        <p:nvSpPr>
          <p:cNvPr id="8" name="Footer Placeholder 7">
            <a:extLst>
              <a:ext uri="{FF2B5EF4-FFF2-40B4-BE49-F238E27FC236}">
                <a16:creationId xmlns:a16="http://schemas.microsoft.com/office/drawing/2014/main" id="{28A4D465-8A0A-2047-8BF2-B50EF5265E4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84D0817-5F86-2C4A-A1EF-94BBB3C059AE}"/>
              </a:ext>
            </a:extLst>
          </p:cNvPr>
          <p:cNvSpPr>
            <a:spLocks noGrp="1"/>
          </p:cNvSpPr>
          <p:nvPr>
            <p:ph type="sldNum" sz="quarter" idx="12"/>
          </p:nvPr>
        </p:nvSpPr>
        <p:spPr/>
        <p:txBody>
          <a:bodyPr/>
          <a:lstStyle/>
          <a:p>
            <a:fld id="{6FECFA8E-FCD1-F44B-A5AB-193FAED12B12}" type="slidenum">
              <a:rPr lang="en-GB" smtClean="0"/>
              <a:t>‹#›</a:t>
            </a:fld>
            <a:endParaRPr lang="en-GB"/>
          </a:p>
        </p:txBody>
      </p:sp>
    </p:spTree>
    <p:extLst>
      <p:ext uri="{BB962C8B-B14F-4D97-AF65-F5344CB8AC3E}">
        <p14:creationId xmlns:p14="http://schemas.microsoft.com/office/powerpoint/2010/main" val="18649743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93A7A-B29D-1E4C-AF8B-D4E6C3D1B9A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31E5911B-16B7-D84E-802F-1F24C726225B}"/>
              </a:ext>
            </a:extLst>
          </p:cNvPr>
          <p:cNvSpPr>
            <a:spLocks noGrp="1"/>
          </p:cNvSpPr>
          <p:nvPr>
            <p:ph type="dt" sz="half" idx="10"/>
          </p:nvPr>
        </p:nvSpPr>
        <p:spPr/>
        <p:txBody>
          <a:bodyPr/>
          <a:lstStyle/>
          <a:p>
            <a:fld id="{AD016B89-C0AB-9F42-A951-8265C12E1F1E}" type="datetimeFigureOut">
              <a:rPr lang="en-GB" smtClean="0"/>
              <a:t>24/08/2023</a:t>
            </a:fld>
            <a:endParaRPr lang="en-GB"/>
          </a:p>
        </p:txBody>
      </p:sp>
      <p:sp>
        <p:nvSpPr>
          <p:cNvPr id="4" name="Footer Placeholder 3">
            <a:extLst>
              <a:ext uri="{FF2B5EF4-FFF2-40B4-BE49-F238E27FC236}">
                <a16:creationId xmlns:a16="http://schemas.microsoft.com/office/drawing/2014/main" id="{FFFEEC9B-DE9F-204D-BDAC-6DB617E3B33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7FE213D-4532-FC42-A998-FA6F78FC4DAB}"/>
              </a:ext>
            </a:extLst>
          </p:cNvPr>
          <p:cNvSpPr>
            <a:spLocks noGrp="1"/>
          </p:cNvSpPr>
          <p:nvPr>
            <p:ph type="sldNum" sz="quarter" idx="12"/>
          </p:nvPr>
        </p:nvSpPr>
        <p:spPr/>
        <p:txBody>
          <a:bodyPr/>
          <a:lstStyle/>
          <a:p>
            <a:fld id="{6FECFA8E-FCD1-F44B-A5AB-193FAED12B12}" type="slidenum">
              <a:rPr lang="en-GB" smtClean="0"/>
              <a:t>‹#›</a:t>
            </a:fld>
            <a:endParaRPr lang="en-GB"/>
          </a:p>
        </p:txBody>
      </p:sp>
    </p:spTree>
    <p:extLst>
      <p:ext uri="{BB962C8B-B14F-4D97-AF65-F5344CB8AC3E}">
        <p14:creationId xmlns:p14="http://schemas.microsoft.com/office/powerpoint/2010/main" val="3003941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B6B99C-FC68-C343-ABEB-7E23893D8393}"/>
              </a:ext>
            </a:extLst>
          </p:cNvPr>
          <p:cNvSpPr>
            <a:spLocks noGrp="1"/>
          </p:cNvSpPr>
          <p:nvPr>
            <p:ph type="dt" sz="half" idx="10"/>
          </p:nvPr>
        </p:nvSpPr>
        <p:spPr/>
        <p:txBody>
          <a:bodyPr/>
          <a:lstStyle/>
          <a:p>
            <a:fld id="{AD016B89-C0AB-9F42-A951-8265C12E1F1E}" type="datetimeFigureOut">
              <a:rPr lang="en-GB" smtClean="0"/>
              <a:t>24/08/2023</a:t>
            </a:fld>
            <a:endParaRPr lang="en-GB"/>
          </a:p>
        </p:txBody>
      </p:sp>
      <p:sp>
        <p:nvSpPr>
          <p:cNvPr id="3" name="Footer Placeholder 2">
            <a:extLst>
              <a:ext uri="{FF2B5EF4-FFF2-40B4-BE49-F238E27FC236}">
                <a16:creationId xmlns:a16="http://schemas.microsoft.com/office/drawing/2014/main" id="{582B4562-961E-FA43-A78D-1B677927BB2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6BCE70F-A24E-2A4A-80AF-75468285444C}"/>
              </a:ext>
            </a:extLst>
          </p:cNvPr>
          <p:cNvSpPr>
            <a:spLocks noGrp="1"/>
          </p:cNvSpPr>
          <p:nvPr>
            <p:ph type="sldNum" sz="quarter" idx="12"/>
          </p:nvPr>
        </p:nvSpPr>
        <p:spPr/>
        <p:txBody>
          <a:bodyPr/>
          <a:lstStyle/>
          <a:p>
            <a:fld id="{6FECFA8E-FCD1-F44B-A5AB-193FAED12B12}" type="slidenum">
              <a:rPr lang="en-GB" smtClean="0"/>
              <a:t>‹#›</a:t>
            </a:fld>
            <a:endParaRPr lang="en-GB"/>
          </a:p>
        </p:txBody>
      </p:sp>
    </p:spTree>
    <p:extLst>
      <p:ext uri="{BB962C8B-B14F-4D97-AF65-F5344CB8AC3E}">
        <p14:creationId xmlns:p14="http://schemas.microsoft.com/office/powerpoint/2010/main" val="35507210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3DD30-738C-834A-A3FB-9AACD42838B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4E99346A-548B-7C4E-AC5B-C0D479E169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431E080C-BAC8-FD40-AAFC-6F24E16DF4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C2DFDC0-D9BD-7743-86BB-C93B7C5ED7B4}"/>
              </a:ext>
            </a:extLst>
          </p:cNvPr>
          <p:cNvSpPr>
            <a:spLocks noGrp="1"/>
          </p:cNvSpPr>
          <p:nvPr>
            <p:ph type="dt" sz="half" idx="10"/>
          </p:nvPr>
        </p:nvSpPr>
        <p:spPr/>
        <p:txBody>
          <a:bodyPr/>
          <a:lstStyle/>
          <a:p>
            <a:fld id="{AD016B89-C0AB-9F42-A951-8265C12E1F1E}" type="datetimeFigureOut">
              <a:rPr lang="en-GB" smtClean="0"/>
              <a:t>24/08/2023</a:t>
            </a:fld>
            <a:endParaRPr lang="en-GB"/>
          </a:p>
        </p:txBody>
      </p:sp>
      <p:sp>
        <p:nvSpPr>
          <p:cNvPr id="6" name="Footer Placeholder 5">
            <a:extLst>
              <a:ext uri="{FF2B5EF4-FFF2-40B4-BE49-F238E27FC236}">
                <a16:creationId xmlns:a16="http://schemas.microsoft.com/office/drawing/2014/main" id="{BC0B47DE-76F7-4845-AE4E-E0CB4B2E3E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CD44E2-18A9-F441-AB37-529C3FE49B50}"/>
              </a:ext>
            </a:extLst>
          </p:cNvPr>
          <p:cNvSpPr>
            <a:spLocks noGrp="1"/>
          </p:cNvSpPr>
          <p:nvPr>
            <p:ph type="sldNum" sz="quarter" idx="12"/>
          </p:nvPr>
        </p:nvSpPr>
        <p:spPr/>
        <p:txBody>
          <a:bodyPr/>
          <a:lstStyle/>
          <a:p>
            <a:fld id="{6FECFA8E-FCD1-F44B-A5AB-193FAED12B12}" type="slidenum">
              <a:rPr lang="en-GB" smtClean="0"/>
              <a:t>‹#›</a:t>
            </a:fld>
            <a:endParaRPr lang="en-GB"/>
          </a:p>
        </p:txBody>
      </p:sp>
    </p:spTree>
    <p:extLst>
      <p:ext uri="{BB962C8B-B14F-4D97-AF65-F5344CB8AC3E}">
        <p14:creationId xmlns:p14="http://schemas.microsoft.com/office/powerpoint/2010/main" val="27903903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9E9A3-91EB-AD45-BF5A-95D77B2E05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9783C11-6494-E345-81E4-079DC69CF77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B79D7E7-1593-944C-AF96-3DF58B5986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9273AF7-4B81-464F-9FA6-CB1C64CABAA1}"/>
              </a:ext>
            </a:extLst>
          </p:cNvPr>
          <p:cNvSpPr>
            <a:spLocks noGrp="1"/>
          </p:cNvSpPr>
          <p:nvPr>
            <p:ph type="dt" sz="half" idx="10"/>
          </p:nvPr>
        </p:nvSpPr>
        <p:spPr/>
        <p:txBody>
          <a:bodyPr/>
          <a:lstStyle/>
          <a:p>
            <a:fld id="{AD016B89-C0AB-9F42-A951-8265C12E1F1E}" type="datetimeFigureOut">
              <a:rPr lang="en-GB" smtClean="0"/>
              <a:t>24/08/2023</a:t>
            </a:fld>
            <a:endParaRPr lang="en-GB"/>
          </a:p>
        </p:txBody>
      </p:sp>
      <p:sp>
        <p:nvSpPr>
          <p:cNvPr id="6" name="Footer Placeholder 5">
            <a:extLst>
              <a:ext uri="{FF2B5EF4-FFF2-40B4-BE49-F238E27FC236}">
                <a16:creationId xmlns:a16="http://schemas.microsoft.com/office/drawing/2014/main" id="{8786E256-A412-D346-93F0-66F08BC3618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8E9B760-C6B4-B04D-BFDC-0516D7735ACE}"/>
              </a:ext>
            </a:extLst>
          </p:cNvPr>
          <p:cNvSpPr>
            <a:spLocks noGrp="1"/>
          </p:cNvSpPr>
          <p:nvPr>
            <p:ph type="sldNum" sz="quarter" idx="12"/>
          </p:nvPr>
        </p:nvSpPr>
        <p:spPr/>
        <p:txBody>
          <a:bodyPr/>
          <a:lstStyle/>
          <a:p>
            <a:fld id="{6FECFA8E-FCD1-F44B-A5AB-193FAED12B12}" type="slidenum">
              <a:rPr lang="en-GB" smtClean="0"/>
              <a:t>‹#›</a:t>
            </a:fld>
            <a:endParaRPr lang="en-GB"/>
          </a:p>
        </p:txBody>
      </p:sp>
    </p:spTree>
    <p:extLst>
      <p:ext uri="{BB962C8B-B14F-4D97-AF65-F5344CB8AC3E}">
        <p14:creationId xmlns:p14="http://schemas.microsoft.com/office/powerpoint/2010/main" val="349385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ack P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C2064E0-370D-D248-AA34-E2AE1A1142F6}"/>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6300278-49C0-894B-94E2-B364F93108C9}"/>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NASP Logo">
            <a:extLst>
              <a:ext uri="{FF2B5EF4-FFF2-40B4-BE49-F238E27FC236}">
                <a16:creationId xmlns:a16="http://schemas.microsoft.com/office/drawing/2014/main" id="{717580D7-6269-0044-BB8C-1F5F455B1094}"/>
              </a:ext>
            </a:extLst>
          </p:cNvPr>
          <p:cNvPicPr>
            <a:picLocks noChangeAspect="1"/>
          </p:cNvPicPr>
          <p:nvPr userDrawn="1"/>
        </p:nvPicPr>
        <p:blipFill>
          <a:blip r:embed="rId2"/>
          <a:srcRect/>
          <a:stretch/>
        </p:blipFill>
        <p:spPr>
          <a:xfrm>
            <a:off x="715926" y="637953"/>
            <a:ext cx="4572000" cy="2514600"/>
          </a:xfrm>
          <a:prstGeom prst="rect">
            <a:avLst/>
          </a:prstGeom>
        </p:spPr>
      </p:pic>
      <p:pic>
        <p:nvPicPr>
          <p:cNvPr id="13" name="Picture 12">
            <a:extLst>
              <a:ext uri="{FF2B5EF4-FFF2-40B4-BE49-F238E27FC236}">
                <a16:creationId xmlns:a16="http://schemas.microsoft.com/office/drawing/2014/main" id="{B41A4B84-87AF-294B-8502-3C0BFF8654F7}"/>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6260466" y="0"/>
            <a:ext cx="5931534" cy="3923414"/>
          </a:xfrm>
          <a:prstGeom prst="rect">
            <a:avLst/>
          </a:prstGeom>
        </p:spPr>
      </p:pic>
      <p:sp>
        <p:nvSpPr>
          <p:cNvPr id="15" name="Subtitle 2">
            <a:extLst>
              <a:ext uri="{FF2B5EF4-FFF2-40B4-BE49-F238E27FC236}">
                <a16:creationId xmlns:a16="http://schemas.microsoft.com/office/drawing/2014/main" id="{7F14BE79-3E89-BF47-A14F-088A634A92E6}"/>
              </a:ext>
            </a:extLst>
          </p:cNvPr>
          <p:cNvSpPr>
            <a:spLocks noGrp="1"/>
          </p:cNvSpPr>
          <p:nvPr>
            <p:ph type="subTitle" idx="1" hasCustomPrompt="1"/>
          </p:nvPr>
        </p:nvSpPr>
        <p:spPr>
          <a:xfrm>
            <a:off x="3306726" y="3705448"/>
            <a:ext cx="7361273" cy="2070789"/>
          </a:xfrm>
        </p:spPr>
        <p:txBody>
          <a:bodyPr/>
          <a:lstStyle>
            <a:lvl1pPr marL="0" indent="0" algn="l">
              <a:buNone/>
              <a:defRPr sz="2000">
                <a:solidFill>
                  <a:srgbClr val="2E3A4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 heading if needed</a:t>
            </a:r>
          </a:p>
          <a:p>
            <a:r>
              <a:rPr lang="en-US"/>
              <a:t>20pt Arial</a:t>
            </a:r>
          </a:p>
        </p:txBody>
      </p:sp>
      <p:sp>
        <p:nvSpPr>
          <p:cNvPr id="12" name="Slide Number Placeholder 5">
            <a:extLst>
              <a:ext uri="{FF2B5EF4-FFF2-40B4-BE49-F238E27FC236}">
                <a16:creationId xmlns:a16="http://schemas.microsoft.com/office/drawing/2014/main" id="{6D69C179-397E-8340-BCAB-CE1F52278CD0}"/>
              </a:ext>
            </a:extLst>
          </p:cNvPr>
          <p:cNvSpPr>
            <a:spLocks noGrp="1"/>
          </p:cNvSpPr>
          <p:nvPr>
            <p:ph type="sldNum" sz="quarter" idx="4"/>
          </p:nvPr>
        </p:nvSpPr>
        <p:spPr>
          <a:xfrm>
            <a:off x="9312344" y="6260653"/>
            <a:ext cx="2743200" cy="365125"/>
          </a:xfrm>
          <a:prstGeom prst="rect">
            <a:avLst/>
          </a:prstGeom>
        </p:spPr>
        <p:txBody>
          <a:bodyPr vert="horz" lIns="91440" tIns="45720" rIns="91440" bIns="45720" rtlCol="0" anchor="b"/>
          <a:lstStyle>
            <a:lvl1pPr algn="r">
              <a:defRPr sz="1000">
                <a:solidFill>
                  <a:schemeClr val="tx1">
                    <a:tint val="75000"/>
                  </a:schemeClr>
                </a:solidFill>
              </a:defRPr>
            </a:lvl1pPr>
          </a:lstStyle>
          <a:p>
            <a:r>
              <a:rPr lang="en-US"/>
              <a:t>Page </a:t>
            </a:r>
            <a:fld id="{6CD04867-206E-8E42-A1B6-AF5E95E31B30}" type="slidenum">
              <a:rPr lang="en-US" smtClean="0"/>
              <a:pPr/>
              <a:t>‹#›</a:t>
            </a:fld>
            <a:endParaRPr lang="en-US" sz="1000"/>
          </a:p>
        </p:txBody>
      </p:sp>
      <p:sp>
        <p:nvSpPr>
          <p:cNvPr id="14" name="Footer Placeholder 13">
            <a:extLst>
              <a:ext uri="{FF2B5EF4-FFF2-40B4-BE49-F238E27FC236}">
                <a16:creationId xmlns:a16="http://schemas.microsoft.com/office/drawing/2014/main" id="{27C4457B-C7A7-8247-AC29-2D761B9E9209}"/>
              </a:ext>
            </a:extLst>
          </p:cNvPr>
          <p:cNvSpPr>
            <a:spLocks noGrp="1"/>
          </p:cNvSpPr>
          <p:nvPr>
            <p:ph type="ftr" sz="quarter" idx="11"/>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Tree>
    <p:extLst>
      <p:ext uri="{BB962C8B-B14F-4D97-AF65-F5344CB8AC3E}">
        <p14:creationId xmlns:p14="http://schemas.microsoft.com/office/powerpoint/2010/main" val="7675399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F6CF8-E392-A540-B53F-EBECEC577D0B}"/>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33C5E421-8628-5946-9D42-53E0F064DAA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7012859-941D-2E4F-9F56-08031EA0E601}"/>
              </a:ext>
            </a:extLst>
          </p:cNvPr>
          <p:cNvSpPr>
            <a:spLocks noGrp="1"/>
          </p:cNvSpPr>
          <p:nvPr>
            <p:ph type="dt" sz="half" idx="10"/>
          </p:nvPr>
        </p:nvSpPr>
        <p:spPr/>
        <p:txBody>
          <a:bodyPr/>
          <a:lstStyle/>
          <a:p>
            <a:fld id="{AD016B89-C0AB-9F42-A951-8265C12E1F1E}" type="datetimeFigureOut">
              <a:rPr lang="en-GB" smtClean="0"/>
              <a:t>24/08/2023</a:t>
            </a:fld>
            <a:endParaRPr lang="en-GB"/>
          </a:p>
        </p:txBody>
      </p:sp>
      <p:sp>
        <p:nvSpPr>
          <p:cNvPr id="5" name="Footer Placeholder 4">
            <a:extLst>
              <a:ext uri="{FF2B5EF4-FFF2-40B4-BE49-F238E27FC236}">
                <a16:creationId xmlns:a16="http://schemas.microsoft.com/office/drawing/2014/main" id="{69DDD122-9FD8-F249-BEA4-3719E525443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B452E59-425D-A748-B2B0-677B66494699}"/>
              </a:ext>
            </a:extLst>
          </p:cNvPr>
          <p:cNvSpPr>
            <a:spLocks noGrp="1"/>
          </p:cNvSpPr>
          <p:nvPr>
            <p:ph type="sldNum" sz="quarter" idx="12"/>
          </p:nvPr>
        </p:nvSpPr>
        <p:spPr/>
        <p:txBody>
          <a:bodyPr/>
          <a:lstStyle/>
          <a:p>
            <a:fld id="{6FECFA8E-FCD1-F44B-A5AB-193FAED12B12}" type="slidenum">
              <a:rPr lang="en-GB" smtClean="0"/>
              <a:t>‹#›</a:t>
            </a:fld>
            <a:endParaRPr lang="en-GB"/>
          </a:p>
        </p:txBody>
      </p:sp>
    </p:spTree>
    <p:extLst>
      <p:ext uri="{BB962C8B-B14F-4D97-AF65-F5344CB8AC3E}">
        <p14:creationId xmlns:p14="http://schemas.microsoft.com/office/powerpoint/2010/main" val="29439101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4BE17E-CFAD-344C-952B-FE12216407EF}"/>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33DB8850-55D3-2D48-A0CB-06BDA2B4086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3550EFA-2A98-3C45-B68E-652170661C01}"/>
              </a:ext>
            </a:extLst>
          </p:cNvPr>
          <p:cNvSpPr>
            <a:spLocks noGrp="1"/>
          </p:cNvSpPr>
          <p:nvPr>
            <p:ph type="dt" sz="half" idx="10"/>
          </p:nvPr>
        </p:nvSpPr>
        <p:spPr/>
        <p:txBody>
          <a:bodyPr/>
          <a:lstStyle/>
          <a:p>
            <a:fld id="{AD016B89-C0AB-9F42-A951-8265C12E1F1E}" type="datetimeFigureOut">
              <a:rPr lang="en-GB" smtClean="0"/>
              <a:t>24/08/2023</a:t>
            </a:fld>
            <a:endParaRPr lang="en-GB"/>
          </a:p>
        </p:txBody>
      </p:sp>
      <p:sp>
        <p:nvSpPr>
          <p:cNvPr id="5" name="Footer Placeholder 4">
            <a:extLst>
              <a:ext uri="{FF2B5EF4-FFF2-40B4-BE49-F238E27FC236}">
                <a16:creationId xmlns:a16="http://schemas.microsoft.com/office/drawing/2014/main" id="{3D60C835-3E0C-AE4E-B7E6-26CE895E45D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71CC62-F6B5-154B-BE48-B003B5B915C6}"/>
              </a:ext>
            </a:extLst>
          </p:cNvPr>
          <p:cNvSpPr>
            <a:spLocks noGrp="1"/>
          </p:cNvSpPr>
          <p:nvPr>
            <p:ph type="sldNum" sz="quarter" idx="12"/>
          </p:nvPr>
        </p:nvSpPr>
        <p:spPr/>
        <p:txBody>
          <a:bodyPr/>
          <a:lstStyle/>
          <a:p>
            <a:fld id="{6FECFA8E-FCD1-F44B-A5AB-193FAED12B12}" type="slidenum">
              <a:rPr lang="en-GB" smtClean="0"/>
              <a:t>‹#›</a:t>
            </a:fld>
            <a:endParaRPr lang="en-GB"/>
          </a:p>
        </p:txBody>
      </p:sp>
    </p:spTree>
    <p:extLst>
      <p:ext uri="{BB962C8B-B14F-4D97-AF65-F5344CB8AC3E}">
        <p14:creationId xmlns:p14="http://schemas.microsoft.com/office/powerpoint/2010/main" val="3645045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9D8AA057-B3CF-4EEF-86F2-AB142CBD1184}" type="datetimeFigureOut">
              <a:rPr lang="en-GB" smtClean="0"/>
              <a:t>24/08/2023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7BF414-3AE5-4A50-9CE2-7F73169929A9}" type="slidenum">
              <a:rPr lang="en-GB" smtClean="0"/>
              <a:t>‹#›</a:t>
            </a:fld>
            <a:endParaRPr lang="en-GB"/>
          </a:p>
        </p:txBody>
      </p:sp>
    </p:spTree>
    <p:extLst>
      <p:ext uri="{BB962C8B-B14F-4D97-AF65-F5344CB8AC3E}">
        <p14:creationId xmlns:p14="http://schemas.microsoft.com/office/powerpoint/2010/main" val="20260386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8AA057-B3CF-4EEF-86F2-AB142CBD1184}" type="datetimeFigureOut">
              <a:rPr lang="en-GB" smtClean="0"/>
              <a:t>24/08/2023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7BF414-3AE5-4A50-9CE2-7F73169929A9}" type="slidenum">
              <a:rPr lang="en-GB" smtClean="0"/>
              <a:t>‹#›</a:t>
            </a:fld>
            <a:endParaRPr lang="en-GB"/>
          </a:p>
        </p:txBody>
      </p:sp>
    </p:spTree>
    <p:extLst>
      <p:ext uri="{BB962C8B-B14F-4D97-AF65-F5344CB8AC3E}">
        <p14:creationId xmlns:p14="http://schemas.microsoft.com/office/powerpoint/2010/main" val="81190400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8AA057-B3CF-4EEF-86F2-AB142CBD1184}" type="datetimeFigureOut">
              <a:rPr lang="en-GB" smtClean="0"/>
              <a:t>24/08/2023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67BF414-3AE5-4A50-9CE2-7F73169929A9}" type="slidenum">
              <a:rPr lang="en-GB" smtClean="0"/>
              <a:t>‹#›</a:t>
            </a:fld>
            <a:endParaRPr lang="en-GB"/>
          </a:p>
        </p:txBody>
      </p:sp>
    </p:spTree>
    <p:extLst>
      <p:ext uri="{BB962C8B-B14F-4D97-AF65-F5344CB8AC3E}">
        <p14:creationId xmlns:p14="http://schemas.microsoft.com/office/powerpoint/2010/main" val="7588484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9D8AA057-B3CF-4EEF-86F2-AB142CBD1184}" type="datetimeFigureOut">
              <a:rPr lang="en-GB" smtClean="0"/>
              <a:t>24/08/2023</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867BF414-3AE5-4A50-9CE2-7F73169929A9}" type="slidenum">
              <a:rPr lang="en-GB" smtClean="0"/>
              <a:t>‹#›</a:t>
            </a:fld>
            <a:endParaRPr lang="en-GB"/>
          </a:p>
        </p:txBody>
      </p:sp>
    </p:spTree>
    <p:extLst>
      <p:ext uri="{BB962C8B-B14F-4D97-AF65-F5344CB8AC3E}">
        <p14:creationId xmlns:p14="http://schemas.microsoft.com/office/powerpoint/2010/main" val="29816041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1"/>
          <p:cNvSpPr>
            <a:spLocks noGrp="1"/>
          </p:cNvSpPr>
          <p:nvPr>
            <p:ph type="dt" sz="half" idx="10"/>
          </p:nvPr>
        </p:nvSpPr>
        <p:spPr/>
        <p:txBody>
          <a:bodyPr/>
          <a:lstStyle/>
          <a:p>
            <a:fld id="{9D8AA057-B3CF-4EEF-86F2-AB142CBD1184}" type="datetimeFigureOut">
              <a:rPr lang="en-GB" smtClean="0"/>
              <a:t>24/08/2023</a:t>
            </a:fld>
            <a:endParaRPr lang="en-GB"/>
          </a:p>
        </p:txBody>
      </p:sp>
      <p:sp>
        <p:nvSpPr>
          <p:cNvPr id="11" name="Footer Placeholder 10"/>
          <p:cNvSpPr>
            <a:spLocks noGrp="1"/>
          </p:cNvSpPr>
          <p:nvPr>
            <p:ph type="ftr" sz="quarter" idx="11"/>
          </p:nvPr>
        </p:nvSpPr>
        <p:spPr/>
        <p:txBody>
          <a:bodyPr/>
          <a:lstStyle/>
          <a:p>
            <a:endParaRPr lang="en-GB"/>
          </a:p>
        </p:txBody>
      </p:sp>
      <p:sp>
        <p:nvSpPr>
          <p:cNvPr id="12" name="Slide Number Placeholder 11"/>
          <p:cNvSpPr>
            <a:spLocks noGrp="1"/>
          </p:cNvSpPr>
          <p:nvPr>
            <p:ph type="sldNum" sz="quarter" idx="12"/>
          </p:nvPr>
        </p:nvSpPr>
        <p:spPr/>
        <p:txBody>
          <a:bodyPr/>
          <a:lstStyle/>
          <a:p>
            <a:fld id="{867BF414-3AE5-4A50-9CE2-7F73169929A9}" type="slidenum">
              <a:rPr lang="en-GB" smtClean="0"/>
              <a:t>‹#›</a:t>
            </a:fld>
            <a:endParaRPr lang="en-GB"/>
          </a:p>
        </p:txBody>
      </p:sp>
    </p:spTree>
    <p:extLst>
      <p:ext uri="{BB962C8B-B14F-4D97-AF65-F5344CB8AC3E}">
        <p14:creationId xmlns:p14="http://schemas.microsoft.com/office/powerpoint/2010/main" val="12654955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Date Placeholder 1"/>
          <p:cNvSpPr>
            <a:spLocks noGrp="1"/>
          </p:cNvSpPr>
          <p:nvPr>
            <p:ph type="dt" sz="half" idx="10"/>
          </p:nvPr>
        </p:nvSpPr>
        <p:spPr/>
        <p:txBody>
          <a:bodyPr/>
          <a:lstStyle/>
          <a:p>
            <a:fld id="{9D8AA057-B3CF-4EEF-86F2-AB142CBD1184}" type="datetimeFigureOut">
              <a:rPr lang="en-GB" smtClean="0"/>
              <a:t>24/08/2023</a:t>
            </a:fld>
            <a:endParaRPr lang="en-GB"/>
          </a:p>
        </p:txBody>
      </p:sp>
      <p:sp>
        <p:nvSpPr>
          <p:cNvPr id="7" name="Footer Placeholder 6"/>
          <p:cNvSpPr>
            <a:spLocks noGrp="1"/>
          </p:cNvSpPr>
          <p:nvPr>
            <p:ph type="ftr" sz="quarter" idx="11"/>
          </p:nvPr>
        </p:nvSpPr>
        <p:spPr/>
        <p:txBody>
          <a:bodyPr/>
          <a:lstStyle/>
          <a:p>
            <a:endParaRPr lang="en-GB"/>
          </a:p>
        </p:txBody>
      </p:sp>
      <p:sp>
        <p:nvSpPr>
          <p:cNvPr id="8" name="Slide Number Placeholder 7"/>
          <p:cNvSpPr>
            <a:spLocks noGrp="1"/>
          </p:cNvSpPr>
          <p:nvPr>
            <p:ph type="sldNum" sz="quarter" idx="12"/>
          </p:nvPr>
        </p:nvSpPr>
        <p:spPr/>
        <p:txBody>
          <a:bodyPr/>
          <a:lstStyle/>
          <a:p>
            <a:fld id="{867BF414-3AE5-4A50-9CE2-7F73169929A9}" type="slidenum">
              <a:rPr lang="en-GB" smtClean="0"/>
              <a:t>‹#›</a:t>
            </a:fld>
            <a:endParaRPr lang="en-GB"/>
          </a:p>
        </p:txBody>
      </p:sp>
    </p:spTree>
    <p:extLst>
      <p:ext uri="{BB962C8B-B14F-4D97-AF65-F5344CB8AC3E}">
        <p14:creationId xmlns:p14="http://schemas.microsoft.com/office/powerpoint/2010/main" val="13256049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D8AA057-B3CF-4EEF-86F2-AB142CBD1184}" type="datetimeFigureOut">
              <a:rPr lang="en-GB" smtClean="0"/>
              <a:t>24/08/2023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67BF414-3AE5-4A50-9CE2-7F73169929A9}" type="slidenum">
              <a:rPr lang="en-GB" smtClean="0"/>
              <a:t>‹#›</a:t>
            </a:fld>
            <a:endParaRPr lang="en-GB"/>
          </a:p>
        </p:txBody>
      </p:sp>
    </p:spTree>
    <p:extLst>
      <p:ext uri="{BB962C8B-B14F-4D97-AF65-F5344CB8AC3E}">
        <p14:creationId xmlns:p14="http://schemas.microsoft.com/office/powerpoint/2010/main" val="33730471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D8AA057-B3CF-4EEF-86F2-AB142CBD1184}" type="datetimeFigureOut">
              <a:rPr lang="en-GB" smtClean="0"/>
              <a:t>24/08/2023</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867BF414-3AE5-4A50-9CE2-7F73169929A9}" type="slidenum">
              <a:rPr lang="en-GB" smtClean="0"/>
              <a:t>‹#›</a:t>
            </a:fld>
            <a:endParaRPr lang="en-GB"/>
          </a:p>
        </p:txBody>
      </p:sp>
    </p:spTree>
    <p:extLst>
      <p:ext uri="{BB962C8B-B14F-4D97-AF65-F5344CB8AC3E}">
        <p14:creationId xmlns:p14="http://schemas.microsoft.com/office/powerpoint/2010/main" val="2646531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6CD04867-206E-8E42-A1B6-AF5E95E31B30}" type="slidenum">
              <a:rPr lang="en-US" smtClean="0"/>
              <a:t>‹#›</a:t>
            </a:fld>
            <a:endParaRPr lang="en-US"/>
          </a:p>
        </p:txBody>
      </p:sp>
      <p:sp>
        <p:nvSpPr>
          <p:cNvPr id="7" name="Footer Placeholder 13">
            <a:extLst>
              <a:ext uri="{FF2B5EF4-FFF2-40B4-BE49-F238E27FC236}">
                <a16:creationId xmlns:a16="http://schemas.microsoft.com/office/drawing/2014/main" id="{3169848E-31B1-0441-8A62-12174CD9C422}"/>
              </a:ext>
            </a:extLst>
          </p:cNvPr>
          <p:cNvSpPr txBox="1">
            <a:spLocks/>
          </p:cNvSpPr>
          <p:nvPr userDrawn="1"/>
        </p:nvSpPr>
        <p:spPr>
          <a:xfrm>
            <a:off x="136456" y="6356350"/>
            <a:ext cx="8016944" cy="365125"/>
          </a:xfrm>
          <a:prstGeom prst="rect">
            <a:avLst/>
          </a:prstGeom>
        </p:spPr>
        <p:txBody>
          <a:bodyPr/>
          <a:lstStyle>
            <a:defPPr>
              <a:defRPr lang="en-US"/>
            </a:defPPr>
            <a:lvl1pPr marL="0" algn="l" defTabSz="457200" rtl="0" eaLnBrk="1" latinLnBrk="0" hangingPunct="1">
              <a:defRPr sz="10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Title of section in the footer for accessible purposes</a:t>
            </a:r>
          </a:p>
        </p:txBody>
      </p:sp>
    </p:spTree>
    <p:extLst>
      <p:ext uri="{BB962C8B-B14F-4D97-AF65-F5344CB8AC3E}">
        <p14:creationId xmlns:p14="http://schemas.microsoft.com/office/powerpoint/2010/main" val="18881095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D8AA057-B3CF-4EEF-86F2-AB142CBD1184}" type="datetimeFigureOut">
              <a:rPr lang="en-GB" smtClean="0"/>
              <a:t>24/08/2023</a:t>
            </a:fld>
            <a:endParaRPr lang="en-GB"/>
          </a:p>
        </p:txBody>
      </p:sp>
      <p:sp>
        <p:nvSpPr>
          <p:cNvPr id="9" name="Footer Placeholder 8"/>
          <p:cNvSpPr>
            <a:spLocks noGrp="1"/>
          </p:cNvSpPr>
          <p:nvPr>
            <p:ph type="ftr" sz="quarter" idx="11"/>
          </p:nvPr>
        </p:nvSpPr>
        <p:spPr>
          <a:xfrm>
            <a:off x="3499101" y="6356350"/>
            <a:ext cx="5911517" cy="365125"/>
          </a:xfrm>
        </p:spPr>
        <p:txBody>
          <a:bodyPr/>
          <a:lstStyle/>
          <a:p>
            <a:endParaRPr lang="en-GB"/>
          </a:p>
        </p:txBody>
      </p:sp>
      <p:sp>
        <p:nvSpPr>
          <p:cNvPr id="10" name="Slide Number Placeholder 9"/>
          <p:cNvSpPr>
            <a:spLocks noGrp="1"/>
          </p:cNvSpPr>
          <p:nvPr>
            <p:ph type="sldNum" sz="quarter" idx="12"/>
          </p:nvPr>
        </p:nvSpPr>
        <p:spPr/>
        <p:txBody>
          <a:bodyPr/>
          <a:lstStyle/>
          <a:p>
            <a:fld id="{867BF414-3AE5-4A50-9CE2-7F73169929A9}" type="slidenum">
              <a:rPr lang="en-GB" smtClean="0"/>
              <a:t>‹#›</a:t>
            </a:fld>
            <a:endParaRPr lang="en-GB"/>
          </a:p>
        </p:txBody>
      </p:sp>
    </p:spTree>
    <p:extLst>
      <p:ext uri="{BB962C8B-B14F-4D97-AF65-F5344CB8AC3E}">
        <p14:creationId xmlns:p14="http://schemas.microsoft.com/office/powerpoint/2010/main" val="32432053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8AA057-B3CF-4EEF-86F2-AB142CBD1184}" type="datetimeFigureOut">
              <a:rPr lang="en-GB" smtClean="0"/>
              <a:t>24/08/2023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67BF414-3AE5-4A50-9CE2-7F73169929A9}" type="slidenum">
              <a:rPr lang="en-GB" smtClean="0"/>
              <a:t>‹#›</a:t>
            </a:fld>
            <a:endParaRPr lang="en-GB"/>
          </a:p>
        </p:txBody>
      </p:sp>
    </p:spTree>
    <p:extLst>
      <p:ext uri="{BB962C8B-B14F-4D97-AF65-F5344CB8AC3E}">
        <p14:creationId xmlns:p14="http://schemas.microsoft.com/office/powerpoint/2010/main" val="15117163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8AA057-B3CF-4EEF-86F2-AB142CBD1184}" type="datetimeFigureOut">
              <a:rPr lang="en-GB" smtClean="0"/>
              <a:t>24/08/2023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67BF414-3AE5-4A50-9CE2-7F73169929A9}" type="slidenum">
              <a:rPr lang="en-GB" smtClean="0"/>
              <a:t>‹#›</a:t>
            </a:fld>
            <a:endParaRPr lang="en-GB"/>
          </a:p>
        </p:txBody>
      </p:sp>
    </p:spTree>
    <p:extLst>
      <p:ext uri="{BB962C8B-B14F-4D97-AF65-F5344CB8AC3E}">
        <p14:creationId xmlns:p14="http://schemas.microsoft.com/office/powerpoint/2010/main" val="18550039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Cover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5BD3F4-D768-43C8-BBC2-CF998C2D5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3535" cy="6857999"/>
          </a:xfrm>
          <a:prstGeom prst="rect">
            <a:avLst/>
          </a:prstGeom>
        </p:spPr>
      </p:pic>
      <p:sp>
        <p:nvSpPr>
          <p:cNvPr id="2" name="Title 1">
            <a:extLst>
              <a:ext uri="{FF2B5EF4-FFF2-40B4-BE49-F238E27FC236}">
                <a16:creationId xmlns:a16="http://schemas.microsoft.com/office/drawing/2014/main" id="{FEF3EE83-9BB9-481D-8395-69C4DB5CDE1E}"/>
              </a:ext>
            </a:extLst>
          </p:cNvPr>
          <p:cNvSpPr>
            <a:spLocks noGrp="1"/>
          </p:cNvSpPr>
          <p:nvPr>
            <p:ph type="ctrTitle" hasCustomPrompt="1"/>
          </p:nvPr>
        </p:nvSpPr>
        <p:spPr>
          <a:xfrm>
            <a:off x="930374" y="2549668"/>
            <a:ext cx="9144000" cy="563231"/>
          </a:xfrm>
        </p:spPr>
        <p:txBody>
          <a:bodyPr anchor="t" anchorCtr="0">
            <a:spAutoFit/>
          </a:bodyPr>
          <a:lstStyle>
            <a:lvl1pPr algn="l">
              <a:defRPr sz="3400" b="1">
                <a:latin typeface="Arial" panose="020B0604020202020204" pitchFamily="34" charset="0"/>
                <a:cs typeface="Arial" panose="020B0604020202020204" pitchFamily="34" charset="0"/>
              </a:defRPr>
            </a:lvl1pPr>
          </a:lstStyle>
          <a:p>
            <a:r>
              <a:rPr lang="en-US"/>
              <a:t>Click to edit Presentation Heading style</a:t>
            </a:r>
            <a:endParaRPr lang="en-GB"/>
          </a:p>
        </p:txBody>
      </p:sp>
      <p:sp>
        <p:nvSpPr>
          <p:cNvPr id="3" name="Subtitle 2">
            <a:extLst>
              <a:ext uri="{FF2B5EF4-FFF2-40B4-BE49-F238E27FC236}">
                <a16:creationId xmlns:a16="http://schemas.microsoft.com/office/drawing/2014/main" id="{786283A4-33DB-4552-9007-D12033D1E1CF}"/>
              </a:ext>
            </a:extLst>
          </p:cNvPr>
          <p:cNvSpPr>
            <a:spLocks noGrp="1"/>
          </p:cNvSpPr>
          <p:nvPr>
            <p:ph type="subTitle" idx="1" hasCustomPrompt="1"/>
          </p:nvPr>
        </p:nvSpPr>
        <p:spPr>
          <a:xfrm>
            <a:off x="930374" y="4156220"/>
            <a:ext cx="9144000" cy="369332"/>
          </a:xfrm>
        </p:spPr>
        <p:txBody>
          <a:bodyPr>
            <a:spAutoFit/>
          </a:bodyPr>
          <a:lstStyle>
            <a:lvl1pPr marL="0" indent="0" algn="l">
              <a:buNone/>
              <a:defRPr sz="20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Presented by/Sub-heading style</a:t>
            </a:r>
            <a:endParaRPr lang="en-GB"/>
          </a:p>
        </p:txBody>
      </p:sp>
      <p:sp>
        <p:nvSpPr>
          <p:cNvPr id="11" name="Text Placeholder 10">
            <a:extLst>
              <a:ext uri="{FF2B5EF4-FFF2-40B4-BE49-F238E27FC236}">
                <a16:creationId xmlns:a16="http://schemas.microsoft.com/office/drawing/2014/main" id="{7AFDDB99-4A42-4713-B148-1FC5187A0930}"/>
              </a:ext>
            </a:extLst>
          </p:cNvPr>
          <p:cNvSpPr>
            <a:spLocks noGrp="1"/>
          </p:cNvSpPr>
          <p:nvPr>
            <p:ph type="body" sz="quarter" idx="13" hasCustomPrompt="1"/>
          </p:nvPr>
        </p:nvSpPr>
        <p:spPr>
          <a:xfrm>
            <a:off x="930275" y="5671367"/>
            <a:ext cx="4057650" cy="286232"/>
          </a:xfrm>
        </p:spPr>
        <p:txBody>
          <a:bodyPr anchor="b" anchorCtr="0">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a:t>Published DD Month YYYY</a:t>
            </a:r>
          </a:p>
        </p:txBody>
      </p:sp>
      <p:pic>
        <p:nvPicPr>
          <p:cNvPr id="5" name="Picture 4">
            <a:extLst>
              <a:ext uri="{FF2B5EF4-FFF2-40B4-BE49-F238E27FC236}">
                <a16:creationId xmlns:a16="http://schemas.microsoft.com/office/drawing/2014/main" id="{873076E1-79A4-46B4-8E65-9C656DB7429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7340" y="543894"/>
            <a:ext cx="1628811" cy="1056324"/>
          </a:xfrm>
          <a:prstGeom prst="rect">
            <a:avLst/>
          </a:prstGeom>
          <a:solidFill>
            <a:schemeClr val="bg1"/>
          </a:solidFill>
        </p:spPr>
      </p:pic>
    </p:spTree>
    <p:extLst>
      <p:ext uri="{BB962C8B-B14F-4D97-AF65-F5344CB8AC3E}">
        <p14:creationId xmlns:p14="http://schemas.microsoft.com/office/powerpoint/2010/main" val="28744033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C83D81-04CB-4893-9BFB-986BF0E2655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Title 1">
            <a:extLst>
              <a:ext uri="{FF2B5EF4-FFF2-40B4-BE49-F238E27FC236}">
                <a16:creationId xmlns:a16="http://schemas.microsoft.com/office/drawing/2014/main" id="{D8C0FCC9-C3AF-4E08-A905-07A58A845817}"/>
              </a:ext>
            </a:extLst>
          </p:cNvPr>
          <p:cNvSpPr>
            <a:spLocks noGrp="1"/>
          </p:cNvSpPr>
          <p:nvPr>
            <p:ph type="title"/>
          </p:nvPr>
        </p:nvSpPr>
        <p:spPr>
          <a:xfrm>
            <a:off x="360000" y="360000"/>
            <a:ext cx="11446163" cy="844839"/>
          </a:xfrm>
        </p:spPr>
        <p:txBody>
          <a:bodyPr anchor="t" anchorCtr="0">
            <a:normAutofit/>
          </a:bodyPr>
          <a:lstStyle>
            <a:lvl1pPr>
              <a:defRPr lang="en-GB" sz="3200" b="1" kern="1200" dirty="0">
                <a:solidFill>
                  <a:schemeClr val="tx1"/>
                </a:solidFill>
                <a:latin typeface="+mj-lt"/>
                <a:ea typeface="+mj-ea"/>
                <a:cs typeface="+mj-cs"/>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93FDBA4-4D5B-4377-BB63-5EFB26E87BF2}"/>
              </a:ext>
            </a:extLst>
          </p:cNvPr>
          <p:cNvSpPr>
            <a:spLocks noGrp="1"/>
          </p:cNvSpPr>
          <p:nvPr>
            <p:ph idx="1" hasCustomPrompt="1"/>
          </p:nvPr>
        </p:nvSpPr>
        <p:spPr>
          <a:xfrm>
            <a:off x="359999" y="1440000"/>
            <a:ext cx="11446163" cy="4351338"/>
          </a:xfrm>
        </p:spPr>
        <p:txBody>
          <a:bodyPr/>
          <a:lstStyle>
            <a:lvl1pPr marL="0" indent="0">
              <a:spcBef>
                <a:spcPts val="0"/>
              </a:spcBef>
              <a:spcAft>
                <a:spcPts val="1200"/>
              </a:spcAft>
              <a:buNone/>
              <a:defRPr lang="en-US" sz="2100" b="1" kern="1200" dirty="0">
                <a:solidFill>
                  <a:schemeClr val="tx1"/>
                </a:solidFill>
                <a:latin typeface="+mn-lt"/>
                <a:ea typeface="+mn-ea"/>
                <a:cs typeface="+mn-cs"/>
              </a:defRPr>
            </a:lvl1pPr>
            <a:lvl2pPr marL="0" indent="0">
              <a:spcBef>
                <a:spcPts val="0"/>
              </a:spcBef>
              <a:spcAft>
                <a:spcPts val="600"/>
              </a:spcAft>
              <a:buNone/>
              <a:defRPr lang="en-US" sz="1600" b="1" kern="1200" dirty="0">
                <a:solidFill>
                  <a:schemeClr val="tx1"/>
                </a:solidFill>
                <a:latin typeface="+mn-lt"/>
                <a:ea typeface="+mn-ea"/>
                <a:cs typeface="+mn-cs"/>
              </a:defRPr>
            </a:lvl2pPr>
            <a:lvl3pPr marL="0" indent="0">
              <a:lnSpc>
                <a:spcPct val="90000"/>
              </a:lnSpc>
              <a:spcBef>
                <a:spcPts val="0"/>
              </a:spcBef>
              <a:spcAft>
                <a:spcPts val="600"/>
              </a:spcAft>
              <a:buNone/>
              <a:defRPr lang="en-US" sz="1600" kern="1200" dirty="0">
                <a:solidFill>
                  <a:schemeClr val="tx1"/>
                </a:solidFill>
                <a:latin typeface="+mn-lt"/>
                <a:ea typeface="+mn-ea"/>
                <a:cs typeface="+mn-cs"/>
              </a:defRPr>
            </a:lvl3pPr>
            <a:lvl4pPr marL="0" indent="-228600">
              <a:defRPr lang="en-US" sz="1600" kern="1200" dirty="0">
                <a:solidFill>
                  <a:schemeClr val="tx1"/>
                </a:solidFill>
                <a:latin typeface="+mn-lt"/>
                <a:ea typeface="+mn-ea"/>
                <a:cs typeface="+mn-cs"/>
              </a:defRPr>
            </a:lvl4pPr>
            <a:lvl5pPr marL="460800" indent="-228600">
              <a:defRPr lang="en-GB" sz="1600" kern="1200" dirty="0">
                <a:solidFill>
                  <a:schemeClr val="tx1"/>
                </a:solidFill>
                <a:latin typeface="+mn-lt"/>
                <a:ea typeface="+mn-ea"/>
                <a:cs typeface="+mn-cs"/>
              </a:defRPr>
            </a:lvl5p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5" name="Footer Placeholder 4">
            <a:extLst>
              <a:ext uri="{FF2B5EF4-FFF2-40B4-BE49-F238E27FC236}">
                <a16:creationId xmlns:a16="http://schemas.microsoft.com/office/drawing/2014/main" id="{5EDE29FC-0AE3-49EE-B903-BD5846EC98B4}"/>
              </a:ext>
            </a:extLst>
          </p:cNvPr>
          <p:cNvSpPr>
            <a:spLocks noGrp="1"/>
          </p:cNvSpPr>
          <p:nvPr>
            <p:ph type="ftr" sz="quarter" idx="11"/>
          </p:nvPr>
        </p:nvSpPr>
        <p:spPr/>
        <p:txBody>
          <a:bodyPr/>
          <a:lstStyle/>
          <a:p>
            <a:endParaRPr lang="en-GB"/>
          </a:p>
        </p:txBody>
      </p:sp>
      <p:pic>
        <p:nvPicPr>
          <p:cNvPr id="10" name="Picture 9">
            <a:extLst>
              <a:ext uri="{FF2B5EF4-FFF2-40B4-BE49-F238E27FC236}">
                <a16:creationId xmlns:a16="http://schemas.microsoft.com/office/drawing/2014/main" id="{1D3C58E4-84A1-4EE7-BED2-A7D78CB7117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
        <p:nvSpPr>
          <p:cNvPr id="6" name="Slide Number Placeholder 5">
            <a:extLst>
              <a:ext uri="{FF2B5EF4-FFF2-40B4-BE49-F238E27FC236}">
                <a16:creationId xmlns:a16="http://schemas.microsoft.com/office/drawing/2014/main" id="{C6BF60EB-FBD0-41A4-B8B2-4945FC5CCAF7}"/>
              </a:ext>
            </a:extLst>
          </p:cNvPr>
          <p:cNvSpPr>
            <a:spLocks noGrp="1"/>
          </p:cNvSpPr>
          <p:nvPr>
            <p:ph type="sldNum" sz="quarter" idx="12"/>
          </p:nvPr>
        </p:nvSpPr>
        <p:spPr/>
        <p:txBody>
          <a:bodyPr/>
          <a:lstStyle/>
          <a:p>
            <a:fld id="{06A44ADC-FBC0-4698-B0EC-1AD4A4060383}" type="slidenum">
              <a:rPr lang="en-GB" smtClean="0"/>
              <a:t>‹#›</a:t>
            </a:fld>
            <a:endParaRPr lang="en-GB"/>
          </a:p>
        </p:txBody>
      </p:sp>
    </p:spTree>
    <p:extLst>
      <p:ext uri="{BB962C8B-B14F-4D97-AF65-F5344CB8AC3E}">
        <p14:creationId xmlns:p14="http://schemas.microsoft.com/office/powerpoint/2010/main" val="29663240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0FCC9-C3AF-4E08-A905-07A58A845817}"/>
              </a:ext>
            </a:extLst>
          </p:cNvPr>
          <p:cNvSpPr>
            <a:spLocks noGrp="1"/>
          </p:cNvSpPr>
          <p:nvPr>
            <p:ph type="title"/>
          </p:nvPr>
        </p:nvSpPr>
        <p:spPr>
          <a:xfrm>
            <a:off x="360000" y="360000"/>
            <a:ext cx="11446163" cy="844839"/>
          </a:xfrm>
        </p:spPr>
        <p:txBody>
          <a:bodyPr anchor="t" anchorCtr="0">
            <a:normAutofit/>
          </a:bodyPr>
          <a:lstStyle>
            <a:lvl1pPr>
              <a:defRPr lang="en-GB" sz="3200" b="1" kern="1200" dirty="0">
                <a:solidFill>
                  <a:schemeClr val="tx1"/>
                </a:solidFill>
                <a:latin typeface="+mj-lt"/>
                <a:ea typeface="+mj-ea"/>
                <a:cs typeface="+mj-cs"/>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93FDBA4-4D5B-4377-BB63-5EFB26E87BF2}"/>
              </a:ext>
            </a:extLst>
          </p:cNvPr>
          <p:cNvSpPr>
            <a:spLocks noGrp="1"/>
          </p:cNvSpPr>
          <p:nvPr>
            <p:ph idx="1" hasCustomPrompt="1"/>
          </p:nvPr>
        </p:nvSpPr>
        <p:spPr>
          <a:xfrm>
            <a:off x="359999" y="1440000"/>
            <a:ext cx="11446163" cy="4351338"/>
          </a:xfrm>
        </p:spPr>
        <p:txBody>
          <a:bodyPr/>
          <a:lstStyle>
            <a:lvl1pPr marL="0" indent="0">
              <a:spcBef>
                <a:spcPts val="0"/>
              </a:spcBef>
              <a:spcAft>
                <a:spcPts val="1200"/>
              </a:spcAft>
              <a:buNone/>
              <a:defRPr lang="en-US" sz="2100" b="1" kern="1200" dirty="0">
                <a:solidFill>
                  <a:schemeClr val="tx1"/>
                </a:solidFill>
                <a:latin typeface="+mn-lt"/>
                <a:ea typeface="+mn-ea"/>
                <a:cs typeface="+mn-cs"/>
              </a:defRPr>
            </a:lvl1pPr>
            <a:lvl2pPr marL="0" indent="0">
              <a:spcBef>
                <a:spcPts val="0"/>
              </a:spcBef>
              <a:spcAft>
                <a:spcPts val="600"/>
              </a:spcAft>
              <a:buNone/>
              <a:defRPr lang="en-US" sz="1600" b="1" kern="1200" dirty="0">
                <a:solidFill>
                  <a:schemeClr val="tx1"/>
                </a:solidFill>
                <a:latin typeface="+mn-lt"/>
                <a:ea typeface="+mn-ea"/>
                <a:cs typeface="+mn-cs"/>
              </a:defRPr>
            </a:lvl2pPr>
            <a:lvl3pPr marL="0" indent="0">
              <a:lnSpc>
                <a:spcPct val="90000"/>
              </a:lnSpc>
              <a:spcBef>
                <a:spcPts val="0"/>
              </a:spcBef>
              <a:spcAft>
                <a:spcPts val="600"/>
              </a:spcAft>
              <a:buNone/>
              <a:defRPr lang="en-US" sz="1600" kern="1200" dirty="0">
                <a:solidFill>
                  <a:schemeClr val="tx1"/>
                </a:solidFill>
                <a:latin typeface="+mn-lt"/>
                <a:ea typeface="+mn-ea"/>
                <a:cs typeface="+mn-cs"/>
              </a:defRPr>
            </a:lvl3pPr>
            <a:lvl4pPr marL="0" indent="-228600">
              <a:defRPr lang="en-US" sz="1600" kern="1200" dirty="0">
                <a:solidFill>
                  <a:schemeClr val="tx1"/>
                </a:solidFill>
                <a:latin typeface="+mn-lt"/>
                <a:ea typeface="+mn-ea"/>
                <a:cs typeface="+mn-cs"/>
              </a:defRPr>
            </a:lvl4pPr>
            <a:lvl5pPr marL="460800" indent="-228600">
              <a:defRPr lang="en-GB" sz="1600" kern="1200" dirty="0">
                <a:solidFill>
                  <a:schemeClr val="tx1"/>
                </a:solidFill>
                <a:latin typeface="+mn-lt"/>
                <a:ea typeface="+mn-ea"/>
                <a:cs typeface="+mn-cs"/>
              </a:defRPr>
            </a:lvl5p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5" name="Footer Placeholder 4">
            <a:extLst>
              <a:ext uri="{FF2B5EF4-FFF2-40B4-BE49-F238E27FC236}">
                <a16:creationId xmlns:a16="http://schemas.microsoft.com/office/drawing/2014/main" id="{5EDE29FC-0AE3-49EE-B903-BD5846EC98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BF60EB-FBD0-41A4-B8B2-4945FC5CCAF7}"/>
              </a:ext>
            </a:extLst>
          </p:cNvPr>
          <p:cNvSpPr>
            <a:spLocks noGrp="1"/>
          </p:cNvSpPr>
          <p:nvPr>
            <p:ph type="sldNum" sz="quarter" idx="12"/>
          </p:nvPr>
        </p:nvSpPr>
        <p:spPr/>
        <p:txBody>
          <a:bodyPr/>
          <a:lstStyle/>
          <a:p>
            <a:fld id="{06A44ADC-FBC0-4698-B0EC-1AD4A4060383}" type="slidenum">
              <a:rPr lang="en-GB" smtClean="0"/>
              <a:t>‹#›</a:t>
            </a:fld>
            <a:endParaRPr lang="en-GB"/>
          </a:p>
        </p:txBody>
      </p:sp>
    </p:spTree>
    <p:extLst>
      <p:ext uri="{BB962C8B-B14F-4D97-AF65-F5344CB8AC3E}">
        <p14:creationId xmlns:p14="http://schemas.microsoft.com/office/powerpoint/2010/main" val="22211519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A56A6B2-45CE-47D3-ADDB-BD31EA1119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83535" cy="6857999"/>
          </a:xfrm>
          <a:prstGeom prst="rect">
            <a:avLst/>
          </a:prstGeom>
        </p:spPr>
      </p:pic>
      <p:sp>
        <p:nvSpPr>
          <p:cNvPr id="2" name="Title 1">
            <a:extLst>
              <a:ext uri="{FF2B5EF4-FFF2-40B4-BE49-F238E27FC236}">
                <a16:creationId xmlns:a16="http://schemas.microsoft.com/office/drawing/2014/main" id="{0ED93AC6-2F50-4B91-B6DD-840E6B04BBBF}"/>
              </a:ext>
            </a:extLst>
          </p:cNvPr>
          <p:cNvSpPr>
            <a:spLocks noGrp="1"/>
          </p:cNvSpPr>
          <p:nvPr>
            <p:ph type="title" hasCustomPrompt="1"/>
          </p:nvPr>
        </p:nvSpPr>
        <p:spPr>
          <a:xfrm>
            <a:off x="831850" y="2587192"/>
            <a:ext cx="10515600" cy="590931"/>
          </a:xfrm>
        </p:spPr>
        <p:txBody>
          <a:bodyPr anchor="t" anchorCtr="0">
            <a:spAutoFit/>
          </a:bodyPr>
          <a:lstStyle>
            <a:lvl1pPr>
              <a:defRPr sz="3600" b="1"/>
            </a:lvl1pPr>
          </a:lstStyle>
          <a:p>
            <a:r>
              <a:rPr lang="en-US"/>
              <a:t>Section heading</a:t>
            </a:r>
            <a:endParaRPr lang="en-GB"/>
          </a:p>
        </p:txBody>
      </p:sp>
      <p:sp>
        <p:nvSpPr>
          <p:cNvPr id="3" name="Text Placeholder 2">
            <a:extLst>
              <a:ext uri="{FF2B5EF4-FFF2-40B4-BE49-F238E27FC236}">
                <a16:creationId xmlns:a16="http://schemas.microsoft.com/office/drawing/2014/main" id="{2EA3EC35-1DF4-42E8-843A-F1C2835A2218}"/>
              </a:ext>
            </a:extLst>
          </p:cNvPr>
          <p:cNvSpPr>
            <a:spLocks noGrp="1"/>
          </p:cNvSpPr>
          <p:nvPr>
            <p:ph type="body" idx="1" hasCustomPrompt="1"/>
          </p:nvPr>
        </p:nvSpPr>
        <p:spPr>
          <a:xfrm>
            <a:off x="831850" y="3789940"/>
            <a:ext cx="10515600" cy="369332"/>
          </a:xfrm>
        </p:spPr>
        <p:txBody>
          <a:bodyPr>
            <a:spAutoFit/>
          </a:bodyPr>
          <a:lstStyle>
            <a:lvl1pPr marL="0" indent="0">
              <a:buNone/>
              <a:defRPr sz="2000" b="1">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Sub-heading</a:t>
            </a:r>
          </a:p>
        </p:txBody>
      </p:sp>
    </p:spTree>
    <p:extLst>
      <p:ext uri="{BB962C8B-B14F-4D97-AF65-F5344CB8AC3E}">
        <p14:creationId xmlns:p14="http://schemas.microsoft.com/office/powerpoint/2010/main" val="363292966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Headline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041E873-0E11-44B1-8E1D-3939D1CB99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10" name="AutoShape 3">
            <a:extLst>
              <a:ext uri="{FF2B5EF4-FFF2-40B4-BE49-F238E27FC236}">
                <a16:creationId xmlns:a16="http://schemas.microsoft.com/office/drawing/2014/main" id="{4FAAD646-2462-41CA-AE4B-76753CEDFF52}"/>
              </a:ext>
            </a:extLst>
          </p:cNvPr>
          <p:cNvSpPr>
            <a:spLocks noChangeAspect="1" noChangeArrowheads="1" noTextEdit="1"/>
          </p:cNvSpPr>
          <p:nvPr userDrawn="1"/>
        </p:nvSpPr>
        <p:spPr bwMode="auto">
          <a:xfrm>
            <a:off x="0" y="0"/>
            <a:ext cx="12150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 name="Text Placeholder 2">
            <a:extLst>
              <a:ext uri="{FF2B5EF4-FFF2-40B4-BE49-F238E27FC236}">
                <a16:creationId xmlns:a16="http://schemas.microsoft.com/office/drawing/2014/main" id="{2EA3EC35-1DF4-42E8-843A-F1C2835A2218}"/>
              </a:ext>
            </a:extLst>
          </p:cNvPr>
          <p:cNvSpPr>
            <a:spLocks noGrp="1"/>
          </p:cNvSpPr>
          <p:nvPr>
            <p:ph type="body" idx="1" hasCustomPrompt="1"/>
          </p:nvPr>
        </p:nvSpPr>
        <p:spPr>
          <a:xfrm>
            <a:off x="908626" y="901414"/>
            <a:ext cx="10405919" cy="563231"/>
          </a:xfrm>
        </p:spPr>
        <p:txBody>
          <a:bodyPr>
            <a:spAutoFit/>
          </a:bodyPr>
          <a:lstStyle>
            <a:lvl1pPr marL="0" indent="0">
              <a:buNone/>
              <a:defRPr sz="3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Large text page</a:t>
            </a:r>
          </a:p>
        </p:txBody>
      </p:sp>
      <p:sp>
        <p:nvSpPr>
          <p:cNvPr id="5" name="Footer Placeholder 4">
            <a:extLst>
              <a:ext uri="{FF2B5EF4-FFF2-40B4-BE49-F238E27FC236}">
                <a16:creationId xmlns:a16="http://schemas.microsoft.com/office/drawing/2014/main" id="{3939CF87-BF69-4238-8BAD-CEB980FB9F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E01D87-EBA9-4116-8E30-46E256527195}"/>
              </a:ext>
            </a:extLst>
          </p:cNvPr>
          <p:cNvSpPr>
            <a:spLocks noGrp="1"/>
          </p:cNvSpPr>
          <p:nvPr>
            <p:ph type="sldNum" sz="quarter" idx="12"/>
          </p:nvPr>
        </p:nvSpPr>
        <p:spPr/>
        <p:txBody>
          <a:bodyPr/>
          <a:lstStyle/>
          <a:p>
            <a:fld id="{06A44ADC-FBC0-4698-B0EC-1AD4A4060383}" type="slidenum">
              <a:rPr lang="en-GB" smtClean="0"/>
              <a:t>‹#›</a:t>
            </a:fld>
            <a:endParaRPr lang="en-GB"/>
          </a:p>
        </p:txBody>
      </p:sp>
      <p:sp>
        <p:nvSpPr>
          <p:cNvPr id="9" name="Rectangle: Diagonal Corners Rounded 8">
            <a:extLst>
              <a:ext uri="{FF2B5EF4-FFF2-40B4-BE49-F238E27FC236}">
                <a16:creationId xmlns:a16="http://schemas.microsoft.com/office/drawing/2014/main" id="{9C8A0FD4-F699-4BB5-A3C8-3A511F41233C}"/>
              </a:ext>
            </a:extLst>
          </p:cNvPr>
          <p:cNvSpPr/>
          <p:nvPr userDrawn="1"/>
        </p:nvSpPr>
        <p:spPr>
          <a:xfrm flipH="1">
            <a:off x="543561" y="553338"/>
            <a:ext cx="11095443" cy="5390262"/>
          </a:xfrm>
          <a:prstGeom prst="round2DiagRect">
            <a:avLst/>
          </a:prstGeom>
          <a:noFill/>
          <a:ln w="2286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t" anchorCtr="0"/>
          <a:lstStyle/>
          <a:p>
            <a:endParaRPr lang="en-GB">
              <a:solidFill>
                <a:schemeClr val="tx1"/>
              </a:solidFill>
            </a:endParaRPr>
          </a:p>
        </p:txBody>
      </p:sp>
      <p:pic>
        <p:nvPicPr>
          <p:cNvPr id="8" name="Picture 7">
            <a:extLst>
              <a:ext uri="{FF2B5EF4-FFF2-40B4-BE49-F238E27FC236}">
                <a16:creationId xmlns:a16="http://schemas.microsoft.com/office/drawing/2014/main" id="{24271249-A6E6-4E1D-BF38-9B55039C06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19444155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CCFA8AA-1F36-4E3C-977C-A7C918EE02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Title 1">
            <a:extLst>
              <a:ext uri="{FF2B5EF4-FFF2-40B4-BE49-F238E27FC236}">
                <a16:creationId xmlns:a16="http://schemas.microsoft.com/office/drawing/2014/main" id="{8982F404-A628-4163-A67A-017625A1F1C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66CC20F-2520-4988-AFE4-EBE97F23EF9C}"/>
              </a:ext>
            </a:extLst>
          </p:cNvPr>
          <p:cNvSpPr>
            <a:spLocks noGrp="1"/>
          </p:cNvSpPr>
          <p:nvPr>
            <p:ph sz="half" idx="1" hasCustomPrompt="1"/>
          </p:nvPr>
        </p:nvSpPr>
        <p:spPr>
          <a:xfrm>
            <a:off x="360000" y="1440000"/>
            <a:ext cx="5580000" cy="4711418"/>
          </a:xfrm>
        </p:spPr>
        <p:txBody>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a:lvl1pPr>
            <a:lvl2pPr>
              <a:defRPr lang="en-US" sz="1600" b="1" kern="1200" dirty="0" smtClean="0">
                <a:solidFill>
                  <a:schemeClr val="tx1"/>
                </a:solidFill>
                <a:latin typeface="+mn-lt"/>
                <a:ea typeface="+mn-ea"/>
                <a:cs typeface="+mn-cs"/>
              </a:defRPr>
            </a:lvl2pPr>
            <a:lvl3pPr marL="0" indent="0" algn="l" defTabSz="914400" rtl="0" eaLnBrk="1" latinLnBrk="0" hangingPunct="1">
              <a:lnSpc>
                <a:spcPct val="90000"/>
              </a:lnSpc>
              <a:spcBef>
                <a:spcPts val="0"/>
              </a:spcBef>
              <a:spcAft>
                <a:spcPts val="600"/>
              </a:spcAft>
              <a:buFont typeface="Arial" panose="020B0604020202020204" pitchFamily="34" charset="0"/>
              <a:buNone/>
              <a:defRPr/>
            </a:lvl3pPr>
            <a:lvl4pPr marL="0" indent="-228600" algn="l" defTabSz="914400" rtl="0" eaLnBrk="1" latinLnBrk="0" hangingPunct="1">
              <a:lnSpc>
                <a:spcPct val="90000"/>
              </a:lnSpc>
              <a:spcBef>
                <a:spcPts val="500"/>
              </a:spcBef>
              <a:buFont typeface="Arial" panose="020B0604020202020204" pitchFamily="34" charset="0"/>
              <a:buChar char="•"/>
              <a:defRPr/>
            </a:lvl4pPr>
            <a:lvl5pPr marL="460800" indent="-228600" algn="l" defTabSz="914400" rtl="0" eaLnBrk="1" latinLnBrk="0" hangingPunct="1">
              <a:lnSpc>
                <a:spcPct val="90000"/>
              </a:lnSpc>
              <a:spcBef>
                <a:spcPts val="500"/>
              </a:spcBef>
              <a:buFont typeface="Arial" panose="020B0604020202020204" pitchFamily="34" charset="0"/>
              <a:buChar char="•"/>
              <a:defRPr/>
            </a:lvl5p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4" name="Content Placeholder 3">
            <a:extLst>
              <a:ext uri="{FF2B5EF4-FFF2-40B4-BE49-F238E27FC236}">
                <a16:creationId xmlns:a16="http://schemas.microsoft.com/office/drawing/2014/main" id="{2ABA3220-04BF-4C22-9F1D-EA71CB2E4D12}"/>
              </a:ext>
            </a:extLst>
          </p:cNvPr>
          <p:cNvSpPr>
            <a:spLocks noGrp="1"/>
          </p:cNvSpPr>
          <p:nvPr>
            <p:ph sz="half" idx="2" hasCustomPrompt="1"/>
          </p:nvPr>
        </p:nvSpPr>
        <p:spPr>
          <a:xfrm>
            <a:off x="6224072" y="1440000"/>
            <a:ext cx="5580000" cy="4711418"/>
          </a:xfrm>
        </p:spPr>
        <p:txBody>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a:lvl1pPr>
            <a:lvl2pPr>
              <a:defRPr lang="en-US" sz="1600" b="1" kern="1200" dirty="0" smtClean="0">
                <a:solidFill>
                  <a:schemeClr val="tx1"/>
                </a:solidFill>
                <a:latin typeface="+mn-lt"/>
                <a:ea typeface="+mn-ea"/>
                <a:cs typeface="+mn-cs"/>
              </a:defRPr>
            </a:lvl2pPr>
            <a:lvl3pPr marL="0" indent="0" algn="l" defTabSz="914400" rtl="0" eaLnBrk="1" latinLnBrk="0" hangingPunct="1">
              <a:lnSpc>
                <a:spcPct val="90000"/>
              </a:lnSpc>
              <a:spcBef>
                <a:spcPts val="0"/>
              </a:spcBef>
              <a:spcAft>
                <a:spcPts val="600"/>
              </a:spcAft>
              <a:buFont typeface="Arial" panose="020B0604020202020204" pitchFamily="34" charset="0"/>
              <a:buNone/>
              <a:defRPr/>
            </a:lvl3pPr>
            <a:lvl4pPr marL="0" indent="-228600" algn="l" defTabSz="914400" rtl="0" eaLnBrk="1" latinLnBrk="0" hangingPunct="1">
              <a:lnSpc>
                <a:spcPct val="90000"/>
              </a:lnSpc>
              <a:spcBef>
                <a:spcPts val="500"/>
              </a:spcBef>
              <a:buFont typeface="Arial" panose="020B0604020202020204" pitchFamily="34" charset="0"/>
              <a:buChar char="•"/>
              <a:defRPr/>
            </a:lvl4pPr>
            <a:lvl5pPr marL="460800" indent="-228600" algn="l" defTabSz="914400" rtl="0" eaLnBrk="1" latinLnBrk="0" hangingPunct="1">
              <a:lnSpc>
                <a:spcPct val="90000"/>
              </a:lnSpc>
              <a:spcBef>
                <a:spcPts val="500"/>
              </a:spcBef>
              <a:buFont typeface="Arial" panose="020B0604020202020204" pitchFamily="34" charset="0"/>
              <a:buChar char="•"/>
              <a:defRPr/>
            </a:lvl5p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6" name="Footer Placeholder 5">
            <a:extLst>
              <a:ext uri="{FF2B5EF4-FFF2-40B4-BE49-F238E27FC236}">
                <a16:creationId xmlns:a16="http://schemas.microsoft.com/office/drawing/2014/main" id="{D69C2192-61D5-4EB8-AAF7-C62287CE3ED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AE3B638-8AEF-4744-AF26-A06733AEBCD1}"/>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9" name="Picture 8">
            <a:extLst>
              <a:ext uri="{FF2B5EF4-FFF2-40B4-BE49-F238E27FC236}">
                <a16:creationId xmlns:a16="http://schemas.microsoft.com/office/drawing/2014/main" id="{BCB9B26A-6FAE-4CD8-BB5B-6DDE25F439E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2224712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238306-4959-4D7E-824A-5FCB2D38552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Title 1">
            <a:extLst>
              <a:ext uri="{FF2B5EF4-FFF2-40B4-BE49-F238E27FC236}">
                <a16:creationId xmlns:a16="http://schemas.microsoft.com/office/drawing/2014/main" id="{3F56CF47-9317-4BCB-B768-6FAFA244E835}"/>
              </a:ext>
            </a:extLst>
          </p:cNvPr>
          <p:cNvSpPr>
            <a:spLocks noGrp="1"/>
          </p:cNvSpPr>
          <p:nvPr>
            <p:ph type="title"/>
          </p:nvPr>
        </p:nvSpPr>
        <p:spPr>
          <a:xfrm>
            <a:off x="360000" y="360000"/>
            <a:ext cx="11444072" cy="904436"/>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8EE0031-2A64-4B9F-9549-581805ECA54B}"/>
              </a:ext>
            </a:extLst>
          </p:cNvPr>
          <p:cNvSpPr>
            <a:spLocks noGrp="1"/>
          </p:cNvSpPr>
          <p:nvPr>
            <p:ph type="body" idx="1"/>
          </p:nvPr>
        </p:nvSpPr>
        <p:spPr>
          <a:xfrm>
            <a:off x="368514" y="1440000"/>
            <a:ext cx="5580000"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50C07EE-CCB7-404E-8CA0-28E7EADD4352}"/>
              </a:ext>
            </a:extLst>
          </p:cNvPr>
          <p:cNvSpPr>
            <a:spLocks noGrp="1"/>
          </p:cNvSpPr>
          <p:nvPr>
            <p:ph sz="half" idx="2" hasCustomPrompt="1"/>
          </p:nvPr>
        </p:nvSpPr>
        <p:spPr>
          <a:xfrm>
            <a:off x="368514" y="1980000"/>
            <a:ext cx="5580000" cy="3968218"/>
          </a:xfrm>
        </p:spPr>
        <p:txBody>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a:lvl1pPr>
            <a:lvl2pPr marL="0" indent="0" algn="l" defTabSz="914400" rtl="0" eaLnBrk="1" latinLnBrk="0" hangingPunct="1">
              <a:lnSpc>
                <a:spcPct val="90000"/>
              </a:lnSpc>
              <a:spcBef>
                <a:spcPts val="0"/>
              </a:spcBef>
              <a:spcAft>
                <a:spcPts val="600"/>
              </a:spcAft>
              <a:buFont typeface="Arial" panose="020B0604020202020204" pitchFamily="34" charset="0"/>
              <a:buNone/>
              <a:defRPr/>
            </a:lvl2pPr>
            <a:lvl3pPr marL="0" indent="0" algn="l" defTabSz="914400" rtl="0" eaLnBrk="1" latinLnBrk="0" hangingPunct="1">
              <a:lnSpc>
                <a:spcPct val="90000"/>
              </a:lnSpc>
              <a:spcBef>
                <a:spcPts val="0"/>
              </a:spcBef>
              <a:spcAft>
                <a:spcPts val="600"/>
              </a:spcAft>
              <a:buFont typeface="Arial" panose="020B0604020202020204" pitchFamily="34" charset="0"/>
              <a:buNone/>
              <a:defRPr/>
            </a:lvl3pPr>
            <a:lvl4pPr marL="0" indent="-228600" algn="l" defTabSz="914400" rtl="0" eaLnBrk="1" latinLnBrk="0" hangingPunct="1">
              <a:lnSpc>
                <a:spcPct val="90000"/>
              </a:lnSpc>
              <a:spcBef>
                <a:spcPts val="500"/>
              </a:spcBef>
              <a:buFont typeface="Arial" panose="020B0604020202020204" pitchFamily="34" charset="0"/>
              <a:buChar char="•"/>
              <a:defRPr/>
            </a:lvl4pPr>
            <a:lvl5pPr marL="460800" indent="-228600" algn="l" defTabSz="914400" rtl="0" eaLnBrk="1" latinLnBrk="0" hangingPunct="1">
              <a:lnSpc>
                <a:spcPct val="90000"/>
              </a:lnSpc>
              <a:spcBef>
                <a:spcPts val="500"/>
              </a:spcBef>
              <a:buFont typeface="Arial" panose="020B0604020202020204" pitchFamily="34" charset="0"/>
              <a:buChar char="•"/>
              <a:defRPr/>
            </a:lvl5p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5" name="Text Placeholder 4">
            <a:extLst>
              <a:ext uri="{FF2B5EF4-FFF2-40B4-BE49-F238E27FC236}">
                <a16:creationId xmlns:a16="http://schemas.microsoft.com/office/drawing/2014/main" id="{164D9511-94F7-4D8A-B308-9F45F8C31020}"/>
              </a:ext>
            </a:extLst>
          </p:cNvPr>
          <p:cNvSpPr>
            <a:spLocks noGrp="1"/>
          </p:cNvSpPr>
          <p:nvPr>
            <p:ph type="body" sz="quarter" idx="3"/>
          </p:nvPr>
        </p:nvSpPr>
        <p:spPr>
          <a:xfrm>
            <a:off x="6224072" y="1440000"/>
            <a:ext cx="5580000" cy="823912"/>
          </a:xfrm>
        </p:spPr>
        <p:txBody>
          <a:bodyPr anchor="t" anchorCtr="0"/>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14B37DB-BE92-439C-B307-B67909DBB68B}"/>
              </a:ext>
            </a:extLst>
          </p:cNvPr>
          <p:cNvSpPr>
            <a:spLocks noGrp="1"/>
          </p:cNvSpPr>
          <p:nvPr>
            <p:ph sz="quarter" idx="4" hasCustomPrompt="1"/>
          </p:nvPr>
        </p:nvSpPr>
        <p:spPr>
          <a:xfrm>
            <a:off x="6224072" y="1980000"/>
            <a:ext cx="5580000" cy="3968218"/>
          </a:xfrm>
        </p:spPr>
        <p:txBody>
          <a:bodyPr/>
          <a:lstStyle>
            <a:lvl1pPr marL="0" indent="0" algn="l" defTabSz="914400" rtl="0" eaLnBrk="1" latinLnBrk="0" hangingPunct="1">
              <a:lnSpc>
                <a:spcPct val="90000"/>
              </a:lnSpc>
              <a:spcBef>
                <a:spcPts val="0"/>
              </a:spcBef>
              <a:spcAft>
                <a:spcPts val="1200"/>
              </a:spcAft>
              <a:buFont typeface="Arial" panose="020B0604020202020204" pitchFamily="34" charset="0"/>
              <a:buNone/>
              <a:defRPr/>
            </a:lvl1pPr>
            <a:lvl2pPr marL="0" indent="0" algn="l" defTabSz="914400" rtl="0" eaLnBrk="1" latinLnBrk="0" hangingPunct="1">
              <a:lnSpc>
                <a:spcPct val="90000"/>
              </a:lnSpc>
              <a:spcBef>
                <a:spcPts val="0"/>
              </a:spcBef>
              <a:spcAft>
                <a:spcPts val="600"/>
              </a:spcAft>
              <a:buFont typeface="Arial" panose="020B0604020202020204" pitchFamily="34" charset="0"/>
              <a:buNone/>
              <a:defRPr/>
            </a:lvl2pPr>
            <a:lvl3pPr marL="0" indent="0" algn="l" defTabSz="914400" rtl="0" eaLnBrk="1" latinLnBrk="0" hangingPunct="1">
              <a:lnSpc>
                <a:spcPct val="90000"/>
              </a:lnSpc>
              <a:spcBef>
                <a:spcPts val="0"/>
              </a:spcBef>
              <a:spcAft>
                <a:spcPts val="600"/>
              </a:spcAft>
              <a:buFont typeface="Arial" panose="020B0604020202020204" pitchFamily="34" charset="0"/>
              <a:buNone/>
              <a:defRPr/>
            </a:lvl3pPr>
            <a:lvl4pPr marL="0" indent="-228600" algn="l" defTabSz="914400" rtl="0" eaLnBrk="1" latinLnBrk="0" hangingPunct="1">
              <a:lnSpc>
                <a:spcPct val="90000"/>
              </a:lnSpc>
              <a:spcBef>
                <a:spcPts val="500"/>
              </a:spcBef>
              <a:buFont typeface="Arial" panose="020B0604020202020204" pitchFamily="34" charset="0"/>
              <a:buChar char="•"/>
              <a:defRPr/>
            </a:lvl4pPr>
            <a:lvl5pPr marL="460800" indent="-228600" algn="l" defTabSz="914400" rtl="0" eaLnBrk="1" latinLnBrk="0" hangingPunct="1">
              <a:lnSpc>
                <a:spcPct val="90000"/>
              </a:lnSpc>
              <a:spcBef>
                <a:spcPts val="500"/>
              </a:spcBef>
              <a:buFont typeface="Arial" panose="020B0604020202020204" pitchFamily="34" charset="0"/>
              <a:buChar char="•"/>
              <a:defRPr/>
            </a:lvl5p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8" name="Footer Placeholder 7">
            <a:extLst>
              <a:ext uri="{FF2B5EF4-FFF2-40B4-BE49-F238E27FC236}">
                <a16:creationId xmlns:a16="http://schemas.microsoft.com/office/drawing/2014/main" id="{BF22FB8E-C592-4C15-8B2B-5B8ADAC8C7D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AC3D43E-BF05-4A08-83EC-42885B455129}"/>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11" name="Picture 10">
            <a:extLst>
              <a:ext uri="{FF2B5EF4-FFF2-40B4-BE49-F238E27FC236}">
                <a16:creationId xmlns:a16="http://schemas.microsoft.com/office/drawing/2014/main" id="{6BDEC63E-2A54-43A9-B167-8E8069CE00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463766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382100945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ED54B9-F2A7-4FFF-9D77-5DA942986D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Title 1">
            <a:extLst>
              <a:ext uri="{FF2B5EF4-FFF2-40B4-BE49-F238E27FC236}">
                <a16:creationId xmlns:a16="http://schemas.microsoft.com/office/drawing/2014/main" id="{462557C2-113E-4A34-8911-A50E353E9CE5}"/>
              </a:ext>
            </a:extLst>
          </p:cNvPr>
          <p:cNvSpPr>
            <a:spLocks noGrp="1"/>
          </p:cNvSpPr>
          <p:nvPr>
            <p:ph type="title"/>
          </p:nvPr>
        </p:nvSpPr>
        <p:spPr/>
        <p:txBody>
          <a:bodyPr/>
          <a:lstStyle/>
          <a:p>
            <a:r>
              <a:rPr lang="en-US"/>
              <a:t>Click to edit Master title style</a:t>
            </a:r>
            <a:endParaRPr lang="en-GB"/>
          </a:p>
        </p:txBody>
      </p:sp>
      <p:sp>
        <p:nvSpPr>
          <p:cNvPr id="4" name="Footer Placeholder 3">
            <a:extLst>
              <a:ext uri="{FF2B5EF4-FFF2-40B4-BE49-F238E27FC236}">
                <a16:creationId xmlns:a16="http://schemas.microsoft.com/office/drawing/2014/main" id="{4BFBCE85-97F0-4F9A-BD88-99ECA8B51C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1D4E44F-BFBB-4DDD-863B-D41AF6EB9041}"/>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7" name="Picture 6">
            <a:extLst>
              <a:ext uri="{FF2B5EF4-FFF2-40B4-BE49-F238E27FC236}">
                <a16:creationId xmlns:a16="http://schemas.microsoft.com/office/drawing/2014/main" id="{D24786D0-5809-43D2-B13B-E5FA451081F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8180892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946B4A-3069-4ED3-99CC-607B68B7BC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3" name="Footer Placeholder 2">
            <a:extLst>
              <a:ext uri="{FF2B5EF4-FFF2-40B4-BE49-F238E27FC236}">
                <a16:creationId xmlns:a16="http://schemas.microsoft.com/office/drawing/2014/main" id="{2383A5B5-FA1A-41C9-AE10-1940D02DA52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70FA1E2-41C9-4717-9C40-A65437125E44}"/>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6" name="Picture 5">
            <a:extLst>
              <a:ext uri="{FF2B5EF4-FFF2-40B4-BE49-F238E27FC236}">
                <a16:creationId xmlns:a16="http://schemas.microsoft.com/office/drawing/2014/main" id="{9ED1185A-5D30-4C4F-8D3F-9422ECD8DF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134978273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3CCBF63-BE77-47F7-BC2C-2060A83C7E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Title 1">
            <a:extLst>
              <a:ext uri="{FF2B5EF4-FFF2-40B4-BE49-F238E27FC236}">
                <a16:creationId xmlns:a16="http://schemas.microsoft.com/office/drawing/2014/main" id="{9BD00B1E-7CC5-4A29-9FDA-CA9B202B5F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EA8D207-F256-473F-8ACD-7992ADD822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49864E7-4D70-4211-A41C-CD2456D5D5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B64C231D-00C0-4BA4-8EC1-A2C808CE32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A8E4A4-9320-483B-B798-ADCC1CC29F5B}"/>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9" name="Picture 8">
            <a:extLst>
              <a:ext uri="{FF2B5EF4-FFF2-40B4-BE49-F238E27FC236}">
                <a16:creationId xmlns:a16="http://schemas.microsoft.com/office/drawing/2014/main" id="{BA01495D-38F5-45F5-8260-AF9650168DA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23121815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3104CED-FCA3-43E9-B6F2-789E2D8FB3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Title 1">
            <a:extLst>
              <a:ext uri="{FF2B5EF4-FFF2-40B4-BE49-F238E27FC236}">
                <a16:creationId xmlns:a16="http://schemas.microsoft.com/office/drawing/2014/main" id="{2B846B65-0149-4100-B804-D2C789D96D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246C89B-BCF7-4515-83E9-A3C71E9652A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D143B3E4-DD4B-4F60-B675-7EE726FC7D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a:extLst>
              <a:ext uri="{FF2B5EF4-FFF2-40B4-BE49-F238E27FC236}">
                <a16:creationId xmlns:a16="http://schemas.microsoft.com/office/drawing/2014/main" id="{605A4386-6EBC-49F7-B127-B0EBBFF212D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02BCA2-9676-4B81-BB26-14FE059270C7}"/>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9" name="Picture 8">
            <a:extLst>
              <a:ext uri="{FF2B5EF4-FFF2-40B4-BE49-F238E27FC236}">
                <a16:creationId xmlns:a16="http://schemas.microsoft.com/office/drawing/2014/main" id="{76896919-0EAE-4945-AFCE-CD010C6901B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37644876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8C2908A-0CFB-4A42-876D-A00D9532EE5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Title 1">
            <a:extLst>
              <a:ext uri="{FF2B5EF4-FFF2-40B4-BE49-F238E27FC236}">
                <a16:creationId xmlns:a16="http://schemas.microsoft.com/office/drawing/2014/main" id="{75CF6847-70BD-4D90-B4D7-F865C7C9D91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9C9E28C-4E16-4B39-B317-EACADEF6074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AC158A1F-8F81-4146-95DA-CEF409E4CE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8FB3909-B62E-4B51-9259-87A8A02A1010}"/>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8" name="Picture 7">
            <a:extLst>
              <a:ext uri="{FF2B5EF4-FFF2-40B4-BE49-F238E27FC236}">
                <a16:creationId xmlns:a16="http://schemas.microsoft.com/office/drawing/2014/main" id="{CAF3E44F-BB29-42BE-9059-C32004F90EA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1826629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42DCAB3-0E0A-4629-AB94-975F98601F3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3537" cy="6857999"/>
          </a:xfrm>
          <a:prstGeom prst="rect">
            <a:avLst/>
          </a:prstGeom>
        </p:spPr>
      </p:pic>
      <p:sp>
        <p:nvSpPr>
          <p:cNvPr id="2" name="Vertical Title 1">
            <a:extLst>
              <a:ext uri="{FF2B5EF4-FFF2-40B4-BE49-F238E27FC236}">
                <a16:creationId xmlns:a16="http://schemas.microsoft.com/office/drawing/2014/main" id="{C3E0E009-FA67-4DB0-9941-4B016B54046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C6841E8-6B80-423A-957E-5BF42338425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a:extLst>
              <a:ext uri="{FF2B5EF4-FFF2-40B4-BE49-F238E27FC236}">
                <a16:creationId xmlns:a16="http://schemas.microsoft.com/office/drawing/2014/main" id="{40EBF63B-FEF9-4C03-9300-380CF7AC077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613D3F4-F8DF-4316-93E5-D3A857F77CFE}"/>
              </a:ext>
            </a:extLst>
          </p:cNvPr>
          <p:cNvSpPr>
            <a:spLocks noGrp="1"/>
          </p:cNvSpPr>
          <p:nvPr>
            <p:ph type="sldNum" sz="quarter" idx="12"/>
          </p:nvPr>
        </p:nvSpPr>
        <p:spPr/>
        <p:txBody>
          <a:bodyPr/>
          <a:lstStyle/>
          <a:p>
            <a:fld id="{06A44ADC-FBC0-4698-B0EC-1AD4A4060383}" type="slidenum">
              <a:rPr lang="en-GB" smtClean="0"/>
              <a:t>‹#›</a:t>
            </a:fld>
            <a:endParaRPr lang="en-GB"/>
          </a:p>
        </p:txBody>
      </p:sp>
      <p:pic>
        <p:nvPicPr>
          <p:cNvPr id="8" name="Picture 7">
            <a:extLst>
              <a:ext uri="{FF2B5EF4-FFF2-40B4-BE49-F238E27FC236}">
                <a16:creationId xmlns:a16="http://schemas.microsoft.com/office/drawing/2014/main" id="{C52B163B-D380-420A-B774-484E5F4A06E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1538" y="6451621"/>
            <a:ext cx="3867950" cy="253721"/>
          </a:xfrm>
          <a:prstGeom prst="rect">
            <a:avLst/>
          </a:prstGeom>
          <a:solidFill>
            <a:schemeClr val="bg1"/>
          </a:solidFill>
        </p:spPr>
      </p:pic>
    </p:spTree>
    <p:extLst>
      <p:ext uri="{BB962C8B-B14F-4D97-AF65-F5344CB8AC3E}">
        <p14:creationId xmlns:p14="http://schemas.microsoft.com/office/powerpoint/2010/main" val="30962971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D1DCB-8595-466D-91F9-A3A35B4C0BDA}"/>
              </a:ext>
            </a:extLst>
          </p:cNvPr>
          <p:cNvSpPr>
            <a:spLocks noGrp="1"/>
          </p:cNvSpPr>
          <p:nvPr>
            <p:ph type="title"/>
          </p:nvPr>
        </p:nvSpPr>
        <p:spPr/>
        <p:txBody>
          <a:bodyPr/>
          <a:lstStyle/>
          <a:p>
            <a:r>
              <a:rPr lang="en-US"/>
              <a:t>Click to edit Master title style</a:t>
            </a:r>
            <a:endParaRPr lang="en-GB"/>
          </a:p>
        </p:txBody>
      </p:sp>
      <p:sp>
        <p:nvSpPr>
          <p:cNvPr id="3" name="Footer Placeholder 2">
            <a:extLst>
              <a:ext uri="{FF2B5EF4-FFF2-40B4-BE49-F238E27FC236}">
                <a16:creationId xmlns:a16="http://schemas.microsoft.com/office/drawing/2014/main" id="{D6172557-3AB6-4C0C-B165-4709B366FBCA}"/>
              </a:ext>
            </a:extLst>
          </p:cNvPr>
          <p:cNvSpPr>
            <a:spLocks noGrp="1"/>
          </p:cNvSpPr>
          <p:nvPr>
            <p:ph type="ftr" sz="quarter" idx="10"/>
          </p:nvPr>
        </p:nvSpPr>
        <p:spPr/>
        <p:txBody>
          <a:bodyPr/>
          <a:lstStyle/>
          <a:p>
            <a:endParaRPr lang="en-GB"/>
          </a:p>
        </p:txBody>
      </p:sp>
      <p:sp>
        <p:nvSpPr>
          <p:cNvPr id="4" name="Slide Number Placeholder 3">
            <a:extLst>
              <a:ext uri="{FF2B5EF4-FFF2-40B4-BE49-F238E27FC236}">
                <a16:creationId xmlns:a16="http://schemas.microsoft.com/office/drawing/2014/main" id="{E8328C0B-08E4-4375-BF6C-4AD2EA212295}"/>
              </a:ext>
            </a:extLst>
          </p:cNvPr>
          <p:cNvSpPr>
            <a:spLocks noGrp="1"/>
          </p:cNvSpPr>
          <p:nvPr>
            <p:ph type="sldNum" sz="quarter" idx="11"/>
          </p:nvPr>
        </p:nvSpPr>
        <p:spPr/>
        <p:txBody>
          <a:bodyPr/>
          <a:lstStyle/>
          <a:p>
            <a:fld id="{06A44ADC-FBC0-4698-B0EC-1AD4A4060383}" type="slidenum">
              <a:rPr lang="en-GB" smtClean="0"/>
              <a:t>‹#›</a:t>
            </a:fld>
            <a:endParaRPr lang="en-GB"/>
          </a:p>
        </p:txBody>
      </p:sp>
    </p:spTree>
    <p:extLst>
      <p:ext uri="{BB962C8B-B14F-4D97-AF65-F5344CB8AC3E}">
        <p14:creationId xmlns:p14="http://schemas.microsoft.com/office/powerpoint/2010/main" val="10954104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_Title page">
    <p:bg>
      <p:bgPr>
        <a:solidFill>
          <a:srgbClr val="FFFBEB"/>
        </a:solidFill>
        <a:effectLst/>
      </p:bgPr>
    </p:bg>
    <p:spTree>
      <p:nvGrpSpPr>
        <p:cNvPr id="1" name=""/>
        <p:cNvGrpSpPr/>
        <p:nvPr/>
      </p:nvGrpSpPr>
      <p:grpSpPr>
        <a:xfrm>
          <a:off x="0" y="0"/>
          <a:ext cx="0" cy="0"/>
          <a:chOff x="0" y="0"/>
          <a:chExt cx="0" cy="0"/>
        </a:xfrm>
      </p:grpSpPr>
      <p:sp>
        <p:nvSpPr>
          <p:cNvPr id="2" name="Rectangle: Diagonal Corners Rounded 4">
            <a:extLst>
              <a:ext uri="{FF2B5EF4-FFF2-40B4-BE49-F238E27FC236}">
                <a16:creationId xmlns:a16="http://schemas.microsoft.com/office/drawing/2014/main" id="{6B6993FF-005E-4D25-A3C3-E79278D0D407}"/>
              </a:ext>
            </a:extLst>
          </p:cNvPr>
          <p:cNvSpPr/>
          <p:nvPr/>
        </p:nvSpPr>
        <p:spPr>
          <a:xfrm flipV="1">
            <a:off x="522515" y="2004602"/>
            <a:ext cx="11005453" cy="4240923"/>
          </a:xfrm>
          <a:custGeom>
            <a:avLst>
              <a:gd name="f9" fmla="val 16667"/>
              <a:gd name="f10" fmla="val 0"/>
            </a:avLst>
            <a:gdLst>
              <a:gd name="f2" fmla="val 10800000"/>
              <a:gd name="f3" fmla="val 5400000"/>
              <a:gd name="f4" fmla="val 16200000"/>
              <a:gd name="f5" fmla="val w"/>
              <a:gd name="f6" fmla="val h"/>
              <a:gd name="f7" fmla="val ss"/>
              <a:gd name="f8" fmla="val 0"/>
              <a:gd name="f9" fmla="val 16667"/>
              <a:gd name="f10" fmla="val 0"/>
              <a:gd name="f11" fmla="abs f5"/>
              <a:gd name="f12" fmla="abs f6"/>
              <a:gd name="f13" fmla="abs f7"/>
              <a:gd name="f14" fmla="val f8"/>
              <a:gd name="f15" fmla="val f9"/>
              <a:gd name="f16" fmla="val f10"/>
              <a:gd name="f17" fmla="?: f11 f5 1"/>
              <a:gd name="f18" fmla="?: f12 f6 1"/>
              <a:gd name="f19" fmla="?: f13 f7 1"/>
              <a:gd name="f20" fmla="*/ f17 1 21600"/>
              <a:gd name="f21" fmla="*/ f18 1 21600"/>
              <a:gd name="f22" fmla="*/ 21600 f17 1"/>
              <a:gd name="f23" fmla="*/ 21600 f18 1"/>
              <a:gd name="f24" fmla="min f21 f20"/>
              <a:gd name="f25" fmla="*/ f22 1 f19"/>
              <a:gd name="f26" fmla="*/ f23 1 f19"/>
              <a:gd name="f27" fmla="val f25"/>
              <a:gd name="f28" fmla="val f26"/>
              <a:gd name="f29" fmla="*/ f14 f24 1"/>
              <a:gd name="f30" fmla="+- f28 0 f14"/>
              <a:gd name="f31" fmla="+- f27 0 f14"/>
              <a:gd name="f32" fmla="*/ f27 f24 1"/>
              <a:gd name="f33" fmla="*/ f28 f24 1"/>
              <a:gd name="f34" fmla="min f31 f30"/>
              <a:gd name="f35" fmla="*/ f34 f15 1"/>
              <a:gd name="f36" fmla="*/ f34 f16 1"/>
              <a:gd name="f37" fmla="*/ f35 1 100000"/>
              <a:gd name="f38" fmla="*/ f36 1 100000"/>
              <a:gd name="f39" fmla="+- f28 0 f37"/>
              <a:gd name="f40" fmla="+- f27 0 f38"/>
              <a:gd name="f41" fmla="*/ f37 29289 1"/>
              <a:gd name="f42" fmla="*/ f38 29289 1"/>
              <a:gd name="f43" fmla="*/ f37 f24 1"/>
              <a:gd name="f44" fmla="*/ f38 f24 1"/>
              <a:gd name="f45" fmla="*/ f41 1 100000"/>
              <a:gd name="f46" fmla="*/ f42 1 100000"/>
              <a:gd name="f47" fmla="*/ f40 f24 1"/>
              <a:gd name="f48" fmla="*/ f39 f24 1"/>
              <a:gd name="f49" fmla="+- f45 0 f46"/>
              <a:gd name="f50" fmla="?: f49 f45 f46"/>
              <a:gd name="f51" fmla="+- f27 0 f50"/>
              <a:gd name="f52" fmla="+- f28 0 f50"/>
              <a:gd name="f53" fmla="*/ f50 f24 1"/>
              <a:gd name="f54" fmla="*/ f51 f24 1"/>
              <a:gd name="f55" fmla="*/ f52 f24 1"/>
            </a:gdLst>
            <a:ahLst/>
            <a:cxnLst>
              <a:cxn ang="3cd4">
                <a:pos x="hc" y="t"/>
              </a:cxn>
              <a:cxn ang="0">
                <a:pos x="r" y="vc"/>
              </a:cxn>
              <a:cxn ang="cd4">
                <a:pos x="hc" y="b"/>
              </a:cxn>
              <a:cxn ang="cd2">
                <a:pos x="l" y="vc"/>
              </a:cxn>
            </a:cxnLst>
            <a:rect l="f53" t="f53" r="f54" b="f55"/>
            <a:pathLst>
              <a:path>
                <a:moveTo>
                  <a:pt x="f43" y="f29"/>
                </a:moveTo>
                <a:lnTo>
                  <a:pt x="f47" y="f29"/>
                </a:lnTo>
                <a:arcTo wR="f44" hR="f44" stAng="f4" swAng="f3"/>
                <a:lnTo>
                  <a:pt x="f32" y="f48"/>
                </a:lnTo>
                <a:arcTo wR="f43" hR="f43" stAng="f8" swAng="f3"/>
                <a:lnTo>
                  <a:pt x="f44" y="f33"/>
                </a:lnTo>
                <a:arcTo wR="f44" hR="f44" stAng="f3" swAng="f3"/>
                <a:lnTo>
                  <a:pt x="f29" y="f43"/>
                </a:lnTo>
                <a:arcTo wR="f43" hR="f43" stAng="f2" swAng="f3"/>
                <a:close/>
              </a:path>
            </a:pathLst>
          </a:custGeom>
          <a:noFill/>
          <a:ln w="38103" cap="flat">
            <a:solidFill>
              <a:srgbClr val="00A188"/>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Arial"/>
            </a:endParaRPr>
          </a:p>
        </p:txBody>
      </p:sp>
      <p:pic>
        <p:nvPicPr>
          <p:cNvPr id="7" name="Picture 6">
            <a:extLst>
              <a:ext uri="{FF2B5EF4-FFF2-40B4-BE49-F238E27FC236}">
                <a16:creationId xmlns:a16="http://schemas.microsoft.com/office/drawing/2014/main" id="{3815279F-6C9F-4A37-B0A4-D9C967D104D1}"/>
              </a:ext>
            </a:extLst>
          </p:cNvPr>
          <p:cNvPicPr>
            <a:picLocks noChangeAspect="1"/>
          </p:cNvPicPr>
          <p:nvPr userDrawn="1"/>
        </p:nvPicPr>
        <p:blipFill>
          <a:blip r:embed="rId2"/>
          <a:stretch>
            <a:fillRect/>
          </a:stretch>
        </p:blipFill>
        <p:spPr>
          <a:xfrm>
            <a:off x="7784154" y="1258064"/>
            <a:ext cx="495300" cy="247650"/>
          </a:xfrm>
          <a:prstGeom prst="rect">
            <a:avLst/>
          </a:prstGeom>
        </p:spPr>
      </p:pic>
      <p:sp>
        <p:nvSpPr>
          <p:cNvPr id="9" name="Slide Number Placeholder 2">
            <a:extLst>
              <a:ext uri="{FF2B5EF4-FFF2-40B4-BE49-F238E27FC236}">
                <a16:creationId xmlns:a16="http://schemas.microsoft.com/office/drawing/2014/main" id="{459DB0EF-E50A-4A80-8617-483FDB819953}"/>
              </a:ext>
            </a:extLst>
          </p:cNvPr>
          <p:cNvSpPr txBox="1">
            <a:spLocks noGrp="1"/>
          </p:cNvSpPr>
          <p:nvPr>
            <p:ph type="sldNum" sz="quarter" idx="8"/>
          </p:nvPr>
        </p:nvSpPr>
        <p:spPr>
          <a:xfrm>
            <a:off x="11044379" y="6425108"/>
            <a:ext cx="759692" cy="365129"/>
          </a:xfrm>
          <a:prstGeom prst="rect">
            <a:avLst/>
          </a:prstGeom>
        </p:spPr>
        <p:txBody>
          <a:bodyPr/>
          <a:lstStyle>
            <a:lvl1pPr>
              <a:defRPr/>
            </a:lvl1pPr>
          </a:lstStyle>
          <a:p>
            <a:pPr lvl="0"/>
            <a:fld id="{C2B15A99-32D5-48D2-9AB1-A17973B7257B}" type="slidenum">
              <a:t>‹#›</a:t>
            </a:fld>
            <a:endParaRPr lang="en-GB"/>
          </a:p>
        </p:txBody>
      </p:sp>
      <p:pic>
        <p:nvPicPr>
          <p:cNvPr id="11" name="Picture 10">
            <a:extLst>
              <a:ext uri="{FF2B5EF4-FFF2-40B4-BE49-F238E27FC236}">
                <a16:creationId xmlns:a16="http://schemas.microsoft.com/office/drawing/2014/main" id="{00BB0CF2-B423-4F3C-A587-D6AAC72112A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2515" y="362504"/>
            <a:ext cx="1918844" cy="1244417"/>
          </a:xfrm>
          <a:prstGeom prst="rect">
            <a:avLst/>
          </a:prstGeom>
          <a:solidFill>
            <a:srgbClr val="FFFBEB"/>
          </a:solidFill>
        </p:spPr>
      </p:pic>
    </p:spTree>
    <p:extLst>
      <p:ext uri="{BB962C8B-B14F-4D97-AF65-F5344CB8AC3E}">
        <p14:creationId xmlns:p14="http://schemas.microsoft.com/office/powerpoint/2010/main" val="3363301532"/>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1_DHSC heading &amp; text">
    <p:bg>
      <p:bgPr>
        <a:solidFill>
          <a:srgbClr val="FFFBEB"/>
        </a:solidFill>
        <a:effectLst/>
      </p:bgPr>
    </p:bg>
    <p:spTree>
      <p:nvGrpSpPr>
        <p:cNvPr id="1" name=""/>
        <p:cNvGrpSpPr/>
        <p:nvPr/>
      </p:nvGrpSpPr>
      <p:grpSpPr>
        <a:xfrm>
          <a:off x="0" y="0"/>
          <a:ext cx="0" cy="0"/>
          <a:chOff x="0" y="0"/>
          <a:chExt cx="0" cy="0"/>
        </a:xfrm>
      </p:grpSpPr>
      <p:pic>
        <p:nvPicPr>
          <p:cNvPr id="11" name="Picture 8">
            <a:extLst>
              <a:ext uri="{FF2B5EF4-FFF2-40B4-BE49-F238E27FC236}">
                <a16:creationId xmlns:a16="http://schemas.microsoft.com/office/drawing/2014/main" id="{F5309773-F1F7-46DF-B2D1-D3B0BA48C821}"/>
              </a:ext>
            </a:extLst>
          </p:cNvPr>
          <p:cNvPicPr>
            <a:picLocks noChangeAspect="1"/>
          </p:cNvPicPr>
          <p:nvPr userDrawn="1"/>
        </p:nvPicPr>
        <p:blipFill>
          <a:blip r:embed="rId2"/>
          <a:srcRect l="957" b="50000"/>
          <a:stretch>
            <a:fillRect/>
          </a:stretch>
        </p:blipFill>
        <p:spPr>
          <a:xfrm>
            <a:off x="0" y="6186162"/>
            <a:ext cx="12191996" cy="671837"/>
          </a:xfrm>
          <a:prstGeom prst="rect">
            <a:avLst/>
          </a:prstGeom>
          <a:noFill/>
          <a:ln cap="flat">
            <a:noFill/>
          </a:ln>
        </p:spPr>
      </p:pic>
      <p:pic>
        <p:nvPicPr>
          <p:cNvPr id="13" name="Picture 12">
            <a:extLst>
              <a:ext uri="{FF2B5EF4-FFF2-40B4-BE49-F238E27FC236}">
                <a16:creationId xmlns:a16="http://schemas.microsoft.com/office/drawing/2014/main" id="{2568871E-FF3E-4012-859D-0775661ACD3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1053" y="6366784"/>
            <a:ext cx="5161281" cy="338558"/>
          </a:xfrm>
          <a:prstGeom prst="rect">
            <a:avLst/>
          </a:prstGeom>
          <a:noFill/>
        </p:spPr>
      </p:pic>
      <p:sp>
        <p:nvSpPr>
          <p:cNvPr id="4" name="Text Placeholder 7">
            <a:extLst>
              <a:ext uri="{FF2B5EF4-FFF2-40B4-BE49-F238E27FC236}">
                <a16:creationId xmlns:a16="http://schemas.microsoft.com/office/drawing/2014/main" id="{22432A31-4881-4C3E-94BA-A83C78268331}"/>
              </a:ext>
            </a:extLst>
          </p:cNvPr>
          <p:cNvSpPr txBox="1">
            <a:spLocks noGrp="1"/>
          </p:cNvSpPr>
          <p:nvPr>
            <p:ph type="body" sz="quarter" idx="4294967295"/>
          </p:nvPr>
        </p:nvSpPr>
        <p:spPr>
          <a:xfrm>
            <a:off x="357905" y="1204840"/>
            <a:ext cx="11446166" cy="4652238"/>
          </a:xfrm>
          <a:prstGeom prst="rect">
            <a:avLst/>
          </a:prstGeom>
          <a:noFill/>
          <a:ln>
            <a:noFill/>
          </a:ln>
        </p:spPr>
        <p:txBody>
          <a:bodyPr vert="horz" wrap="square" lIns="91440" tIns="45720" rIns="91440" bIns="45720" anchor="t" anchorCtr="0" compatLnSpc="1">
            <a:noAutofit/>
          </a:bodyPr>
          <a:lstStyle>
            <a:lvl1pPr marR="0" lvl="0" fontAlgn="auto">
              <a:spcAft>
                <a:spcPts val="0"/>
              </a:spcAft>
              <a:buSzPct val="100000"/>
              <a:buFont typeface="Arial" pitchFamily="34"/>
              <a:tabLst/>
              <a:defRPr lang="en-US" b="0" i="0" u="none" strike="noStrike" cap="none" spc="0" baseline="0">
                <a:solidFill>
                  <a:srgbClr val="000000"/>
                </a:solidFill>
                <a:uFillTx/>
                <a:latin typeface="Arial" pitchFamily="34"/>
                <a:cs typeface="Arial" pitchFamily="34"/>
              </a:defRPr>
            </a:lvl1pPr>
            <a:lvl2pPr marR="0" lvl="1" fontAlgn="auto">
              <a:spcAft>
                <a:spcPts val="0"/>
              </a:spcAft>
              <a:buSzPct val="100000"/>
              <a:buFont typeface="Arial" pitchFamily="34"/>
              <a:tabLst/>
              <a:defRPr lang="en-US" b="0" i="0" u="none" strike="noStrike" cap="none" spc="0" baseline="0">
                <a:solidFill>
                  <a:srgbClr val="000000"/>
                </a:solidFill>
                <a:uFillTx/>
                <a:latin typeface="Arial" pitchFamily="34"/>
                <a:cs typeface="Arial" pitchFamily="34"/>
              </a:defRPr>
            </a:lvl2pPr>
            <a:lvl3pPr marR="0" lvl="2" fontAlgn="auto">
              <a:spcAft>
                <a:spcPts val="0"/>
              </a:spcAft>
              <a:buSzPct val="100000"/>
              <a:buFont typeface="Arial" pitchFamily="34"/>
              <a:tabLst/>
              <a:defRPr lang="en-US" b="0" i="0" u="none" strike="noStrike" cap="none" spc="0" baseline="0">
                <a:solidFill>
                  <a:srgbClr val="000000"/>
                </a:solidFill>
                <a:uFillTx/>
                <a:latin typeface="Arial" pitchFamily="34"/>
                <a:cs typeface="Arial" pitchFamily="34"/>
              </a:defRPr>
            </a:lvl3pPr>
            <a:lvl4pPr marR="0" lvl="3" fontAlgn="auto">
              <a:spcAft>
                <a:spcPts val="0"/>
              </a:spcAft>
              <a:buSzPct val="100000"/>
              <a:buFont typeface="Arial" pitchFamily="34"/>
              <a:tabLst/>
              <a:defRPr lang="en-US" b="0" i="0" u="none" strike="noStrike" cap="none" spc="0" baseline="0">
                <a:solidFill>
                  <a:srgbClr val="000000"/>
                </a:solidFill>
                <a:uFillTx/>
                <a:latin typeface="Arial" pitchFamily="34"/>
                <a:cs typeface="Arial" pitchFamily="34"/>
              </a:defRPr>
            </a:lvl4pPr>
            <a:lvl5pPr marR="0" lvl="4" fontAlgn="auto">
              <a:spcAft>
                <a:spcPts val="0"/>
              </a:spcAft>
              <a:buSzPct val="100000"/>
              <a:buFont typeface="Arial" pitchFamily="34"/>
              <a:tabLst/>
              <a:defRPr lang="en-US" b="0" i="0" u="none" strike="noStrike" cap="none" spc="0" baseline="0">
                <a:solidFill>
                  <a:srgbClr val="000000"/>
                </a:solidFill>
                <a:uFillTx/>
                <a:latin typeface="Arial" pitchFamily="34"/>
                <a:cs typeface="Arial" pitchFamily="3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9">
            <a:extLst>
              <a:ext uri="{FF2B5EF4-FFF2-40B4-BE49-F238E27FC236}">
                <a16:creationId xmlns:a16="http://schemas.microsoft.com/office/drawing/2014/main" id="{A3035BC4-0122-426B-903F-EB53B0734363}"/>
              </a:ext>
            </a:extLst>
          </p:cNvPr>
          <p:cNvSpPr txBox="1">
            <a:spLocks noGrp="1"/>
          </p:cNvSpPr>
          <p:nvPr>
            <p:ph type="body" sz="quarter" idx="4294967295"/>
          </p:nvPr>
        </p:nvSpPr>
        <p:spPr>
          <a:xfrm>
            <a:off x="357192" y="236857"/>
            <a:ext cx="11447465" cy="904871"/>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3600" b="1" i="0" u="none" strike="noStrike" cap="none" spc="0" baseline="0">
                <a:solidFill>
                  <a:srgbClr val="000000"/>
                </a:solidFill>
                <a:uFillTx/>
                <a:latin typeface="Arial" panose="020B0604020202020204" pitchFamily="34" charset="0"/>
                <a:cs typeface="Arial" panose="020B0604020202020204" pitchFamily="34" charset="0"/>
              </a:defRPr>
            </a:lvl1pPr>
          </a:lstStyle>
          <a:p>
            <a:pPr lvl="0"/>
            <a:r>
              <a:rPr lang="en-US"/>
              <a:t>Click to edit Master text styles</a:t>
            </a:r>
          </a:p>
        </p:txBody>
      </p:sp>
      <p:sp>
        <p:nvSpPr>
          <p:cNvPr id="14" name="Footer Placeholder 1">
            <a:extLst>
              <a:ext uri="{FF2B5EF4-FFF2-40B4-BE49-F238E27FC236}">
                <a16:creationId xmlns:a16="http://schemas.microsoft.com/office/drawing/2014/main" id="{30745C10-7CAF-443D-8946-45F86F7BDB4B}"/>
              </a:ext>
            </a:extLst>
          </p:cNvPr>
          <p:cNvSpPr txBox="1">
            <a:spLocks noGrp="1"/>
          </p:cNvSpPr>
          <p:nvPr>
            <p:ph type="ftr" sz="quarter" idx="9"/>
          </p:nvPr>
        </p:nvSpPr>
        <p:spPr>
          <a:xfrm>
            <a:off x="5663732" y="6356351"/>
            <a:ext cx="5161282" cy="365129"/>
          </a:xfrm>
          <a:prstGeom prst="rect">
            <a:avLst/>
          </a:prstGeom>
        </p:spPr>
        <p:txBody>
          <a:bodyPr/>
          <a:lstStyle>
            <a:lvl1pPr algn="r">
              <a:defRPr/>
            </a:lvl1pPr>
          </a:lstStyle>
          <a:p>
            <a:pPr lvl="0"/>
            <a:endParaRPr lang="en-GB"/>
          </a:p>
        </p:txBody>
      </p:sp>
      <p:sp>
        <p:nvSpPr>
          <p:cNvPr id="3" name="Slide Number Placeholder 3">
            <a:extLst>
              <a:ext uri="{FF2B5EF4-FFF2-40B4-BE49-F238E27FC236}">
                <a16:creationId xmlns:a16="http://schemas.microsoft.com/office/drawing/2014/main" id="{0C1CB30E-51B9-4F8C-BC47-94116E7611F7}"/>
              </a:ext>
            </a:extLst>
          </p:cNvPr>
          <p:cNvSpPr txBox="1">
            <a:spLocks noGrp="1"/>
          </p:cNvSpPr>
          <p:nvPr>
            <p:ph type="sldNum" sz="quarter" idx="8"/>
          </p:nvPr>
        </p:nvSpPr>
        <p:spPr>
          <a:xfrm>
            <a:off x="11044379" y="6356351"/>
            <a:ext cx="759692" cy="365129"/>
          </a:xfrm>
          <a:prstGeom prst="rect">
            <a:avLst/>
          </a:prstGeom>
        </p:spPr>
        <p:txBody>
          <a:bodyPr/>
          <a:lstStyle>
            <a:lvl1pPr>
              <a:defRPr/>
            </a:lvl1pPr>
          </a:lstStyle>
          <a:p>
            <a:pPr lvl="0"/>
            <a:fld id="{C8077943-3D51-438C-8FB7-BEE503748A1B}" type="slidenum">
              <a:t>‹#›</a:t>
            </a:fld>
            <a:endParaRPr lang="en-GB"/>
          </a:p>
        </p:txBody>
      </p:sp>
    </p:spTree>
    <p:extLst>
      <p:ext uri="{BB962C8B-B14F-4D97-AF65-F5344CB8AC3E}">
        <p14:creationId xmlns:p14="http://schemas.microsoft.com/office/powerpoint/2010/main" val="20856331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1_Section break">
    <p:bg>
      <p:bgPr>
        <a:solidFill>
          <a:srgbClr val="FFFBEB"/>
        </a:solidFill>
        <a:effectLst/>
      </p:bgPr>
    </p:bg>
    <p:spTree>
      <p:nvGrpSpPr>
        <p:cNvPr id="1" name=""/>
        <p:cNvGrpSpPr/>
        <p:nvPr/>
      </p:nvGrpSpPr>
      <p:grpSpPr>
        <a:xfrm>
          <a:off x="0" y="0"/>
          <a:ext cx="0" cy="0"/>
          <a:chOff x="0" y="0"/>
          <a:chExt cx="0" cy="0"/>
        </a:xfrm>
      </p:grpSpPr>
      <p:sp>
        <p:nvSpPr>
          <p:cNvPr id="2" name="Rectangle: Diagonal Corners Rounded 4">
            <a:extLst>
              <a:ext uri="{FF2B5EF4-FFF2-40B4-BE49-F238E27FC236}">
                <a16:creationId xmlns:a16="http://schemas.microsoft.com/office/drawing/2014/main" id="{D1DBAAA7-F4B9-4A4A-81BF-531A8E1BCFED}"/>
              </a:ext>
            </a:extLst>
          </p:cNvPr>
          <p:cNvSpPr/>
          <p:nvPr/>
        </p:nvSpPr>
        <p:spPr>
          <a:xfrm flipV="1">
            <a:off x="593271" y="538836"/>
            <a:ext cx="11005453" cy="5551245"/>
          </a:xfrm>
          <a:custGeom>
            <a:avLst>
              <a:gd name="f9" fmla="val 16667"/>
              <a:gd name="f10" fmla="val 0"/>
            </a:avLst>
            <a:gdLst>
              <a:gd name="f2" fmla="val 10800000"/>
              <a:gd name="f3" fmla="val 5400000"/>
              <a:gd name="f4" fmla="val 16200000"/>
              <a:gd name="f5" fmla="val w"/>
              <a:gd name="f6" fmla="val h"/>
              <a:gd name="f7" fmla="val ss"/>
              <a:gd name="f8" fmla="val 0"/>
              <a:gd name="f9" fmla="val 16667"/>
              <a:gd name="f10" fmla="val 0"/>
              <a:gd name="f11" fmla="abs f5"/>
              <a:gd name="f12" fmla="abs f6"/>
              <a:gd name="f13" fmla="abs f7"/>
              <a:gd name="f14" fmla="val f8"/>
              <a:gd name="f15" fmla="val f9"/>
              <a:gd name="f16" fmla="val f10"/>
              <a:gd name="f17" fmla="?: f11 f5 1"/>
              <a:gd name="f18" fmla="?: f12 f6 1"/>
              <a:gd name="f19" fmla="?: f13 f7 1"/>
              <a:gd name="f20" fmla="*/ f17 1 21600"/>
              <a:gd name="f21" fmla="*/ f18 1 21600"/>
              <a:gd name="f22" fmla="*/ 21600 f17 1"/>
              <a:gd name="f23" fmla="*/ 21600 f18 1"/>
              <a:gd name="f24" fmla="min f21 f20"/>
              <a:gd name="f25" fmla="*/ f22 1 f19"/>
              <a:gd name="f26" fmla="*/ f23 1 f19"/>
              <a:gd name="f27" fmla="val f25"/>
              <a:gd name="f28" fmla="val f26"/>
              <a:gd name="f29" fmla="*/ f14 f24 1"/>
              <a:gd name="f30" fmla="+- f28 0 f14"/>
              <a:gd name="f31" fmla="+- f27 0 f14"/>
              <a:gd name="f32" fmla="*/ f27 f24 1"/>
              <a:gd name="f33" fmla="*/ f28 f24 1"/>
              <a:gd name="f34" fmla="min f31 f30"/>
              <a:gd name="f35" fmla="*/ f34 f15 1"/>
              <a:gd name="f36" fmla="*/ f34 f16 1"/>
              <a:gd name="f37" fmla="*/ f35 1 100000"/>
              <a:gd name="f38" fmla="*/ f36 1 100000"/>
              <a:gd name="f39" fmla="+- f28 0 f37"/>
              <a:gd name="f40" fmla="+- f27 0 f38"/>
              <a:gd name="f41" fmla="*/ f37 29289 1"/>
              <a:gd name="f42" fmla="*/ f38 29289 1"/>
              <a:gd name="f43" fmla="*/ f37 f24 1"/>
              <a:gd name="f44" fmla="*/ f38 f24 1"/>
              <a:gd name="f45" fmla="*/ f41 1 100000"/>
              <a:gd name="f46" fmla="*/ f42 1 100000"/>
              <a:gd name="f47" fmla="*/ f40 f24 1"/>
              <a:gd name="f48" fmla="*/ f39 f24 1"/>
              <a:gd name="f49" fmla="+- f45 0 f46"/>
              <a:gd name="f50" fmla="?: f49 f45 f46"/>
              <a:gd name="f51" fmla="+- f27 0 f50"/>
              <a:gd name="f52" fmla="+- f28 0 f50"/>
              <a:gd name="f53" fmla="*/ f50 f24 1"/>
              <a:gd name="f54" fmla="*/ f51 f24 1"/>
              <a:gd name="f55" fmla="*/ f52 f24 1"/>
            </a:gdLst>
            <a:ahLst/>
            <a:cxnLst>
              <a:cxn ang="3cd4">
                <a:pos x="hc" y="t"/>
              </a:cxn>
              <a:cxn ang="0">
                <a:pos x="r" y="vc"/>
              </a:cxn>
              <a:cxn ang="cd4">
                <a:pos x="hc" y="b"/>
              </a:cxn>
              <a:cxn ang="cd2">
                <a:pos x="l" y="vc"/>
              </a:cxn>
            </a:cxnLst>
            <a:rect l="f53" t="f53" r="f54" b="f55"/>
            <a:pathLst>
              <a:path>
                <a:moveTo>
                  <a:pt x="f43" y="f29"/>
                </a:moveTo>
                <a:lnTo>
                  <a:pt x="f47" y="f29"/>
                </a:lnTo>
                <a:arcTo wR="f44" hR="f44" stAng="f4" swAng="f3"/>
                <a:lnTo>
                  <a:pt x="f32" y="f48"/>
                </a:lnTo>
                <a:arcTo wR="f43" hR="f43" stAng="f8" swAng="f3"/>
                <a:lnTo>
                  <a:pt x="f44" y="f33"/>
                </a:lnTo>
                <a:arcTo wR="f44" hR="f44" stAng="f3" swAng="f3"/>
                <a:lnTo>
                  <a:pt x="f29" y="f43"/>
                </a:lnTo>
                <a:arcTo wR="f43" hR="f43" stAng="f2" swAng="f3"/>
                <a:close/>
              </a:path>
            </a:pathLst>
          </a:custGeom>
          <a:noFill/>
          <a:ln w="38103" cap="flat">
            <a:solidFill>
              <a:srgbClr val="00A188"/>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Arial"/>
            </a:endParaRPr>
          </a:p>
        </p:txBody>
      </p:sp>
      <p:sp>
        <p:nvSpPr>
          <p:cNvPr id="3" name="Text Placeholder 8">
            <a:extLst>
              <a:ext uri="{FF2B5EF4-FFF2-40B4-BE49-F238E27FC236}">
                <a16:creationId xmlns:a16="http://schemas.microsoft.com/office/drawing/2014/main" id="{DB72D255-2FF2-4FD6-BF47-836081E54165}"/>
              </a:ext>
            </a:extLst>
          </p:cNvPr>
          <p:cNvSpPr txBox="1">
            <a:spLocks noGrp="1"/>
          </p:cNvSpPr>
          <p:nvPr>
            <p:ph type="body" sz="quarter" idx="4294967295"/>
          </p:nvPr>
        </p:nvSpPr>
        <p:spPr>
          <a:xfrm>
            <a:off x="1038474" y="2869816"/>
            <a:ext cx="8743950" cy="55918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3600" b="1" i="0" u="none" strike="noStrike" cap="none" spc="0" baseline="0">
                <a:solidFill>
                  <a:srgbClr val="000000"/>
                </a:solidFill>
                <a:uFillTx/>
                <a:latin typeface="Arial" pitchFamily="34"/>
                <a:cs typeface="Arial" pitchFamily="34"/>
              </a:defRPr>
            </a:lvl1pPr>
          </a:lstStyle>
          <a:p>
            <a:pPr lvl="0"/>
            <a:r>
              <a:rPr lang="en-US"/>
              <a:t>Click to edit Master text styles</a:t>
            </a:r>
          </a:p>
        </p:txBody>
      </p:sp>
      <p:sp>
        <p:nvSpPr>
          <p:cNvPr id="4" name="Text Placeholder 8">
            <a:extLst>
              <a:ext uri="{FF2B5EF4-FFF2-40B4-BE49-F238E27FC236}">
                <a16:creationId xmlns:a16="http://schemas.microsoft.com/office/drawing/2014/main" id="{49B5E735-5678-427C-8AFF-16F3D81FCDD9}"/>
              </a:ext>
            </a:extLst>
          </p:cNvPr>
          <p:cNvSpPr txBox="1">
            <a:spLocks noGrp="1"/>
          </p:cNvSpPr>
          <p:nvPr>
            <p:ph type="body" sz="quarter" idx="4294967295"/>
          </p:nvPr>
        </p:nvSpPr>
        <p:spPr>
          <a:xfrm>
            <a:off x="1038474" y="3717520"/>
            <a:ext cx="8743950" cy="559183"/>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b="1" i="0" u="none" strike="noStrike" cap="none" spc="0" baseline="0">
                <a:solidFill>
                  <a:srgbClr val="000000"/>
                </a:solidFill>
                <a:uFillTx/>
                <a:latin typeface="Calibri"/>
              </a:defRPr>
            </a:lvl1pPr>
          </a:lstStyle>
          <a:p>
            <a:pPr lvl="0"/>
            <a:r>
              <a:rPr lang="en-US"/>
              <a:t>Click to edit Master text styles</a:t>
            </a:r>
          </a:p>
        </p:txBody>
      </p:sp>
      <p:pic>
        <p:nvPicPr>
          <p:cNvPr id="7" name="Picture 6">
            <a:extLst>
              <a:ext uri="{FF2B5EF4-FFF2-40B4-BE49-F238E27FC236}">
                <a16:creationId xmlns:a16="http://schemas.microsoft.com/office/drawing/2014/main" id="{EFCB10D8-1D00-42AA-815B-0ECC5D75D7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1053" y="6366784"/>
            <a:ext cx="5161281" cy="338558"/>
          </a:xfrm>
          <a:prstGeom prst="rect">
            <a:avLst/>
          </a:prstGeom>
          <a:noFill/>
        </p:spPr>
      </p:pic>
      <p:sp>
        <p:nvSpPr>
          <p:cNvPr id="8" name="Footer Placeholder 1">
            <a:extLst>
              <a:ext uri="{FF2B5EF4-FFF2-40B4-BE49-F238E27FC236}">
                <a16:creationId xmlns:a16="http://schemas.microsoft.com/office/drawing/2014/main" id="{7F49E0A3-A70B-409B-870E-309C59814DD8}"/>
              </a:ext>
            </a:extLst>
          </p:cNvPr>
          <p:cNvSpPr txBox="1">
            <a:spLocks noGrp="1"/>
          </p:cNvSpPr>
          <p:nvPr>
            <p:ph type="ftr" sz="quarter" idx="9"/>
          </p:nvPr>
        </p:nvSpPr>
        <p:spPr>
          <a:xfrm>
            <a:off x="5663732" y="6356351"/>
            <a:ext cx="5161282" cy="365129"/>
          </a:xfrm>
          <a:prstGeom prst="rect">
            <a:avLst/>
          </a:prstGeom>
        </p:spPr>
        <p:txBody>
          <a:bodyPr/>
          <a:lstStyle>
            <a:lvl1pPr algn="r">
              <a:defRPr/>
            </a:lvl1pPr>
          </a:lstStyle>
          <a:p>
            <a:pPr lvl="0"/>
            <a:endParaRPr lang="en-GB"/>
          </a:p>
        </p:txBody>
      </p:sp>
      <p:sp>
        <p:nvSpPr>
          <p:cNvPr id="9" name="Slide Number Placeholder 2">
            <a:extLst>
              <a:ext uri="{FF2B5EF4-FFF2-40B4-BE49-F238E27FC236}">
                <a16:creationId xmlns:a16="http://schemas.microsoft.com/office/drawing/2014/main" id="{1B6AEF92-7B8A-43C0-BC19-874A70820DAF}"/>
              </a:ext>
            </a:extLst>
          </p:cNvPr>
          <p:cNvSpPr txBox="1">
            <a:spLocks noGrp="1"/>
          </p:cNvSpPr>
          <p:nvPr>
            <p:ph type="sldNum" sz="quarter" idx="8"/>
          </p:nvPr>
        </p:nvSpPr>
        <p:spPr>
          <a:xfrm>
            <a:off x="11044379" y="6425108"/>
            <a:ext cx="759692" cy="365129"/>
          </a:xfrm>
          <a:prstGeom prst="rect">
            <a:avLst/>
          </a:prstGeom>
        </p:spPr>
        <p:txBody>
          <a:bodyPr/>
          <a:lstStyle>
            <a:lvl1pPr>
              <a:defRPr/>
            </a:lvl1pPr>
          </a:lstStyle>
          <a:p>
            <a:pPr lvl="0"/>
            <a:fld id="{C2B15A99-32D5-48D2-9AB1-A17973B7257B}" type="slidenum">
              <a:t>‹#›</a:t>
            </a:fld>
            <a:endParaRPr lang="en-GB"/>
          </a:p>
        </p:txBody>
      </p:sp>
    </p:spTree>
    <p:extLst>
      <p:ext uri="{BB962C8B-B14F-4D97-AF65-F5344CB8AC3E}">
        <p14:creationId xmlns:p14="http://schemas.microsoft.com/office/powerpoint/2010/main" val="21333370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10951168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DHSC large text ">
    <p:bg>
      <p:bgPr>
        <a:solidFill>
          <a:srgbClr val="FFFBEB"/>
        </a:solidFill>
        <a:effectLst/>
      </p:bgPr>
    </p:bg>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A032D987-D47B-4682-B42F-2068EC276A2D}"/>
              </a:ext>
            </a:extLst>
          </p:cNvPr>
          <p:cNvPicPr>
            <a:picLocks noChangeAspect="1"/>
          </p:cNvPicPr>
          <p:nvPr/>
        </p:nvPicPr>
        <p:blipFill>
          <a:blip r:embed="rId2"/>
          <a:srcRect l="957" b="50000"/>
          <a:stretch>
            <a:fillRect/>
          </a:stretch>
        </p:blipFill>
        <p:spPr>
          <a:xfrm>
            <a:off x="0" y="6186162"/>
            <a:ext cx="12191996" cy="671837"/>
          </a:xfrm>
          <a:prstGeom prst="rect">
            <a:avLst/>
          </a:prstGeom>
          <a:noFill/>
          <a:ln cap="flat">
            <a:noFill/>
          </a:ln>
        </p:spPr>
      </p:pic>
      <p:sp>
        <p:nvSpPr>
          <p:cNvPr id="2" name="Rectangle: Diagonal Corners Rounded 6">
            <a:extLst>
              <a:ext uri="{FF2B5EF4-FFF2-40B4-BE49-F238E27FC236}">
                <a16:creationId xmlns:a16="http://schemas.microsoft.com/office/drawing/2014/main" id="{A1D7C8C6-18BC-486A-87AC-BCB0A6D899B6}"/>
              </a:ext>
            </a:extLst>
          </p:cNvPr>
          <p:cNvSpPr/>
          <p:nvPr/>
        </p:nvSpPr>
        <p:spPr>
          <a:xfrm flipV="1">
            <a:off x="404905" y="432602"/>
            <a:ext cx="11416146" cy="5421084"/>
          </a:xfrm>
          <a:custGeom>
            <a:avLst>
              <a:gd name="f9" fmla="val 16667"/>
              <a:gd name="f10" fmla="val 0"/>
            </a:avLst>
            <a:gdLst>
              <a:gd name="f2" fmla="val 10800000"/>
              <a:gd name="f3" fmla="val 5400000"/>
              <a:gd name="f4" fmla="val 16200000"/>
              <a:gd name="f5" fmla="val w"/>
              <a:gd name="f6" fmla="val h"/>
              <a:gd name="f7" fmla="val ss"/>
              <a:gd name="f8" fmla="val 0"/>
              <a:gd name="f9" fmla="val 16667"/>
              <a:gd name="f10" fmla="val 0"/>
              <a:gd name="f11" fmla="abs f5"/>
              <a:gd name="f12" fmla="abs f6"/>
              <a:gd name="f13" fmla="abs f7"/>
              <a:gd name="f14" fmla="val f8"/>
              <a:gd name="f15" fmla="val f9"/>
              <a:gd name="f16" fmla="val f10"/>
              <a:gd name="f17" fmla="?: f11 f5 1"/>
              <a:gd name="f18" fmla="?: f12 f6 1"/>
              <a:gd name="f19" fmla="?: f13 f7 1"/>
              <a:gd name="f20" fmla="*/ f17 1 21600"/>
              <a:gd name="f21" fmla="*/ f18 1 21600"/>
              <a:gd name="f22" fmla="*/ 21600 f17 1"/>
              <a:gd name="f23" fmla="*/ 21600 f18 1"/>
              <a:gd name="f24" fmla="min f21 f20"/>
              <a:gd name="f25" fmla="*/ f22 1 f19"/>
              <a:gd name="f26" fmla="*/ f23 1 f19"/>
              <a:gd name="f27" fmla="val f25"/>
              <a:gd name="f28" fmla="val f26"/>
              <a:gd name="f29" fmla="*/ f14 f24 1"/>
              <a:gd name="f30" fmla="+- f28 0 f14"/>
              <a:gd name="f31" fmla="+- f27 0 f14"/>
              <a:gd name="f32" fmla="*/ f27 f24 1"/>
              <a:gd name="f33" fmla="*/ f28 f24 1"/>
              <a:gd name="f34" fmla="min f31 f30"/>
              <a:gd name="f35" fmla="*/ f34 f15 1"/>
              <a:gd name="f36" fmla="*/ f34 f16 1"/>
              <a:gd name="f37" fmla="*/ f35 1 100000"/>
              <a:gd name="f38" fmla="*/ f36 1 100000"/>
              <a:gd name="f39" fmla="+- f28 0 f37"/>
              <a:gd name="f40" fmla="+- f27 0 f38"/>
              <a:gd name="f41" fmla="*/ f37 29289 1"/>
              <a:gd name="f42" fmla="*/ f38 29289 1"/>
              <a:gd name="f43" fmla="*/ f37 f24 1"/>
              <a:gd name="f44" fmla="*/ f38 f24 1"/>
              <a:gd name="f45" fmla="*/ f41 1 100000"/>
              <a:gd name="f46" fmla="*/ f42 1 100000"/>
              <a:gd name="f47" fmla="*/ f40 f24 1"/>
              <a:gd name="f48" fmla="*/ f39 f24 1"/>
              <a:gd name="f49" fmla="+- f45 0 f46"/>
              <a:gd name="f50" fmla="?: f49 f45 f46"/>
              <a:gd name="f51" fmla="+- f27 0 f50"/>
              <a:gd name="f52" fmla="+- f28 0 f50"/>
              <a:gd name="f53" fmla="*/ f50 f24 1"/>
              <a:gd name="f54" fmla="*/ f51 f24 1"/>
              <a:gd name="f55" fmla="*/ f52 f24 1"/>
            </a:gdLst>
            <a:ahLst/>
            <a:cxnLst>
              <a:cxn ang="3cd4">
                <a:pos x="hc" y="t"/>
              </a:cxn>
              <a:cxn ang="0">
                <a:pos x="r" y="vc"/>
              </a:cxn>
              <a:cxn ang="cd4">
                <a:pos x="hc" y="b"/>
              </a:cxn>
              <a:cxn ang="cd2">
                <a:pos x="l" y="vc"/>
              </a:cxn>
            </a:cxnLst>
            <a:rect l="f53" t="f53" r="f54" b="f55"/>
            <a:pathLst>
              <a:path>
                <a:moveTo>
                  <a:pt x="f43" y="f29"/>
                </a:moveTo>
                <a:lnTo>
                  <a:pt x="f47" y="f29"/>
                </a:lnTo>
                <a:arcTo wR="f44" hR="f44" stAng="f4" swAng="f3"/>
                <a:lnTo>
                  <a:pt x="f32" y="f48"/>
                </a:lnTo>
                <a:arcTo wR="f43" hR="f43" stAng="f8" swAng="f3"/>
                <a:lnTo>
                  <a:pt x="f44" y="f33"/>
                </a:lnTo>
                <a:arcTo wR="f44" hR="f44" stAng="f3" swAng="f3"/>
                <a:lnTo>
                  <a:pt x="f29" y="f43"/>
                </a:lnTo>
                <a:arcTo wR="f43" hR="f43" stAng="f2" swAng="f3"/>
                <a:close/>
              </a:path>
            </a:pathLst>
          </a:custGeom>
          <a:noFill/>
          <a:ln w="38103" cap="flat">
            <a:solidFill>
              <a:srgbClr val="00A188"/>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Arial"/>
            </a:endParaRPr>
          </a:p>
        </p:txBody>
      </p:sp>
      <p:sp>
        <p:nvSpPr>
          <p:cNvPr id="4" name="Footer Placeholder 1">
            <a:extLst>
              <a:ext uri="{FF2B5EF4-FFF2-40B4-BE49-F238E27FC236}">
                <a16:creationId xmlns:a16="http://schemas.microsoft.com/office/drawing/2014/main" id="{88EC960A-7453-4E87-B8A8-C794E60E500A}"/>
              </a:ext>
            </a:extLst>
          </p:cNvPr>
          <p:cNvSpPr txBox="1">
            <a:spLocks noGrp="1"/>
          </p:cNvSpPr>
          <p:nvPr>
            <p:ph type="ftr" sz="quarter" idx="9"/>
          </p:nvPr>
        </p:nvSpPr>
        <p:spPr>
          <a:xfrm>
            <a:off x="5663732" y="6356351"/>
            <a:ext cx="5161282" cy="365129"/>
          </a:xfrm>
          <a:prstGeom prst="rect">
            <a:avLst/>
          </a:prstGeom>
        </p:spPr>
        <p:txBody>
          <a:bodyPr/>
          <a:lstStyle>
            <a:lvl1pPr algn="r">
              <a:defRPr/>
            </a:lvl1pPr>
          </a:lstStyle>
          <a:p>
            <a:pPr lvl="0"/>
            <a:endParaRPr lang="en-GB"/>
          </a:p>
        </p:txBody>
      </p:sp>
      <p:sp>
        <p:nvSpPr>
          <p:cNvPr id="5" name="Slide Number Placeholder 2">
            <a:extLst>
              <a:ext uri="{FF2B5EF4-FFF2-40B4-BE49-F238E27FC236}">
                <a16:creationId xmlns:a16="http://schemas.microsoft.com/office/drawing/2014/main" id="{78007425-7485-421F-8556-1610521BC3CB}"/>
              </a:ext>
            </a:extLst>
          </p:cNvPr>
          <p:cNvSpPr txBox="1">
            <a:spLocks noGrp="1"/>
          </p:cNvSpPr>
          <p:nvPr>
            <p:ph type="sldNum" sz="quarter" idx="8"/>
          </p:nvPr>
        </p:nvSpPr>
        <p:spPr>
          <a:xfrm>
            <a:off x="11044379" y="6356351"/>
            <a:ext cx="759692" cy="365129"/>
          </a:xfrm>
          <a:prstGeom prst="rect">
            <a:avLst/>
          </a:prstGeom>
        </p:spPr>
        <p:txBody>
          <a:bodyPr/>
          <a:lstStyle>
            <a:lvl1pPr>
              <a:defRPr/>
            </a:lvl1pPr>
          </a:lstStyle>
          <a:p>
            <a:pPr lvl="0"/>
            <a:fld id="{C2B15A99-32D5-48D2-9AB1-A17973B7257B}" type="slidenum">
              <a:t>‹#›</a:t>
            </a:fld>
            <a:endParaRPr lang="en-GB"/>
          </a:p>
        </p:txBody>
      </p:sp>
      <p:sp>
        <p:nvSpPr>
          <p:cNvPr id="11" name="Text Placeholder 2">
            <a:extLst>
              <a:ext uri="{FF2B5EF4-FFF2-40B4-BE49-F238E27FC236}">
                <a16:creationId xmlns:a16="http://schemas.microsoft.com/office/drawing/2014/main" id="{50952F9A-BEAC-4493-AEC0-C7E834A588BC}"/>
              </a:ext>
            </a:extLst>
          </p:cNvPr>
          <p:cNvSpPr>
            <a:spLocks noGrp="1"/>
          </p:cNvSpPr>
          <p:nvPr>
            <p:ph type="body" idx="1" hasCustomPrompt="1"/>
          </p:nvPr>
        </p:nvSpPr>
        <p:spPr>
          <a:xfrm>
            <a:off x="908626" y="901414"/>
            <a:ext cx="10405919" cy="563231"/>
          </a:xfrm>
        </p:spPr>
        <p:txBody>
          <a:bodyPr>
            <a:spAutoFit/>
          </a:bodyPr>
          <a:lstStyle>
            <a:lvl1pPr marL="0" indent="0">
              <a:buNone/>
              <a:defRPr sz="34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Large text page</a:t>
            </a:r>
          </a:p>
        </p:txBody>
      </p:sp>
    </p:spTree>
    <p:extLst>
      <p:ext uri="{BB962C8B-B14F-4D97-AF65-F5344CB8AC3E}">
        <p14:creationId xmlns:p14="http://schemas.microsoft.com/office/powerpoint/2010/main" val="15699878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8_Custom Layout">
    <p:bg>
      <p:bgPr>
        <a:solidFill>
          <a:srgbClr val="FFFBEB"/>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C877D1-B81D-4713-B49F-70D1C1F643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2515" y="362504"/>
            <a:ext cx="1918844" cy="1244417"/>
          </a:xfrm>
          <a:prstGeom prst="rect">
            <a:avLst/>
          </a:prstGeom>
          <a:solidFill>
            <a:srgbClr val="FFFBEB"/>
          </a:solidFill>
        </p:spPr>
      </p:pic>
      <p:sp>
        <p:nvSpPr>
          <p:cNvPr id="2" name="Rectangle: Diagonal Corners Rounded 4">
            <a:extLst>
              <a:ext uri="{FF2B5EF4-FFF2-40B4-BE49-F238E27FC236}">
                <a16:creationId xmlns:a16="http://schemas.microsoft.com/office/drawing/2014/main" id="{E28E3FE4-7C0A-4AA6-AFE1-3A10239D3207}"/>
              </a:ext>
            </a:extLst>
          </p:cNvPr>
          <p:cNvSpPr/>
          <p:nvPr/>
        </p:nvSpPr>
        <p:spPr>
          <a:xfrm flipV="1">
            <a:off x="522515" y="2093379"/>
            <a:ext cx="11005453" cy="4240923"/>
          </a:xfrm>
          <a:custGeom>
            <a:avLst>
              <a:gd name="f9" fmla="val 16667"/>
              <a:gd name="f10" fmla="val 0"/>
            </a:avLst>
            <a:gdLst>
              <a:gd name="f2" fmla="val 10800000"/>
              <a:gd name="f3" fmla="val 5400000"/>
              <a:gd name="f4" fmla="val 16200000"/>
              <a:gd name="f5" fmla="val w"/>
              <a:gd name="f6" fmla="val h"/>
              <a:gd name="f7" fmla="val ss"/>
              <a:gd name="f8" fmla="val 0"/>
              <a:gd name="f9" fmla="val 16667"/>
              <a:gd name="f10" fmla="val 0"/>
              <a:gd name="f11" fmla="abs f5"/>
              <a:gd name="f12" fmla="abs f6"/>
              <a:gd name="f13" fmla="abs f7"/>
              <a:gd name="f14" fmla="val f8"/>
              <a:gd name="f15" fmla="val f9"/>
              <a:gd name="f16" fmla="val f10"/>
              <a:gd name="f17" fmla="?: f11 f5 1"/>
              <a:gd name="f18" fmla="?: f12 f6 1"/>
              <a:gd name="f19" fmla="?: f13 f7 1"/>
              <a:gd name="f20" fmla="*/ f17 1 21600"/>
              <a:gd name="f21" fmla="*/ f18 1 21600"/>
              <a:gd name="f22" fmla="*/ 21600 f17 1"/>
              <a:gd name="f23" fmla="*/ 21600 f18 1"/>
              <a:gd name="f24" fmla="min f21 f20"/>
              <a:gd name="f25" fmla="*/ f22 1 f19"/>
              <a:gd name="f26" fmla="*/ f23 1 f19"/>
              <a:gd name="f27" fmla="val f25"/>
              <a:gd name="f28" fmla="val f26"/>
              <a:gd name="f29" fmla="*/ f14 f24 1"/>
              <a:gd name="f30" fmla="+- f28 0 f14"/>
              <a:gd name="f31" fmla="+- f27 0 f14"/>
              <a:gd name="f32" fmla="*/ f27 f24 1"/>
              <a:gd name="f33" fmla="*/ f28 f24 1"/>
              <a:gd name="f34" fmla="min f31 f30"/>
              <a:gd name="f35" fmla="*/ f34 f15 1"/>
              <a:gd name="f36" fmla="*/ f34 f16 1"/>
              <a:gd name="f37" fmla="*/ f35 1 100000"/>
              <a:gd name="f38" fmla="*/ f36 1 100000"/>
              <a:gd name="f39" fmla="+- f28 0 f37"/>
              <a:gd name="f40" fmla="+- f27 0 f38"/>
              <a:gd name="f41" fmla="*/ f37 29289 1"/>
              <a:gd name="f42" fmla="*/ f38 29289 1"/>
              <a:gd name="f43" fmla="*/ f37 f24 1"/>
              <a:gd name="f44" fmla="*/ f38 f24 1"/>
              <a:gd name="f45" fmla="*/ f41 1 100000"/>
              <a:gd name="f46" fmla="*/ f42 1 100000"/>
              <a:gd name="f47" fmla="*/ f40 f24 1"/>
              <a:gd name="f48" fmla="*/ f39 f24 1"/>
              <a:gd name="f49" fmla="+- f45 0 f46"/>
              <a:gd name="f50" fmla="?: f49 f45 f46"/>
              <a:gd name="f51" fmla="+- f27 0 f50"/>
              <a:gd name="f52" fmla="+- f28 0 f50"/>
              <a:gd name="f53" fmla="*/ f50 f24 1"/>
              <a:gd name="f54" fmla="*/ f51 f24 1"/>
              <a:gd name="f55" fmla="*/ f52 f24 1"/>
            </a:gdLst>
            <a:ahLst/>
            <a:cxnLst>
              <a:cxn ang="3cd4">
                <a:pos x="hc" y="t"/>
              </a:cxn>
              <a:cxn ang="0">
                <a:pos x="r" y="vc"/>
              </a:cxn>
              <a:cxn ang="cd4">
                <a:pos x="hc" y="b"/>
              </a:cxn>
              <a:cxn ang="cd2">
                <a:pos x="l" y="vc"/>
              </a:cxn>
            </a:cxnLst>
            <a:rect l="f53" t="f53" r="f54" b="f55"/>
            <a:pathLst>
              <a:path>
                <a:moveTo>
                  <a:pt x="f43" y="f29"/>
                </a:moveTo>
                <a:lnTo>
                  <a:pt x="f47" y="f29"/>
                </a:lnTo>
                <a:arcTo wR="f44" hR="f44" stAng="f4" swAng="f3"/>
                <a:lnTo>
                  <a:pt x="f32" y="f48"/>
                </a:lnTo>
                <a:arcTo wR="f43" hR="f43" stAng="f8" swAng="f3"/>
                <a:lnTo>
                  <a:pt x="f44" y="f33"/>
                </a:lnTo>
                <a:arcTo wR="f44" hR="f44" stAng="f3" swAng="f3"/>
                <a:lnTo>
                  <a:pt x="f29" y="f43"/>
                </a:lnTo>
                <a:arcTo wR="f43" hR="f43" stAng="f2" swAng="f3"/>
                <a:close/>
              </a:path>
            </a:pathLst>
          </a:custGeom>
          <a:noFill/>
          <a:ln w="38103" cap="flat">
            <a:solidFill>
              <a:srgbClr val="00A188"/>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0" cap="none" spc="0" baseline="0">
              <a:solidFill>
                <a:srgbClr val="FFFFFF"/>
              </a:solidFill>
              <a:uFillTx/>
              <a:latin typeface="Arial"/>
            </a:endParaRPr>
          </a:p>
        </p:txBody>
      </p:sp>
      <p:sp>
        <p:nvSpPr>
          <p:cNvPr id="4" name="Text Placeholder 7">
            <a:extLst>
              <a:ext uri="{FF2B5EF4-FFF2-40B4-BE49-F238E27FC236}">
                <a16:creationId xmlns:a16="http://schemas.microsoft.com/office/drawing/2014/main" id="{9AD86CED-9A73-450C-A71B-47B526E2A868}"/>
              </a:ext>
            </a:extLst>
          </p:cNvPr>
          <p:cNvSpPr txBox="1">
            <a:spLocks noGrp="1"/>
          </p:cNvSpPr>
          <p:nvPr>
            <p:ph type="body" sz="quarter" idx="4294967295"/>
          </p:nvPr>
        </p:nvSpPr>
        <p:spPr>
          <a:xfrm>
            <a:off x="1044573" y="2503490"/>
            <a:ext cx="9231316" cy="92550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3200" b="1" i="0" u="none" strike="noStrike" cap="none" spc="0" baseline="0">
                <a:solidFill>
                  <a:srgbClr val="000000"/>
                </a:solidFill>
                <a:uFillTx/>
                <a:latin typeface="Calibri"/>
              </a:defRPr>
            </a:lvl1pPr>
          </a:lstStyle>
          <a:p>
            <a:pPr lvl="0"/>
            <a:r>
              <a:rPr lang="en-US"/>
              <a:t>Click to edit Master text styles</a:t>
            </a:r>
          </a:p>
        </p:txBody>
      </p:sp>
      <p:sp>
        <p:nvSpPr>
          <p:cNvPr id="5" name="Text Placeholder 7">
            <a:extLst>
              <a:ext uri="{FF2B5EF4-FFF2-40B4-BE49-F238E27FC236}">
                <a16:creationId xmlns:a16="http://schemas.microsoft.com/office/drawing/2014/main" id="{84B16E31-4CE8-4D5F-8E29-D7D65EF70AA2}"/>
              </a:ext>
            </a:extLst>
          </p:cNvPr>
          <p:cNvSpPr txBox="1">
            <a:spLocks noGrp="1"/>
          </p:cNvSpPr>
          <p:nvPr>
            <p:ph type="body" sz="quarter" idx="4294967295"/>
          </p:nvPr>
        </p:nvSpPr>
        <p:spPr>
          <a:xfrm>
            <a:off x="1044573" y="3662309"/>
            <a:ext cx="9231316" cy="92550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2400" b="1" i="0" u="none" strike="noStrike" cap="none" spc="0" baseline="0">
                <a:solidFill>
                  <a:srgbClr val="000000"/>
                </a:solidFill>
                <a:uFillTx/>
                <a:latin typeface="Calibri"/>
              </a:defRPr>
            </a:lvl1pPr>
          </a:lstStyle>
          <a:p>
            <a:pPr lvl="0"/>
            <a:r>
              <a:rPr lang="en-US"/>
              <a:t>Click to edit Master text styles</a:t>
            </a:r>
          </a:p>
        </p:txBody>
      </p:sp>
      <p:sp>
        <p:nvSpPr>
          <p:cNvPr id="6" name="Text Placeholder 7">
            <a:extLst>
              <a:ext uri="{FF2B5EF4-FFF2-40B4-BE49-F238E27FC236}">
                <a16:creationId xmlns:a16="http://schemas.microsoft.com/office/drawing/2014/main" id="{156F0A68-F520-4BB3-B9B5-8E2472B72995}"/>
              </a:ext>
            </a:extLst>
          </p:cNvPr>
          <p:cNvSpPr txBox="1">
            <a:spLocks noGrp="1"/>
          </p:cNvSpPr>
          <p:nvPr>
            <p:ph type="body" sz="quarter" idx="4294967295"/>
          </p:nvPr>
        </p:nvSpPr>
        <p:spPr>
          <a:xfrm>
            <a:off x="1044573" y="4821128"/>
            <a:ext cx="9231316" cy="925509"/>
          </a:xfrm>
          <a:prstGeom prst="rect">
            <a:avLst/>
          </a:prstGeom>
          <a:noFill/>
          <a:ln>
            <a:noFill/>
          </a:ln>
        </p:spPr>
        <p:txBody>
          <a:bodyPr vert="horz" wrap="square" lIns="91440" tIns="45720" rIns="91440" bIns="45720" anchor="t" anchorCtr="0" compatLnSpc="1">
            <a:noAutofit/>
          </a:bodyPr>
          <a:lstStyle>
            <a:lvl1pPr marL="0" marR="0" lvl="0" indent="0" fontAlgn="auto">
              <a:spcAft>
                <a:spcPts val="0"/>
              </a:spcAft>
              <a:buNone/>
              <a:tabLst/>
              <a:defRPr lang="en-US" sz="1800" b="0" i="0" u="none" strike="noStrike" cap="none" spc="0" baseline="0">
                <a:solidFill>
                  <a:srgbClr val="000000"/>
                </a:solidFill>
                <a:uFillTx/>
                <a:latin typeface="Calibri"/>
              </a:defRPr>
            </a:lvl1pPr>
          </a:lstStyle>
          <a:p>
            <a:pPr lvl="0"/>
            <a:r>
              <a:rPr lang="en-US"/>
              <a:t>Click to edit Master text styles</a:t>
            </a:r>
          </a:p>
        </p:txBody>
      </p:sp>
      <p:pic>
        <p:nvPicPr>
          <p:cNvPr id="7" name="Picture 6">
            <a:extLst>
              <a:ext uri="{FF2B5EF4-FFF2-40B4-BE49-F238E27FC236}">
                <a16:creationId xmlns:a16="http://schemas.microsoft.com/office/drawing/2014/main" id="{72E6E337-E03E-45FD-8D8C-328F4299B3A4}"/>
              </a:ext>
            </a:extLst>
          </p:cNvPr>
          <p:cNvPicPr>
            <a:picLocks noChangeAspect="1"/>
          </p:cNvPicPr>
          <p:nvPr userDrawn="1"/>
        </p:nvPicPr>
        <p:blipFill>
          <a:blip r:embed="rId3"/>
          <a:stretch>
            <a:fillRect/>
          </a:stretch>
        </p:blipFill>
        <p:spPr>
          <a:xfrm>
            <a:off x="8291513" y="598951"/>
            <a:ext cx="1314306" cy="1227767"/>
          </a:xfrm>
          <a:prstGeom prst="rect">
            <a:avLst/>
          </a:prstGeom>
        </p:spPr>
      </p:pic>
    </p:spTree>
    <p:extLst>
      <p:ext uri="{BB962C8B-B14F-4D97-AF65-F5344CB8AC3E}">
        <p14:creationId xmlns:p14="http://schemas.microsoft.com/office/powerpoint/2010/main" val="1952669902"/>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ounded Rectangle 4">
            <a:extLst>
              <a:ext uri="{FF2B5EF4-FFF2-40B4-BE49-F238E27FC236}">
                <a16:creationId xmlns:a16="http://schemas.microsoft.com/office/drawing/2014/main" id="{8CD0B2EA-753F-4BAC-AC58-0C9E71402899}"/>
              </a:ext>
            </a:extLst>
          </p:cNvPr>
          <p:cNvSpPr/>
          <p:nvPr userDrawn="1"/>
        </p:nvSpPr>
        <p:spPr>
          <a:xfrm rot="19200000">
            <a:off x="3251410" y="-1907756"/>
            <a:ext cx="10210500" cy="10474994"/>
          </a:xfrm>
          <a:custGeom>
            <a:avLst/>
            <a:gdLst>
              <a:gd name="connsiteX0" fmla="*/ 0 w 10661840"/>
              <a:gd name="connsiteY0" fmla="*/ 1777009 h 13790898"/>
              <a:gd name="connsiteX1" fmla="*/ 1777009 w 10661840"/>
              <a:gd name="connsiteY1" fmla="*/ 0 h 13790898"/>
              <a:gd name="connsiteX2" fmla="*/ 8884831 w 10661840"/>
              <a:gd name="connsiteY2" fmla="*/ 0 h 13790898"/>
              <a:gd name="connsiteX3" fmla="*/ 10661840 w 10661840"/>
              <a:gd name="connsiteY3" fmla="*/ 1777009 h 13790898"/>
              <a:gd name="connsiteX4" fmla="*/ 10661840 w 10661840"/>
              <a:gd name="connsiteY4" fmla="*/ 12013889 h 13790898"/>
              <a:gd name="connsiteX5" fmla="*/ 8884831 w 10661840"/>
              <a:gd name="connsiteY5" fmla="*/ 13790898 h 13790898"/>
              <a:gd name="connsiteX6" fmla="*/ 1777009 w 10661840"/>
              <a:gd name="connsiteY6" fmla="*/ 13790898 h 13790898"/>
              <a:gd name="connsiteX7" fmla="*/ 0 w 10661840"/>
              <a:gd name="connsiteY7" fmla="*/ 12013889 h 13790898"/>
              <a:gd name="connsiteX8" fmla="*/ 0 w 10661840"/>
              <a:gd name="connsiteY8" fmla="*/ 1777009 h 13790898"/>
              <a:gd name="connsiteX0" fmla="*/ 0 w 10661840"/>
              <a:gd name="connsiteY0" fmla="*/ 1777009 h 13790898"/>
              <a:gd name="connsiteX1" fmla="*/ 1777009 w 10661840"/>
              <a:gd name="connsiteY1" fmla="*/ 0 h 13790898"/>
              <a:gd name="connsiteX2" fmla="*/ 4250821 w 10661840"/>
              <a:gd name="connsiteY2" fmla="*/ 640 h 13790898"/>
              <a:gd name="connsiteX3" fmla="*/ 10661840 w 10661840"/>
              <a:gd name="connsiteY3" fmla="*/ 1777009 h 13790898"/>
              <a:gd name="connsiteX4" fmla="*/ 10661840 w 10661840"/>
              <a:gd name="connsiteY4" fmla="*/ 12013889 h 13790898"/>
              <a:gd name="connsiteX5" fmla="*/ 8884831 w 10661840"/>
              <a:gd name="connsiteY5" fmla="*/ 13790898 h 13790898"/>
              <a:gd name="connsiteX6" fmla="*/ 1777009 w 10661840"/>
              <a:gd name="connsiteY6" fmla="*/ 13790898 h 13790898"/>
              <a:gd name="connsiteX7" fmla="*/ 0 w 10661840"/>
              <a:gd name="connsiteY7" fmla="*/ 12013889 h 13790898"/>
              <a:gd name="connsiteX8" fmla="*/ 0 w 10661840"/>
              <a:gd name="connsiteY8" fmla="*/ 1777009 h 13790898"/>
              <a:gd name="connsiteX0" fmla="*/ 0 w 10661840"/>
              <a:gd name="connsiteY0" fmla="*/ 1777009 h 13790898"/>
              <a:gd name="connsiteX1" fmla="*/ 1777009 w 10661840"/>
              <a:gd name="connsiteY1" fmla="*/ 0 h 13790898"/>
              <a:gd name="connsiteX2" fmla="*/ 4250821 w 10661840"/>
              <a:gd name="connsiteY2" fmla="*/ 640 h 13790898"/>
              <a:gd name="connsiteX3" fmla="*/ 8965030 w 10661840"/>
              <a:gd name="connsiteY3" fmla="*/ 4319263 h 13790898"/>
              <a:gd name="connsiteX4" fmla="*/ 10661840 w 10661840"/>
              <a:gd name="connsiteY4" fmla="*/ 12013889 h 13790898"/>
              <a:gd name="connsiteX5" fmla="*/ 8884831 w 10661840"/>
              <a:gd name="connsiteY5" fmla="*/ 13790898 h 13790898"/>
              <a:gd name="connsiteX6" fmla="*/ 1777009 w 10661840"/>
              <a:gd name="connsiteY6" fmla="*/ 13790898 h 13790898"/>
              <a:gd name="connsiteX7" fmla="*/ 0 w 10661840"/>
              <a:gd name="connsiteY7" fmla="*/ 12013889 h 13790898"/>
              <a:gd name="connsiteX8" fmla="*/ 0 w 10661840"/>
              <a:gd name="connsiteY8" fmla="*/ 1777009 h 13790898"/>
              <a:gd name="connsiteX0" fmla="*/ 0 w 10661840"/>
              <a:gd name="connsiteY0" fmla="*/ 1777009 h 13790898"/>
              <a:gd name="connsiteX1" fmla="*/ 1777009 w 10661840"/>
              <a:gd name="connsiteY1" fmla="*/ 0 h 13790898"/>
              <a:gd name="connsiteX2" fmla="*/ 4250821 w 10661840"/>
              <a:gd name="connsiteY2" fmla="*/ 640 h 13790898"/>
              <a:gd name="connsiteX3" fmla="*/ 8965030 w 10661840"/>
              <a:gd name="connsiteY3" fmla="*/ 4319263 h 13790898"/>
              <a:gd name="connsiteX4" fmla="*/ 10661840 w 10661840"/>
              <a:gd name="connsiteY4" fmla="*/ 12013889 h 13790898"/>
              <a:gd name="connsiteX5" fmla="*/ 8884831 w 10661840"/>
              <a:gd name="connsiteY5" fmla="*/ 13790898 h 13790898"/>
              <a:gd name="connsiteX6" fmla="*/ 1777009 w 10661840"/>
              <a:gd name="connsiteY6" fmla="*/ 13790898 h 13790898"/>
              <a:gd name="connsiteX7" fmla="*/ 0 w 10661840"/>
              <a:gd name="connsiteY7" fmla="*/ 12013889 h 13790898"/>
              <a:gd name="connsiteX8" fmla="*/ 0 w 10661840"/>
              <a:gd name="connsiteY8" fmla="*/ 1777009 h 13790898"/>
              <a:gd name="connsiteX0" fmla="*/ 0 w 10661840"/>
              <a:gd name="connsiteY0" fmla="*/ 1777009 h 13790898"/>
              <a:gd name="connsiteX1" fmla="*/ 1777009 w 10661840"/>
              <a:gd name="connsiteY1" fmla="*/ 0 h 13790898"/>
              <a:gd name="connsiteX2" fmla="*/ 4250821 w 10661840"/>
              <a:gd name="connsiteY2" fmla="*/ 640 h 13790898"/>
              <a:gd name="connsiteX3" fmla="*/ 10117939 w 10661840"/>
              <a:gd name="connsiteY3" fmla="*/ 5132649 h 13790898"/>
              <a:gd name="connsiteX4" fmla="*/ 10661840 w 10661840"/>
              <a:gd name="connsiteY4" fmla="*/ 12013889 h 13790898"/>
              <a:gd name="connsiteX5" fmla="*/ 8884831 w 10661840"/>
              <a:gd name="connsiteY5" fmla="*/ 13790898 h 13790898"/>
              <a:gd name="connsiteX6" fmla="*/ 1777009 w 10661840"/>
              <a:gd name="connsiteY6" fmla="*/ 13790898 h 13790898"/>
              <a:gd name="connsiteX7" fmla="*/ 0 w 10661840"/>
              <a:gd name="connsiteY7" fmla="*/ 12013889 h 13790898"/>
              <a:gd name="connsiteX8" fmla="*/ 0 w 10661840"/>
              <a:gd name="connsiteY8" fmla="*/ 1777009 h 13790898"/>
              <a:gd name="connsiteX0" fmla="*/ 0 w 10661840"/>
              <a:gd name="connsiteY0" fmla="*/ 1777009 h 13790898"/>
              <a:gd name="connsiteX1" fmla="*/ 1777009 w 10661840"/>
              <a:gd name="connsiteY1" fmla="*/ 0 h 13790898"/>
              <a:gd name="connsiteX2" fmla="*/ 4007805 w 10661840"/>
              <a:gd name="connsiteY2" fmla="*/ 14921 h 13790898"/>
              <a:gd name="connsiteX3" fmla="*/ 10117939 w 10661840"/>
              <a:gd name="connsiteY3" fmla="*/ 5132649 h 13790898"/>
              <a:gd name="connsiteX4" fmla="*/ 10661840 w 10661840"/>
              <a:gd name="connsiteY4" fmla="*/ 12013889 h 13790898"/>
              <a:gd name="connsiteX5" fmla="*/ 8884831 w 10661840"/>
              <a:gd name="connsiteY5" fmla="*/ 13790898 h 13790898"/>
              <a:gd name="connsiteX6" fmla="*/ 1777009 w 10661840"/>
              <a:gd name="connsiteY6" fmla="*/ 13790898 h 13790898"/>
              <a:gd name="connsiteX7" fmla="*/ 0 w 10661840"/>
              <a:gd name="connsiteY7" fmla="*/ 12013889 h 13790898"/>
              <a:gd name="connsiteX8" fmla="*/ 0 w 10661840"/>
              <a:gd name="connsiteY8" fmla="*/ 1777009 h 13790898"/>
              <a:gd name="connsiteX0" fmla="*/ 0 w 10661840"/>
              <a:gd name="connsiteY0" fmla="*/ 1777009 h 13790898"/>
              <a:gd name="connsiteX1" fmla="*/ 1777009 w 10661840"/>
              <a:gd name="connsiteY1" fmla="*/ 0 h 13790898"/>
              <a:gd name="connsiteX2" fmla="*/ 4007805 w 10661840"/>
              <a:gd name="connsiteY2" fmla="*/ 14921 h 13790898"/>
              <a:gd name="connsiteX3" fmla="*/ 10117939 w 10661840"/>
              <a:gd name="connsiteY3" fmla="*/ 5132649 h 13790898"/>
              <a:gd name="connsiteX4" fmla="*/ 10661840 w 10661840"/>
              <a:gd name="connsiteY4" fmla="*/ 12013889 h 13790898"/>
              <a:gd name="connsiteX5" fmla="*/ 8884831 w 10661840"/>
              <a:gd name="connsiteY5" fmla="*/ 13790898 h 13790898"/>
              <a:gd name="connsiteX6" fmla="*/ 1777009 w 10661840"/>
              <a:gd name="connsiteY6" fmla="*/ 13790898 h 13790898"/>
              <a:gd name="connsiteX7" fmla="*/ 0 w 10661840"/>
              <a:gd name="connsiteY7" fmla="*/ 12013889 h 13790898"/>
              <a:gd name="connsiteX8" fmla="*/ 0 w 10661840"/>
              <a:gd name="connsiteY8" fmla="*/ 1777009 h 13790898"/>
              <a:gd name="connsiteX0" fmla="*/ 0 w 10661840"/>
              <a:gd name="connsiteY0" fmla="*/ 1777009 h 13790898"/>
              <a:gd name="connsiteX1" fmla="*/ 1777009 w 10661840"/>
              <a:gd name="connsiteY1" fmla="*/ 0 h 13790898"/>
              <a:gd name="connsiteX2" fmla="*/ 4007805 w 10661840"/>
              <a:gd name="connsiteY2" fmla="*/ 14921 h 13790898"/>
              <a:gd name="connsiteX3" fmla="*/ 10141487 w 10661840"/>
              <a:gd name="connsiteY3" fmla="*/ 5242254 h 13790898"/>
              <a:gd name="connsiteX4" fmla="*/ 10661840 w 10661840"/>
              <a:gd name="connsiteY4" fmla="*/ 12013889 h 13790898"/>
              <a:gd name="connsiteX5" fmla="*/ 8884831 w 10661840"/>
              <a:gd name="connsiteY5" fmla="*/ 13790898 h 13790898"/>
              <a:gd name="connsiteX6" fmla="*/ 1777009 w 10661840"/>
              <a:gd name="connsiteY6" fmla="*/ 13790898 h 13790898"/>
              <a:gd name="connsiteX7" fmla="*/ 0 w 10661840"/>
              <a:gd name="connsiteY7" fmla="*/ 12013889 h 13790898"/>
              <a:gd name="connsiteX8" fmla="*/ 0 w 10661840"/>
              <a:gd name="connsiteY8" fmla="*/ 1777009 h 13790898"/>
              <a:gd name="connsiteX0" fmla="*/ 0 w 10661840"/>
              <a:gd name="connsiteY0" fmla="*/ 1777009 h 13790898"/>
              <a:gd name="connsiteX1" fmla="*/ 1777009 w 10661840"/>
              <a:gd name="connsiteY1" fmla="*/ 0 h 13790898"/>
              <a:gd name="connsiteX2" fmla="*/ 4007805 w 10661840"/>
              <a:gd name="connsiteY2" fmla="*/ 14921 h 13790898"/>
              <a:gd name="connsiteX3" fmla="*/ 10171874 w 10661840"/>
              <a:gd name="connsiteY3" fmla="*/ 5190741 h 13790898"/>
              <a:gd name="connsiteX4" fmla="*/ 10661840 w 10661840"/>
              <a:gd name="connsiteY4" fmla="*/ 12013889 h 13790898"/>
              <a:gd name="connsiteX5" fmla="*/ 8884831 w 10661840"/>
              <a:gd name="connsiteY5" fmla="*/ 13790898 h 13790898"/>
              <a:gd name="connsiteX6" fmla="*/ 1777009 w 10661840"/>
              <a:gd name="connsiteY6" fmla="*/ 13790898 h 13790898"/>
              <a:gd name="connsiteX7" fmla="*/ 0 w 10661840"/>
              <a:gd name="connsiteY7" fmla="*/ 12013889 h 13790898"/>
              <a:gd name="connsiteX8" fmla="*/ 0 w 10661840"/>
              <a:gd name="connsiteY8" fmla="*/ 1777009 h 13790898"/>
              <a:gd name="connsiteX0" fmla="*/ 0 w 10661840"/>
              <a:gd name="connsiteY0" fmla="*/ 1777009 h 13790898"/>
              <a:gd name="connsiteX1" fmla="*/ 1777009 w 10661840"/>
              <a:gd name="connsiteY1" fmla="*/ 0 h 13790898"/>
              <a:gd name="connsiteX2" fmla="*/ 4065636 w 10661840"/>
              <a:gd name="connsiteY2" fmla="*/ 37778 h 13790898"/>
              <a:gd name="connsiteX3" fmla="*/ 10171874 w 10661840"/>
              <a:gd name="connsiteY3" fmla="*/ 5190741 h 13790898"/>
              <a:gd name="connsiteX4" fmla="*/ 10661840 w 10661840"/>
              <a:gd name="connsiteY4" fmla="*/ 12013889 h 13790898"/>
              <a:gd name="connsiteX5" fmla="*/ 8884831 w 10661840"/>
              <a:gd name="connsiteY5" fmla="*/ 13790898 h 13790898"/>
              <a:gd name="connsiteX6" fmla="*/ 1777009 w 10661840"/>
              <a:gd name="connsiteY6" fmla="*/ 13790898 h 13790898"/>
              <a:gd name="connsiteX7" fmla="*/ 0 w 10661840"/>
              <a:gd name="connsiteY7" fmla="*/ 12013889 h 13790898"/>
              <a:gd name="connsiteX8" fmla="*/ 0 w 10661840"/>
              <a:gd name="connsiteY8" fmla="*/ 1777009 h 13790898"/>
              <a:gd name="connsiteX0" fmla="*/ 0 w 10661840"/>
              <a:gd name="connsiteY0" fmla="*/ 1777009 h 13790898"/>
              <a:gd name="connsiteX1" fmla="*/ 1777009 w 10661840"/>
              <a:gd name="connsiteY1" fmla="*/ 0 h 13790898"/>
              <a:gd name="connsiteX2" fmla="*/ 4065636 w 10661840"/>
              <a:gd name="connsiteY2" fmla="*/ 37778 h 13790898"/>
              <a:gd name="connsiteX3" fmla="*/ 10171874 w 10661840"/>
              <a:gd name="connsiteY3" fmla="*/ 5190741 h 13790898"/>
              <a:gd name="connsiteX4" fmla="*/ 10661840 w 10661840"/>
              <a:gd name="connsiteY4" fmla="*/ 12013889 h 13790898"/>
              <a:gd name="connsiteX5" fmla="*/ 8884831 w 10661840"/>
              <a:gd name="connsiteY5" fmla="*/ 13790898 h 13790898"/>
              <a:gd name="connsiteX6" fmla="*/ 1777009 w 10661840"/>
              <a:gd name="connsiteY6" fmla="*/ 13790898 h 13790898"/>
              <a:gd name="connsiteX7" fmla="*/ 0 w 10661840"/>
              <a:gd name="connsiteY7" fmla="*/ 12013889 h 13790898"/>
              <a:gd name="connsiteX8" fmla="*/ 0 w 10661840"/>
              <a:gd name="connsiteY8" fmla="*/ 1777009 h 13790898"/>
              <a:gd name="connsiteX0" fmla="*/ 0 w 10171874"/>
              <a:gd name="connsiteY0" fmla="*/ 1777009 h 13790898"/>
              <a:gd name="connsiteX1" fmla="*/ 1777009 w 10171874"/>
              <a:gd name="connsiteY1" fmla="*/ 0 h 13790898"/>
              <a:gd name="connsiteX2" fmla="*/ 4065636 w 10171874"/>
              <a:gd name="connsiteY2" fmla="*/ 37778 h 13790898"/>
              <a:gd name="connsiteX3" fmla="*/ 10171874 w 10171874"/>
              <a:gd name="connsiteY3" fmla="*/ 5190741 h 13790898"/>
              <a:gd name="connsiteX4" fmla="*/ 7030047 w 10171874"/>
              <a:gd name="connsiteY4" fmla="*/ 9749394 h 13790898"/>
              <a:gd name="connsiteX5" fmla="*/ 8884831 w 10171874"/>
              <a:gd name="connsiteY5" fmla="*/ 13790898 h 13790898"/>
              <a:gd name="connsiteX6" fmla="*/ 1777009 w 10171874"/>
              <a:gd name="connsiteY6" fmla="*/ 13790898 h 13790898"/>
              <a:gd name="connsiteX7" fmla="*/ 0 w 10171874"/>
              <a:gd name="connsiteY7" fmla="*/ 12013889 h 13790898"/>
              <a:gd name="connsiteX8" fmla="*/ 0 w 10171874"/>
              <a:gd name="connsiteY8" fmla="*/ 1777009 h 13790898"/>
              <a:gd name="connsiteX0" fmla="*/ 0 w 10171874"/>
              <a:gd name="connsiteY0" fmla="*/ 1777009 h 13790898"/>
              <a:gd name="connsiteX1" fmla="*/ 1777009 w 10171874"/>
              <a:gd name="connsiteY1" fmla="*/ 0 h 13790898"/>
              <a:gd name="connsiteX2" fmla="*/ 4065636 w 10171874"/>
              <a:gd name="connsiteY2" fmla="*/ 37778 h 13790898"/>
              <a:gd name="connsiteX3" fmla="*/ 10171874 w 10171874"/>
              <a:gd name="connsiteY3" fmla="*/ 5190741 h 13790898"/>
              <a:gd name="connsiteX4" fmla="*/ 6624274 w 10171874"/>
              <a:gd name="connsiteY4" fmla="*/ 9498755 h 13790898"/>
              <a:gd name="connsiteX5" fmla="*/ 8884831 w 10171874"/>
              <a:gd name="connsiteY5" fmla="*/ 13790898 h 13790898"/>
              <a:gd name="connsiteX6" fmla="*/ 1777009 w 10171874"/>
              <a:gd name="connsiteY6" fmla="*/ 13790898 h 13790898"/>
              <a:gd name="connsiteX7" fmla="*/ 0 w 10171874"/>
              <a:gd name="connsiteY7" fmla="*/ 12013889 h 13790898"/>
              <a:gd name="connsiteX8" fmla="*/ 0 w 10171874"/>
              <a:gd name="connsiteY8" fmla="*/ 1777009 h 13790898"/>
              <a:gd name="connsiteX0" fmla="*/ 0 w 10171874"/>
              <a:gd name="connsiteY0" fmla="*/ 1777009 h 13790898"/>
              <a:gd name="connsiteX1" fmla="*/ 1777009 w 10171874"/>
              <a:gd name="connsiteY1" fmla="*/ 0 h 13790898"/>
              <a:gd name="connsiteX2" fmla="*/ 4065636 w 10171874"/>
              <a:gd name="connsiteY2" fmla="*/ 37778 h 13790898"/>
              <a:gd name="connsiteX3" fmla="*/ 10171874 w 10171874"/>
              <a:gd name="connsiteY3" fmla="*/ 5190741 h 13790898"/>
              <a:gd name="connsiteX4" fmla="*/ 6624274 w 10171874"/>
              <a:gd name="connsiteY4" fmla="*/ 9498755 h 13790898"/>
              <a:gd name="connsiteX5" fmla="*/ 5830078 w 10171874"/>
              <a:gd name="connsiteY5" fmla="*/ 9905642 h 13790898"/>
              <a:gd name="connsiteX6" fmla="*/ 1777009 w 10171874"/>
              <a:gd name="connsiteY6" fmla="*/ 13790898 h 13790898"/>
              <a:gd name="connsiteX7" fmla="*/ 0 w 10171874"/>
              <a:gd name="connsiteY7" fmla="*/ 12013889 h 13790898"/>
              <a:gd name="connsiteX8" fmla="*/ 0 w 10171874"/>
              <a:gd name="connsiteY8" fmla="*/ 1777009 h 13790898"/>
              <a:gd name="connsiteX0" fmla="*/ 0 w 10171874"/>
              <a:gd name="connsiteY0" fmla="*/ 1777009 h 12210280"/>
              <a:gd name="connsiteX1" fmla="*/ 1777009 w 10171874"/>
              <a:gd name="connsiteY1" fmla="*/ 0 h 12210280"/>
              <a:gd name="connsiteX2" fmla="*/ 4065636 w 10171874"/>
              <a:gd name="connsiteY2" fmla="*/ 37778 h 12210280"/>
              <a:gd name="connsiteX3" fmla="*/ 10171874 w 10171874"/>
              <a:gd name="connsiteY3" fmla="*/ 5190741 h 12210280"/>
              <a:gd name="connsiteX4" fmla="*/ 6624274 w 10171874"/>
              <a:gd name="connsiteY4" fmla="*/ 9498755 h 12210280"/>
              <a:gd name="connsiteX5" fmla="*/ 5830078 w 10171874"/>
              <a:gd name="connsiteY5" fmla="*/ 9905642 h 12210280"/>
              <a:gd name="connsiteX6" fmla="*/ 5219184 w 10171874"/>
              <a:gd name="connsiteY6" fmla="*/ 9979303 h 12210280"/>
              <a:gd name="connsiteX7" fmla="*/ 0 w 10171874"/>
              <a:gd name="connsiteY7" fmla="*/ 12013889 h 12210280"/>
              <a:gd name="connsiteX8" fmla="*/ 0 w 10171874"/>
              <a:gd name="connsiteY8" fmla="*/ 1777009 h 12210280"/>
              <a:gd name="connsiteX0" fmla="*/ 38626 w 10210500"/>
              <a:gd name="connsiteY0" fmla="*/ 1777009 h 10072767"/>
              <a:gd name="connsiteX1" fmla="*/ 1815635 w 10210500"/>
              <a:gd name="connsiteY1" fmla="*/ 0 h 10072767"/>
              <a:gd name="connsiteX2" fmla="*/ 4104262 w 10210500"/>
              <a:gd name="connsiteY2" fmla="*/ 37778 h 10072767"/>
              <a:gd name="connsiteX3" fmla="*/ 10210500 w 10210500"/>
              <a:gd name="connsiteY3" fmla="*/ 5190741 h 10072767"/>
              <a:gd name="connsiteX4" fmla="*/ 6662900 w 10210500"/>
              <a:gd name="connsiteY4" fmla="*/ 9498755 h 10072767"/>
              <a:gd name="connsiteX5" fmla="*/ 5868704 w 10210500"/>
              <a:gd name="connsiteY5" fmla="*/ 9905642 h 10072767"/>
              <a:gd name="connsiteX6" fmla="*/ 5257810 w 10210500"/>
              <a:gd name="connsiteY6" fmla="*/ 9979303 h 10072767"/>
              <a:gd name="connsiteX7" fmla="*/ 0 w 10210500"/>
              <a:gd name="connsiteY7" fmla="*/ 5589596 h 10072767"/>
              <a:gd name="connsiteX8" fmla="*/ 38626 w 10210500"/>
              <a:gd name="connsiteY8" fmla="*/ 1777009 h 10072767"/>
              <a:gd name="connsiteX0" fmla="*/ 38626 w 10210500"/>
              <a:gd name="connsiteY0" fmla="*/ 1777009 h 10072767"/>
              <a:gd name="connsiteX1" fmla="*/ 1815635 w 10210500"/>
              <a:gd name="connsiteY1" fmla="*/ 0 h 10072767"/>
              <a:gd name="connsiteX2" fmla="*/ 4104262 w 10210500"/>
              <a:gd name="connsiteY2" fmla="*/ 37778 h 10072767"/>
              <a:gd name="connsiteX3" fmla="*/ 10210500 w 10210500"/>
              <a:gd name="connsiteY3" fmla="*/ 5190741 h 10072767"/>
              <a:gd name="connsiteX4" fmla="*/ 6662900 w 10210500"/>
              <a:gd name="connsiteY4" fmla="*/ 9498755 h 10072767"/>
              <a:gd name="connsiteX5" fmla="*/ 5868704 w 10210500"/>
              <a:gd name="connsiteY5" fmla="*/ 9905642 h 10072767"/>
              <a:gd name="connsiteX6" fmla="*/ 5257810 w 10210500"/>
              <a:gd name="connsiteY6" fmla="*/ 9979303 h 10072767"/>
              <a:gd name="connsiteX7" fmla="*/ 0 w 10210500"/>
              <a:gd name="connsiteY7" fmla="*/ 5589596 h 10072767"/>
              <a:gd name="connsiteX8" fmla="*/ 38626 w 10210500"/>
              <a:gd name="connsiteY8" fmla="*/ 1777009 h 10072767"/>
              <a:gd name="connsiteX0" fmla="*/ 38626 w 10210500"/>
              <a:gd name="connsiteY0" fmla="*/ 1777009 h 10072767"/>
              <a:gd name="connsiteX1" fmla="*/ 1815635 w 10210500"/>
              <a:gd name="connsiteY1" fmla="*/ 0 h 10072767"/>
              <a:gd name="connsiteX2" fmla="*/ 4104262 w 10210500"/>
              <a:gd name="connsiteY2" fmla="*/ 37778 h 10072767"/>
              <a:gd name="connsiteX3" fmla="*/ 10210500 w 10210500"/>
              <a:gd name="connsiteY3" fmla="*/ 5190741 h 10072767"/>
              <a:gd name="connsiteX4" fmla="*/ 6662900 w 10210500"/>
              <a:gd name="connsiteY4" fmla="*/ 9498755 h 10072767"/>
              <a:gd name="connsiteX5" fmla="*/ 5868704 w 10210500"/>
              <a:gd name="connsiteY5" fmla="*/ 9905642 h 10072767"/>
              <a:gd name="connsiteX6" fmla="*/ 4555346 w 10210500"/>
              <a:gd name="connsiteY6" fmla="*/ 9608062 h 10072767"/>
              <a:gd name="connsiteX7" fmla="*/ 0 w 10210500"/>
              <a:gd name="connsiteY7" fmla="*/ 5589596 h 10072767"/>
              <a:gd name="connsiteX8" fmla="*/ 38626 w 10210500"/>
              <a:gd name="connsiteY8" fmla="*/ 1777009 h 10072767"/>
              <a:gd name="connsiteX0" fmla="*/ 38626 w 10210500"/>
              <a:gd name="connsiteY0" fmla="*/ 1777009 h 10442853"/>
              <a:gd name="connsiteX1" fmla="*/ 1815635 w 10210500"/>
              <a:gd name="connsiteY1" fmla="*/ 0 h 10442853"/>
              <a:gd name="connsiteX2" fmla="*/ 4104262 w 10210500"/>
              <a:gd name="connsiteY2" fmla="*/ 37778 h 10442853"/>
              <a:gd name="connsiteX3" fmla="*/ 10210500 w 10210500"/>
              <a:gd name="connsiteY3" fmla="*/ 5190741 h 10442853"/>
              <a:gd name="connsiteX4" fmla="*/ 6662900 w 10210500"/>
              <a:gd name="connsiteY4" fmla="*/ 9498755 h 10442853"/>
              <a:gd name="connsiteX5" fmla="*/ 5713295 w 10210500"/>
              <a:gd name="connsiteY5" fmla="*/ 10442664 h 10442853"/>
              <a:gd name="connsiteX6" fmla="*/ 4555346 w 10210500"/>
              <a:gd name="connsiteY6" fmla="*/ 9608062 h 10442853"/>
              <a:gd name="connsiteX7" fmla="*/ 0 w 10210500"/>
              <a:gd name="connsiteY7" fmla="*/ 5589596 h 10442853"/>
              <a:gd name="connsiteX8" fmla="*/ 38626 w 10210500"/>
              <a:gd name="connsiteY8" fmla="*/ 1777009 h 10442853"/>
              <a:gd name="connsiteX0" fmla="*/ 38626 w 10210500"/>
              <a:gd name="connsiteY0" fmla="*/ 1777009 h 10442664"/>
              <a:gd name="connsiteX1" fmla="*/ 1815635 w 10210500"/>
              <a:gd name="connsiteY1" fmla="*/ 0 h 10442664"/>
              <a:gd name="connsiteX2" fmla="*/ 4104262 w 10210500"/>
              <a:gd name="connsiteY2" fmla="*/ 37778 h 10442664"/>
              <a:gd name="connsiteX3" fmla="*/ 10210500 w 10210500"/>
              <a:gd name="connsiteY3" fmla="*/ 5190741 h 10442664"/>
              <a:gd name="connsiteX4" fmla="*/ 6662900 w 10210500"/>
              <a:gd name="connsiteY4" fmla="*/ 9498755 h 10442664"/>
              <a:gd name="connsiteX5" fmla="*/ 5713295 w 10210500"/>
              <a:gd name="connsiteY5" fmla="*/ 10442664 h 10442664"/>
              <a:gd name="connsiteX6" fmla="*/ 4555346 w 10210500"/>
              <a:gd name="connsiteY6" fmla="*/ 9608062 h 10442664"/>
              <a:gd name="connsiteX7" fmla="*/ 0 w 10210500"/>
              <a:gd name="connsiteY7" fmla="*/ 5589596 h 10442664"/>
              <a:gd name="connsiteX8" fmla="*/ 38626 w 10210500"/>
              <a:gd name="connsiteY8" fmla="*/ 1777009 h 10442664"/>
              <a:gd name="connsiteX0" fmla="*/ 38626 w 10210500"/>
              <a:gd name="connsiteY0" fmla="*/ 1777009 h 10442664"/>
              <a:gd name="connsiteX1" fmla="*/ 1815635 w 10210500"/>
              <a:gd name="connsiteY1" fmla="*/ 0 h 10442664"/>
              <a:gd name="connsiteX2" fmla="*/ 4104262 w 10210500"/>
              <a:gd name="connsiteY2" fmla="*/ 37778 h 10442664"/>
              <a:gd name="connsiteX3" fmla="*/ 10210500 w 10210500"/>
              <a:gd name="connsiteY3" fmla="*/ 5190741 h 10442664"/>
              <a:gd name="connsiteX4" fmla="*/ 6662900 w 10210500"/>
              <a:gd name="connsiteY4" fmla="*/ 9498755 h 10442664"/>
              <a:gd name="connsiteX5" fmla="*/ 5713295 w 10210500"/>
              <a:gd name="connsiteY5" fmla="*/ 10442664 h 10442664"/>
              <a:gd name="connsiteX6" fmla="*/ 4555346 w 10210500"/>
              <a:gd name="connsiteY6" fmla="*/ 9608062 h 10442664"/>
              <a:gd name="connsiteX7" fmla="*/ 0 w 10210500"/>
              <a:gd name="connsiteY7" fmla="*/ 5589596 h 10442664"/>
              <a:gd name="connsiteX8" fmla="*/ 38626 w 10210500"/>
              <a:gd name="connsiteY8" fmla="*/ 1777009 h 10442664"/>
              <a:gd name="connsiteX0" fmla="*/ 38626 w 10210500"/>
              <a:gd name="connsiteY0" fmla="*/ 1777009 h 10442664"/>
              <a:gd name="connsiteX1" fmla="*/ 1815635 w 10210500"/>
              <a:gd name="connsiteY1" fmla="*/ 0 h 10442664"/>
              <a:gd name="connsiteX2" fmla="*/ 4104262 w 10210500"/>
              <a:gd name="connsiteY2" fmla="*/ 37778 h 10442664"/>
              <a:gd name="connsiteX3" fmla="*/ 10210500 w 10210500"/>
              <a:gd name="connsiteY3" fmla="*/ 5190741 h 10442664"/>
              <a:gd name="connsiteX4" fmla="*/ 6662900 w 10210500"/>
              <a:gd name="connsiteY4" fmla="*/ 9498755 h 10442664"/>
              <a:gd name="connsiteX5" fmla="*/ 5713295 w 10210500"/>
              <a:gd name="connsiteY5" fmla="*/ 10442664 h 10442664"/>
              <a:gd name="connsiteX6" fmla="*/ 4555346 w 10210500"/>
              <a:gd name="connsiteY6" fmla="*/ 9608062 h 10442664"/>
              <a:gd name="connsiteX7" fmla="*/ 0 w 10210500"/>
              <a:gd name="connsiteY7" fmla="*/ 5589596 h 10442664"/>
              <a:gd name="connsiteX8" fmla="*/ 38626 w 10210500"/>
              <a:gd name="connsiteY8" fmla="*/ 1777009 h 10442664"/>
              <a:gd name="connsiteX0" fmla="*/ 38626 w 10210500"/>
              <a:gd name="connsiteY0" fmla="*/ 1777009 h 10075025"/>
              <a:gd name="connsiteX1" fmla="*/ 1815635 w 10210500"/>
              <a:gd name="connsiteY1" fmla="*/ 0 h 10075025"/>
              <a:gd name="connsiteX2" fmla="*/ 4104262 w 10210500"/>
              <a:gd name="connsiteY2" fmla="*/ 37778 h 10075025"/>
              <a:gd name="connsiteX3" fmla="*/ 10210500 w 10210500"/>
              <a:gd name="connsiteY3" fmla="*/ 5190741 h 10075025"/>
              <a:gd name="connsiteX4" fmla="*/ 6662900 w 10210500"/>
              <a:gd name="connsiteY4" fmla="*/ 9498755 h 10075025"/>
              <a:gd name="connsiteX5" fmla="*/ 4555346 w 10210500"/>
              <a:gd name="connsiteY5" fmla="*/ 9608062 h 10075025"/>
              <a:gd name="connsiteX6" fmla="*/ 0 w 10210500"/>
              <a:gd name="connsiteY6" fmla="*/ 5589596 h 10075025"/>
              <a:gd name="connsiteX7" fmla="*/ 38626 w 10210500"/>
              <a:gd name="connsiteY7" fmla="*/ 1777009 h 10075025"/>
              <a:gd name="connsiteX0" fmla="*/ 38626 w 10210500"/>
              <a:gd name="connsiteY0" fmla="*/ 1777009 h 9499965"/>
              <a:gd name="connsiteX1" fmla="*/ 1815635 w 10210500"/>
              <a:gd name="connsiteY1" fmla="*/ 0 h 9499965"/>
              <a:gd name="connsiteX2" fmla="*/ 4104262 w 10210500"/>
              <a:gd name="connsiteY2" fmla="*/ 37778 h 9499965"/>
              <a:gd name="connsiteX3" fmla="*/ 10210500 w 10210500"/>
              <a:gd name="connsiteY3" fmla="*/ 5190741 h 9499965"/>
              <a:gd name="connsiteX4" fmla="*/ 6662900 w 10210500"/>
              <a:gd name="connsiteY4" fmla="*/ 9498755 h 9499965"/>
              <a:gd name="connsiteX5" fmla="*/ 0 w 10210500"/>
              <a:gd name="connsiteY5" fmla="*/ 5589596 h 9499965"/>
              <a:gd name="connsiteX6" fmla="*/ 38626 w 10210500"/>
              <a:gd name="connsiteY6" fmla="*/ 1777009 h 9499965"/>
              <a:gd name="connsiteX0" fmla="*/ 38626 w 10210500"/>
              <a:gd name="connsiteY0" fmla="*/ 1777009 h 10332785"/>
              <a:gd name="connsiteX1" fmla="*/ 1815635 w 10210500"/>
              <a:gd name="connsiteY1" fmla="*/ 0 h 10332785"/>
              <a:gd name="connsiteX2" fmla="*/ 4104262 w 10210500"/>
              <a:gd name="connsiteY2" fmla="*/ 37778 h 10332785"/>
              <a:gd name="connsiteX3" fmla="*/ 10210500 w 10210500"/>
              <a:gd name="connsiteY3" fmla="*/ 5190741 h 10332785"/>
              <a:gd name="connsiteX4" fmla="*/ 5835495 w 10210500"/>
              <a:gd name="connsiteY4" fmla="*/ 10331857 h 10332785"/>
              <a:gd name="connsiteX5" fmla="*/ 0 w 10210500"/>
              <a:gd name="connsiteY5" fmla="*/ 5589596 h 10332785"/>
              <a:gd name="connsiteX6" fmla="*/ 38626 w 10210500"/>
              <a:gd name="connsiteY6" fmla="*/ 1777009 h 10332785"/>
              <a:gd name="connsiteX0" fmla="*/ 38626 w 10210500"/>
              <a:gd name="connsiteY0" fmla="*/ 1777009 h 10331857"/>
              <a:gd name="connsiteX1" fmla="*/ 1815635 w 10210500"/>
              <a:gd name="connsiteY1" fmla="*/ 0 h 10331857"/>
              <a:gd name="connsiteX2" fmla="*/ 4104262 w 10210500"/>
              <a:gd name="connsiteY2" fmla="*/ 37778 h 10331857"/>
              <a:gd name="connsiteX3" fmla="*/ 10210500 w 10210500"/>
              <a:gd name="connsiteY3" fmla="*/ 5190741 h 10331857"/>
              <a:gd name="connsiteX4" fmla="*/ 5835495 w 10210500"/>
              <a:gd name="connsiteY4" fmla="*/ 10331857 h 10331857"/>
              <a:gd name="connsiteX5" fmla="*/ 0 w 10210500"/>
              <a:gd name="connsiteY5" fmla="*/ 5589596 h 10331857"/>
              <a:gd name="connsiteX6" fmla="*/ 38626 w 10210500"/>
              <a:gd name="connsiteY6" fmla="*/ 1777009 h 10331857"/>
              <a:gd name="connsiteX0" fmla="*/ 38626 w 10210500"/>
              <a:gd name="connsiteY0" fmla="*/ 1777009 h 10331857"/>
              <a:gd name="connsiteX1" fmla="*/ 1815635 w 10210500"/>
              <a:gd name="connsiteY1" fmla="*/ 0 h 10331857"/>
              <a:gd name="connsiteX2" fmla="*/ 4104262 w 10210500"/>
              <a:gd name="connsiteY2" fmla="*/ 37778 h 10331857"/>
              <a:gd name="connsiteX3" fmla="*/ 10210500 w 10210500"/>
              <a:gd name="connsiteY3" fmla="*/ 5190741 h 10331857"/>
              <a:gd name="connsiteX4" fmla="*/ 5835495 w 10210500"/>
              <a:gd name="connsiteY4" fmla="*/ 10331857 h 10331857"/>
              <a:gd name="connsiteX5" fmla="*/ 0 w 10210500"/>
              <a:gd name="connsiteY5" fmla="*/ 5589596 h 10331857"/>
              <a:gd name="connsiteX6" fmla="*/ 38626 w 10210500"/>
              <a:gd name="connsiteY6" fmla="*/ 1777009 h 10331857"/>
              <a:gd name="connsiteX0" fmla="*/ 38626 w 10210500"/>
              <a:gd name="connsiteY0" fmla="*/ 1777009 h 10474994"/>
              <a:gd name="connsiteX1" fmla="*/ 1815635 w 10210500"/>
              <a:gd name="connsiteY1" fmla="*/ 0 h 10474994"/>
              <a:gd name="connsiteX2" fmla="*/ 4104262 w 10210500"/>
              <a:gd name="connsiteY2" fmla="*/ 37778 h 10474994"/>
              <a:gd name="connsiteX3" fmla="*/ 10210500 w 10210500"/>
              <a:gd name="connsiteY3" fmla="*/ 5190741 h 10474994"/>
              <a:gd name="connsiteX4" fmla="*/ 5848018 w 10210500"/>
              <a:gd name="connsiteY4" fmla="*/ 10474994 h 10474994"/>
              <a:gd name="connsiteX5" fmla="*/ 0 w 10210500"/>
              <a:gd name="connsiteY5" fmla="*/ 5589596 h 10474994"/>
              <a:gd name="connsiteX6" fmla="*/ 38626 w 10210500"/>
              <a:gd name="connsiteY6" fmla="*/ 1777009 h 1047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210500" h="10474994">
                <a:moveTo>
                  <a:pt x="38626" y="1777009"/>
                </a:moveTo>
                <a:cubicBezTo>
                  <a:pt x="38626" y="795594"/>
                  <a:pt x="834220" y="0"/>
                  <a:pt x="1815635" y="0"/>
                </a:cubicBezTo>
                <a:lnTo>
                  <a:pt x="4104262" y="37778"/>
                </a:lnTo>
                <a:cubicBezTo>
                  <a:pt x="5015023" y="825609"/>
                  <a:pt x="9342411" y="4417875"/>
                  <a:pt x="10210500" y="5190741"/>
                </a:cubicBezTo>
                <a:lnTo>
                  <a:pt x="5848018" y="10474994"/>
                </a:lnTo>
                <a:lnTo>
                  <a:pt x="0" y="5589596"/>
                </a:lnTo>
                <a:lnTo>
                  <a:pt x="38626" y="1777009"/>
                </a:lnTo>
                <a:close/>
              </a:path>
            </a:pathLst>
          </a:custGeom>
          <a:solidFill>
            <a:srgbClr val="1F254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45720" rIns="91440" bIns="45720" numCol="1" spcCol="0" rtlCol="0" fromWordArt="0" anchor="ctr" anchorCtr="0" forceAA="0" compatLnSpc="1">
            <a:prstTxWarp prst="textNoShape">
              <a:avLst/>
            </a:prstTxWarp>
            <a:noAutofit/>
          </a:bodyPr>
          <a:lstStyle/>
          <a:p>
            <a:endParaRPr lang="en-GB"/>
          </a:p>
        </p:txBody>
      </p:sp>
      <p:pic>
        <p:nvPicPr>
          <p:cNvPr id="8" name="Picture 7" descr="A picture containing logo&#10;&#10;Description automatically generated">
            <a:extLst>
              <a:ext uri="{FF2B5EF4-FFF2-40B4-BE49-F238E27FC236}">
                <a16:creationId xmlns:a16="http://schemas.microsoft.com/office/drawing/2014/main" id="{EB91BC36-C69A-4783-B700-B6C3D41DC7B4}"/>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463591" y="5349875"/>
            <a:ext cx="2651760" cy="1109345"/>
          </a:xfrm>
          <a:prstGeom prst="rect">
            <a:avLst/>
          </a:prstGeom>
        </p:spPr>
      </p:pic>
      <p:sp>
        <p:nvSpPr>
          <p:cNvPr id="9" name="Text Box 2">
            <a:extLst>
              <a:ext uri="{FF2B5EF4-FFF2-40B4-BE49-F238E27FC236}">
                <a16:creationId xmlns:a16="http://schemas.microsoft.com/office/drawing/2014/main" id="{C8812A0C-3AD7-4597-BE04-350F2DC9B521}"/>
              </a:ext>
            </a:extLst>
          </p:cNvPr>
          <p:cNvSpPr txBox="1"/>
          <p:nvPr userDrawn="1"/>
        </p:nvSpPr>
        <p:spPr>
          <a:xfrm>
            <a:off x="2666906" y="5904547"/>
            <a:ext cx="8416290" cy="415290"/>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a:r>
              <a:rPr lang="en-GB" sz="2800" b="1">
                <a:solidFill>
                  <a:srgbClr val="F2F2F2"/>
                </a:solidFill>
                <a:effectLst/>
                <a:latin typeface="Geogrotesque Bd" panose="02000000000000000000" pitchFamily="50" charset="0"/>
                <a:ea typeface="Times New Roman" panose="02020603050405020304" pitchFamily="18" charset="0"/>
                <a:cs typeface="Times New Roman" panose="02020603050405020304" pitchFamily="18" charset="0"/>
              </a:rPr>
              <a:t>www.active-together.org</a:t>
            </a:r>
            <a:endParaRPr lang="en-GB" sz="12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12" name="Content Placeholder 2">
            <a:extLst>
              <a:ext uri="{FF2B5EF4-FFF2-40B4-BE49-F238E27FC236}">
                <a16:creationId xmlns:a16="http://schemas.microsoft.com/office/drawing/2014/main" id="{6B52C569-FA4D-4716-9205-53DFAB794B0B}"/>
              </a:ext>
            </a:extLst>
          </p:cNvPr>
          <p:cNvSpPr>
            <a:spLocks noGrp="1"/>
          </p:cNvSpPr>
          <p:nvPr>
            <p:ph idx="10" hasCustomPrompt="1"/>
          </p:nvPr>
        </p:nvSpPr>
        <p:spPr>
          <a:xfrm>
            <a:off x="4591050" y="1405271"/>
            <a:ext cx="6564716" cy="849814"/>
          </a:xfrm>
          <a:prstGeom prst="rect">
            <a:avLst/>
          </a:prstGeom>
        </p:spPr>
        <p:txBody>
          <a:bodyPr/>
          <a:lstStyle>
            <a:lvl1pPr marL="0" indent="0" algn="r">
              <a:buNone/>
              <a:defRPr sz="8000" b="1">
                <a:solidFill>
                  <a:schemeClr val="bg1"/>
                </a:solidFill>
                <a:latin typeface="Geogrotesque Md" panose="02000000000000000000" pitchFamily="50" charset="0"/>
              </a:defRPr>
            </a:lvl1pPr>
            <a:lvl2pPr>
              <a:defRPr>
                <a:solidFill>
                  <a:srgbClr val="002060"/>
                </a:solidFill>
                <a:latin typeface="Geogrotesque Md" panose="02000000000000000000" pitchFamily="50" charset="0"/>
              </a:defRPr>
            </a:lvl2pPr>
            <a:lvl3pPr>
              <a:defRPr>
                <a:solidFill>
                  <a:srgbClr val="002060"/>
                </a:solidFill>
                <a:latin typeface="Geogrotesque Md" panose="02000000000000000000" pitchFamily="50" charset="0"/>
              </a:defRPr>
            </a:lvl3pPr>
            <a:lvl4pPr>
              <a:defRPr>
                <a:solidFill>
                  <a:srgbClr val="002060"/>
                </a:solidFill>
                <a:latin typeface="Geogrotesque Md" panose="02000000000000000000" pitchFamily="50" charset="0"/>
              </a:defRPr>
            </a:lvl4pPr>
            <a:lvl5pPr>
              <a:defRPr>
                <a:solidFill>
                  <a:srgbClr val="002060"/>
                </a:solidFill>
                <a:latin typeface="Geogrotesque Md" panose="02000000000000000000" pitchFamily="50" charset="0"/>
              </a:defRPr>
            </a:lvl5pPr>
          </a:lstStyle>
          <a:p>
            <a:pPr lvl="0"/>
            <a:r>
              <a:rPr lang="en-US"/>
              <a:t>TITLE</a:t>
            </a:r>
            <a:endParaRPr lang="en-GB"/>
          </a:p>
        </p:txBody>
      </p:sp>
      <p:sp>
        <p:nvSpPr>
          <p:cNvPr id="13" name="Content Placeholder 2">
            <a:extLst>
              <a:ext uri="{FF2B5EF4-FFF2-40B4-BE49-F238E27FC236}">
                <a16:creationId xmlns:a16="http://schemas.microsoft.com/office/drawing/2014/main" id="{F4330AF1-997D-4D45-8DCE-D04D0E3DB53D}"/>
              </a:ext>
            </a:extLst>
          </p:cNvPr>
          <p:cNvSpPr>
            <a:spLocks noGrp="1"/>
          </p:cNvSpPr>
          <p:nvPr>
            <p:ph idx="11" hasCustomPrompt="1"/>
          </p:nvPr>
        </p:nvSpPr>
        <p:spPr>
          <a:xfrm>
            <a:off x="4548071" y="2479927"/>
            <a:ext cx="6564716" cy="849814"/>
          </a:xfrm>
          <a:prstGeom prst="rect">
            <a:avLst/>
          </a:prstGeom>
        </p:spPr>
        <p:txBody>
          <a:bodyPr/>
          <a:lstStyle>
            <a:lvl1pPr marL="0" indent="0" algn="r">
              <a:buNone/>
              <a:defRPr sz="4000" b="1">
                <a:solidFill>
                  <a:schemeClr val="bg1"/>
                </a:solidFill>
                <a:latin typeface="Geogrotesque Md" panose="02000000000000000000" pitchFamily="50" charset="0"/>
              </a:defRPr>
            </a:lvl1pPr>
            <a:lvl2pPr>
              <a:defRPr>
                <a:solidFill>
                  <a:srgbClr val="002060"/>
                </a:solidFill>
                <a:latin typeface="Geogrotesque Md" panose="02000000000000000000" pitchFamily="50" charset="0"/>
              </a:defRPr>
            </a:lvl2pPr>
            <a:lvl3pPr>
              <a:defRPr>
                <a:solidFill>
                  <a:srgbClr val="002060"/>
                </a:solidFill>
                <a:latin typeface="Geogrotesque Md" panose="02000000000000000000" pitchFamily="50" charset="0"/>
              </a:defRPr>
            </a:lvl3pPr>
            <a:lvl4pPr>
              <a:defRPr>
                <a:solidFill>
                  <a:srgbClr val="002060"/>
                </a:solidFill>
                <a:latin typeface="Geogrotesque Md" panose="02000000000000000000" pitchFamily="50" charset="0"/>
              </a:defRPr>
            </a:lvl4pPr>
            <a:lvl5pPr>
              <a:defRPr>
                <a:solidFill>
                  <a:srgbClr val="002060"/>
                </a:solidFill>
                <a:latin typeface="Geogrotesque Md" panose="02000000000000000000" pitchFamily="50" charset="0"/>
              </a:defRPr>
            </a:lvl5pPr>
          </a:lstStyle>
          <a:p>
            <a:pPr lvl="0"/>
            <a:r>
              <a:rPr lang="en-US"/>
              <a:t>SUBTITLE</a:t>
            </a:r>
            <a:endParaRPr lang="en-GB"/>
          </a:p>
        </p:txBody>
      </p:sp>
    </p:spTree>
    <p:extLst>
      <p:ext uri="{BB962C8B-B14F-4D97-AF65-F5344CB8AC3E}">
        <p14:creationId xmlns:p14="http://schemas.microsoft.com/office/powerpoint/2010/main" val="41706312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6D60C4-9BF7-4FEC-B289-F7558CA879D9}"/>
              </a:ext>
            </a:extLst>
          </p:cNvPr>
          <p:cNvSpPr>
            <a:spLocks noGrp="1"/>
          </p:cNvSpPr>
          <p:nvPr>
            <p:ph idx="1"/>
          </p:nvPr>
        </p:nvSpPr>
        <p:spPr>
          <a:xfrm>
            <a:off x="838200" y="1303110"/>
            <a:ext cx="10515600" cy="4701450"/>
          </a:xfrm>
          <a:prstGeom prst="rect">
            <a:avLst/>
          </a:prstGeom>
        </p:spPr>
        <p:txBody>
          <a:bodyPr/>
          <a:lstStyle>
            <a:lvl1pPr>
              <a:defRPr>
                <a:solidFill>
                  <a:srgbClr val="002060"/>
                </a:solidFill>
                <a:latin typeface="Geogrotesque Md" panose="02000000000000000000" pitchFamily="50" charset="0"/>
              </a:defRPr>
            </a:lvl1pPr>
            <a:lvl2pPr>
              <a:defRPr>
                <a:solidFill>
                  <a:srgbClr val="002060"/>
                </a:solidFill>
                <a:latin typeface="Geogrotesque Md" panose="02000000000000000000" pitchFamily="50" charset="0"/>
              </a:defRPr>
            </a:lvl2pPr>
            <a:lvl3pPr>
              <a:defRPr>
                <a:solidFill>
                  <a:srgbClr val="002060"/>
                </a:solidFill>
                <a:latin typeface="Geogrotesque Md" panose="02000000000000000000" pitchFamily="50" charset="0"/>
              </a:defRPr>
            </a:lvl3pPr>
            <a:lvl4pPr>
              <a:defRPr>
                <a:solidFill>
                  <a:srgbClr val="002060"/>
                </a:solidFill>
                <a:latin typeface="Geogrotesque Md" panose="02000000000000000000" pitchFamily="50" charset="0"/>
              </a:defRPr>
            </a:lvl4pPr>
            <a:lvl5pPr>
              <a:defRPr>
                <a:solidFill>
                  <a:srgbClr val="002060"/>
                </a:solidFill>
                <a:latin typeface="Geogrotesque Md"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descr="A picture containing logo&#10;&#10;Description automatically generated">
            <a:extLst>
              <a:ext uri="{FF2B5EF4-FFF2-40B4-BE49-F238E27FC236}">
                <a16:creationId xmlns:a16="http://schemas.microsoft.com/office/drawing/2014/main" id="{00FF17DC-9F14-458A-97B4-25E45178BE6A}"/>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838200" y="6196990"/>
            <a:ext cx="1415142" cy="591767"/>
          </a:xfrm>
          <a:prstGeom prst="rect">
            <a:avLst/>
          </a:prstGeom>
        </p:spPr>
      </p:pic>
      <p:cxnSp>
        <p:nvCxnSpPr>
          <p:cNvPr id="11" name="Straight Connector 10">
            <a:extLst>
              <a:ext uri="{FF2B5EF4-FFF2-40B4-BE49-F238E27FC236}">
                <a16:creationId xmlns:a16="http://schemas.microsoft.com/office/drawing/2014/main" id="{BAC9DE1B-B55B-4187-8510-1F4640560BD7}"/>
              </a:ext>
            </a:extLst>
          </p:cNvPr>
          <p:cNvCxnSpPr>
            <a:cxnSpLocks/>
          </p:cNvCxnSpPr>
          <p:nvPr userDrawn="1"/>
        </p:nvCxnSpPr>
        <p:spPr>
          <a:xfrm>
            <a:off x="0" y="6066609"/>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 Box 21">
            <a:extLst>
              <a:ext uri="{FF2B5EF4-FFF2-40B4-BE49-F238E27FC236}">
                <a16:creationId xmlns:a16="http://schemas.microsoft.com/office/drawing/2014/main" id="{AAC6601E-CB9E-49E8-9D24-FED685E750C5}"/>
              </a:ext>
            </a:extLst>
          </p:cNvPr>
          <p:cNvSpPr txBox="1"/>
          <p:nvPr userDrawn="1"/>
        </p:nvSpPr>
        <p:spPr>
          <a:xfrm>
            <a:off x="7644312" y="6255021"/>
            <a:ext cx="3709488" cy="237852"/>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a:r>
              <a:rPr lang="en-GB" sz="2400" b="1">
                <a:solidFill>
                  <a:srgbClr val="FF0000"/>
                </a:solidFill>
                <a:effectLst/>
                <a:latin typeface="Geogrotesque Bd" panose="02000000000000000000" pitchFamily="50" charset="0"/>
                <a:ea typeface="Times New Roman" panose="02020603050405020304" pitchFamily="18" charset="0"/>
                <a:cs typeface="Times New Roman" panose="02020603050405020304" pitchFamily="18" charset="0"/>
              </a:rPr>
              <a:t>www.active-together.org</a:t>
            </a:r>
            <a:endParaRPr lang="en-GB" sz="16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9" name="Content Placeholder 2">
            <a:extLst>
              <a:ext uri="{FF2B5EF4-FFF2-40B4-BE49-F238E27FC236}">
                <a16:creationId xmlns:a16="http://schemas.microsoft.com/office/drawing/2014/main" id="{D35C0F3C-9716-41E5-BF22-BB855ED5A9C3}"/>
              </a:ext>
            </a:extLst>
          </p:cNvPr>
          <p:cNvSpPr>
            <a:spLocks noGrp="1"/>
          </p:cNvSpPr>
          <p:nvPr>
            <p:ph idx="10" hasCustomPrompt="1"/>
          </p:nvPr>
        </p:nvSpPr>
        <p:spPr>
          <a:xfrm>
            <a:off x="838200" y="264885"/>
            <a:ext cx="10515600" cy="849814"/>
          </a:xfrm>
          <a:prstGeom prst="rect">
            <a:avLst/>
          </a:prstGeom>
        </p:spPr>
        <p:txBody>
          <a:bodyPr/>
          <a:lstStyle>
            <a:lvl1pPr marL="0" indent="0" algn="ctr">
              <a:buNone/>
              <a:defRPr sz="4400" b="1">
                <a:solidFill>
                  <a:srgbClr val="002060"/>
                </a:solidFill>
                <a:latin typeface="Geogrotesque Md" panose="02000000000000000000" pitchFamily="50" charset="0"/>
              </a:defRPr>
            </a:lvl1pPr>
            <a:lvl2pPr>
              <a:defRPr>
                <a:solidFill>
                  <a:srgbClr val="002060"/>
                </a:solidFill>
                <a:latin typeface="Geogrotesque Md" panose="02000000000000000000" pitchFamily="50" charset="0"/>
              </a:defRPr>
            </a:lvl2pPr>
            <a:lvl3pPr>
              <a:defRPr>
                <a:solidFill>
                  <a:srgbClr val="002060"/>
                </a:solidFill>
                <a:latin typeface="Geogrotesque Md" panose="02000000000000000000" pitchFamily="50" charset="0"/>
              </a:defRPr>
            </a:lvl3pPr>
            <a:lvl4pPr>
              <a:defRPr>
                <a:solidFill>
                  <a:srgbClr val="002060"/>
                </a:solidFill>
                <a:latin typeface="Geogrotesque Md" panose="02000000000000000000" pitchFamily="50" charset="0"/>
              </a:defRPr>
            </a:lvl4pPr>
            <a:lvl5pPr>
              <a:defRPr>
                <a:solidFill>
                  <a:srgbClr val="002060"/>
                </a:solidFill>
                <a:latin typeface="Geogrotesque Md" panose="02000000000000000000" pitchFamily="50" charset="0"/>
              </a:defRPr>
            </a:lvl5pPr>
          </a:lstStyle>
          <a:p>
            <a:pPr lvl="0"/>
            <a:r>
              <a:rPr lang="en-US"/>
              <a:t>CLICK TO EDIT</a:t>
            </a:r>
            <a:endParaRPr lang="en-GB"/>
          </a:p>
        </p:txBody>
      </p:sp>
      <p:pic>
        <p:nvPicPr>
          <p:cNvPr id="2" name="Picture 1">
            <a:extLst>
              <a:ext uri="{FF2B5EF4-FFF2-40B4-BE49-F238E27FC236}">
                <a16:creationId xmlns:a16="http://schemas.microsoft.com/office/drawing/2014/main" id="{97B03C58-8015-2B8B-069A-00265788DDB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397617" y="6229496"/>
            <a:ext cx="526753" cy="526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89862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42146FF-C1AA-4C1E-9044-CE643F50A78E}"/>
              </a:ext>
            </a:extLst>
          </p:cNvPr>
          <p:cNvSpPr>
            <a:spLocks noGrp="1"/>
          </p:cNvSpPr>
          <p:nvPr>
            <p:ph sz="half" idx="1"/>
          </p:nvPr>
        </p:nvSpPr>
        <p:spPr>
          <a:xfrm>
            <a:off x="838200" y="1161145"/>
            <a:ext cx="5181600" cy="4820556"/>
          </a:xfrm>
          <a:prstGeom prst="rect">
            <a:avLst/>
          </a:prstGeom>
        </p:spPr>
        <p:txBody>
          <a:bodyPr/>
          <a:lstStyle>
            <a:lvl1pPr>
              <a:defRPr>
                <a:solidFill>
                  <a:srgbClr val="002060"/>
                </a:solidFill>
                <a:latin typeface="Geogrotesque Md" panose="02000000000000000000" pitchFamily="50" charset="0"/>
              </a:defRPr>
            </a:lvl1pPr>
            <a:lvl2pPr>
              <a:defRPr>
                <a:solidFill>
                  <a:srgbClr val="002060"/>
                </a:solidFill>
                <a:latin typeface="Geogrotesque Md" panose="02000000000000000000" pitchFamily="50" charset="0"/>
              </a:defRPr>
            </a:lvl2pPr>
            <a:lvl3pPr>
              <a:defRPr>
                <a:solidFill>
                  <a:srgbClr val="002060"/>
                </a:solidFill>
                <a:latin typeface="Geogrotesque Md" panose="02000000000000000000" pitchFamily="50" charset="0"/>
              </a:defRPr>
            </a:lvl3pPr>
            <a:lvl4pPr>
              <a:defRPr>
                <a:solidFill>
                  <a:srgbClr val="002060"/>
                </a:solidFill>
                <a:latin typeface="Geogrotesque Md" panose="02000000000000000000" pitchFamily="50" charset="0"/>
              </a:defRPr>
            </a:lvl4pPr>
            <a:lvl5pPr>
              <a:defRPr>
                <a:solidFill>
                  <a:srgbClr val="002060"/>
                </a:solidFill>
                <a:latin typeface="Geogrotesque Md"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B3C8C3A-51BE-449C-80AB-AD7A0761F7AE}"/>
              </a:ext>
            </a:extLst>
          </p:cNvPr>
          <p:cNvSpPr>
            <a:spLocks noGrp="1"/>
          </p:cNvSpPr>
          <p:nvPr>
            <p:ph sz="half" idx="2"/>
          </p:nvPr>
        </p:nvSpPr>
        <p:spPr>
          <a:xfrm>
            <a:off x="6172200" y="1161143"/>
            <a:ext cx="5181600" cy="4820556"/>
          </a:xfrm>
          <a:prstGeom prst="rect">
            <a:avLst/>
          </a:prstGeom>
        </p:spPr>
        <p:txBody>
          <a:bodyPr/>
          <a:lstStyle>
            <a:lvl1pPr>
              <a:defRPr>
                <a:solidFill>
                  <a:srgbClr val="002060"/>
                </a:solidFill>
                <a:latin typeface="Geogrotesque Md" panose="02000000000000000000" pitchFamily="50" charset="0"/>
              </a:defRPr>
            </a:lvl1pPr>
            <a:lvl2pPr>
              <a:defRPr>
                <a:solidFill>
                  <a:srgbClr val="002060"/>
                </a:solidFill>
                <a:latin typeface="Geogrotesque Md" panose="02000000000000000000" pitchFamily="50" charset="0"/>
              </a:defRPr>
            </a:lvl2pPr>
            <a:lvl3pPr>
              <a:defRPr>
                <a:solidFill>
                  <a:srgbClr val="002060"/>
                </a:solidFill>
                <a:latin typeface="Geogrotesque Md" panose="02000000000000000000" pitchFamily="50" charset="0"/>
              </a:defRPr>
            </a:lvl3pPr>
            <a:lvl4pPr>
              <a:defRPr>
                <a:solidFill>
                  <a:srgbClr val="002060"/>
                </a:solidFill>
                <a:latin typeface="Geogrotesque Md" panose="02000000000000000000" pitchFamily="50" charset="0"/>
              </a:defRPr>
            </a:lvl4pPr>
            <a:lvl5pPr>
              <a:defRPr>
                <a:solidFill>
                  <a:srgbClr val="002060"/>
                </a:solidFill>
                <a:latin typeface="Geogrotesque Md" panose="020000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2" name="Picture 11" descr="A picture containing logo&#10;&#10;Description automatically generated">
            <a:extLst>
              <a:ext uri="{FF2B5EF4-FFF2-40B4-BE49-F238E27FC236}">
                <a16:creationId xmlns:a16="http://schemas.microsoft.com/office/drawing/2014/main" id="{280C5A0D-25AE-453D-A785-785C77E41D98}"/>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838200" y="6196990"/>
            <a:ext cx="1415142" cy="591767"/>
          </a:xfrm>
          <a:prstGeom prst="rect">
            <a:avLst/>
          </a:prstGeom>
        </p:spPr>
      </p:pic>
      <p:sp>
        <p:nvSpPr>
          <p:cNvPr id="13" name="Text Box 21">
            <a:extLst>
              <a:ext uri="{FF2B5EF4-FFF2-40B4-BE49-F238E27FC236}">
                <a16:creationId xmlns:a16="http://schemas.microsoft.com/office/drawing/2014/main" id="{2789BF3E-AACA-4390-B876-C9C577F03AF3}"/>
              </a:ext>
            </a:extLst>
          </p:cNvPr>
          <p:cNvSpPr txBox="1"/>
          <p:nvPr userDrawn="1"/>
        </p:nvSpPr>
        <p:spPr>
          <a:xfrm>
            <a:off x="7644312" y="6255021"/>
            <a:ext cx="3709488" cy="237852"/>
          </a:xfrm>
          <a:prstGeom prst="rect">
            <a:avLst/>
          </a:prstGeom>
          <a:no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a:r>
              <a:rPr lang="en-GB" sz="2400" b="1">
                <a:solidFill>
                  <a:srgbClr val="FF0000"/>
                </a:solidFill>
                <a:effectLst/>
                <a:latin typeface="Geogrotesque Bd" panose="02000000000000000000" pitchFamily="50" charset="0"/>
                <a:ea typeface="Times New Roman" panose="02020603050405020304" pitchFamily="18" charset="0"/>
                <a:cs typeface="Times New Roman" panose="02020603050405020304" pitchFamily="18" charset="0"/>
              </a:rPr>
              <a:t>www.active-together.org</a:t>
            </a:r>
            <a:endParaRPr lang="en-GB" sz="1600">
              <a:effectLst/>
              <a:latin typeface="Calibri" panose="020F0502020204030204" pitchFamily="34" charset="0"/>
              <a:ea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8F425CAB-A642-48A0-83A4-9A11588C1AC8}"/>
              </a:ext>
            </a:extLst>
          </p:cNvPr>
          <p:cNvCxnSpPr>
            <a:cxnSpLocks/>
          </p:cNvCxnSpPr>
          <p:nvPr userDrawn="1"/>
        </p:nvCxnSpPr>
        <p:spPr>
          <a:xfrm>
            <a:off x="0" y="6066609"/>
            <a:ext cx="121920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0BC9F0F0-5C8E-4995-B574-7144C5483BAD}"/>
              </a:ext>
            </a:extLst>
          </p:cNvPr>
          <p:cNvSpPr>
            <a:spLocks noGrp="1"/>
          </p:cNvSpPr>
          <p:nvPr>
            <p:ph idx="10" hasCustomPrompt="1"/>
          </p:nvPr>
        </p:nvSpPr>
        <p:spPr>
          <a:xfrm>
            <a:off x="838200" y="264885"/>
            <a:ext cx="10515600" cy="849814"/>
          </a:xfrm>
          <a:prstGeom prst="rect">
            <a:avLst/>
          </a:prstGeom>
        </p:spPr>
        <p:txBody>
          <a:bodyPr/>
          <a:lstStyle>
            <a:lvl1pPr marL="0" indent="0" algn="ctr">
              <a:buNone/>
              <a:defRPr sz="4400" b="1">
                <a:solidFill>
                  <a:srgbClr val="002060"/>
                </a:solidFill>
                <a:latin typeface="Geogrotesque Md" panose="02000000000000000000" pitchFamily="50" charset="0"/>
              </a:defRPr>
            </a:lvl1pPr>
            <a:lvl2pPr>
              <a:defRPr>
                <a:solidFill>
                  <a:srgbClr val="002060"/>
                </a:solidFill>
                <a:latin typeface="Geogrotesque Md" panose="02000000000000000000" pitchFamily="50" charset="0"/>
              </a:defRPr>
            </a:lvl2pPr>
            <a:lvl3pPr>
              <a:defRPr>
                <a:solidFill>
                  <a:srgbClr val="002060"/>
                </a:solidFill>
                <a:latin typeface="Geogrotesque Md" panose="02000000000000000000" pitchFamily="50" charset="0"/>
              </a:defRPr>
            </a:lvl3pPr>
            <a:lvl4pPr>
              <a:defRPr>
                <a:solidFill>
                  <a:srgbClr val="002060"/>
                </a:solidFill>
                <a:latin typeface="Geogrotesque Md" panose="02000000000000000000" pitchFamily="50" charset="0"/>
              </a:defRPr>
            </a:lvl4pPr>
            <a:lvl5pPr>
              <a:defRPr>
                <a:solidFill>
                  <a:srgbClr val="002060"/>
                </a:solidFill>
                <a:latin typeface="Geogrotesque Md" panose="02000000000000000000" pitchFamily="50" charset="0"/>
              </a:defRPr>
            </a:lvl5pPr>
          </a:lstStyle>
          <a:p>
            <a:pPr lvl="0"/>
            <a:r>
              <a:rPr lang="en-US"/>
              <a:t>CLICK TO EDIT</a:t>
            </a:r>
            <a:endParaRPr lang="en-GB"/>
          </a:p>
        </p:txBody>
      </p:sp>
      <p:pic>
        <p:nvPicPr>
          <p:cNvPr id="5" name="Picture 4">
            <a:extLst>
              <a:ext uri="{FF2B5EF4-FFF2-40B4-BE49-F238E27FC236}">
                <a16:creationId xmlns:a16="http://schemas.microsoft.com/office/drawing/2014/main" id="{5407C5DA-160C-FBF1-6002-8711A290A23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402583" y="6229496"/>
            <a:ext cx="526753" cy="526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45870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General: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0319678"/>
      </p:ext>
    </p:extLst>
  </p:cSld>
  <p:clrMapOvr>
    <a:masterClrMapping/>
  </p:clrMapOvr>
  <p:transition spd="med"/>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General: Charcoal">
    <p:bg>
      <p:bgPr>
        <a:solidFill>
          <a:srgbClr val="1E1E1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6210506"/>
      </p:ext>
    </p:extLst>
  </p:cSld>
  <p:clrMapOvr>
    <a:masterClrMapping/>
  </p:clrMapOvr>
  <p:transition spd="med"/>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General: Rhodamine">
    <p:bg>
      <p:bgPr>
        <a:solidFill>
          <a:srgbClr val="E3008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558044"/>
      </p:ext>
    </p:extLst>
  </p:cSld>
  <p:clrMapOvr>
    <a:masterClrMapping/>
  </p:clrMapOvr>
  <p:transition spd="med"/>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NML Section Divider">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1E088C-1CD3-4345-A6E1-99DC08D42F6B}"/>
              </a:ext>
            </a:extLst>
          </p:cNvPr>
          <p:cNvPicPr>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340554" y="5940161"/>
            <a:ext cx="1345562" cy="638621"/>
          </a:xfrm>
          <a:prstGeom prst="rect">
            <a:avLst/>
          </a:prstGeom>
        </p:spPr>
      </p:pic>
      <p:pic>
        <p:nvPicPr>
          <p:cNvPr id="10" name="Picture 9">
            <a:extLst>
              <a:ext uri="{FF2B5EF4-FFF2-40B4-BE49-F238E27FC236}">
                <a16:creationId xmlns:a16="http://schemas.microsoft.com/office/drawing/2014/main" id="{F5E63946-BD12-2A47-82A4-7A3AD1A9255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3102"/>
          <a:stretch/>
        </p:blipFill>
        <p:spPr>
          <a:xfrm>
            <a:off x="1976340" y="6006169"/>
            <a:ext cx="10215660" cy="489296"/>
          </a:xfrm>
          <a:prstGeom prst="rect">
            <a:avLst/>
          </a:prstGeom>
        </p:spPr>
      </p:pic>
    </p:spTree>
    <p:extLst>
      <p:ext uri="{BB962C8B-B14F-4D97-AF65-F5344CB8AC3E}">
        <p14:creationId xmlns:p14="http://schemas.microsoft.com/office/powerpoint/2010/main" val="1995853224"/>
      </p:ext>
    </p:extLst>
  </p:cSld>
  <p:clrMapOvr>
    <a:masterClrMapping/>
  </p:clrMapOvr>
  <p:transition spd="med"/>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NML Section Divider 2">
    <p:bg>
      <p:bgPr>
        <a:solidFill>
          <a:srgbClr val="1E1E1E"/>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5E63946-BD12-2A47-82A4-7A3AD1A925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3102"/>
          <a:stretch/>
        </p:blipFill>
        <p:spPr>
          <a:xfrm>
            <a:off x="1976341" y="6006169"/>
            <a:ext cx="10215660" cy="489296"/>
          </a:xfrm>
          <a:prstGeom prst="rect">
            <a:avLst/>
          </a:prstGeom>
        </p:spPr>
      </p:pic>
      <p:pic>
        <p:nvPicPr>
          <p:cNvPr id="5" name="Picture 4">
            <a:extLst>
              <a:ext uri="{FF2B5EF4-FFF2-40B4-BE49-F238E27FC236}">
                <a16:creationId xmlns:a16="http://schemas.microsoft.com/office/drawing/2014/main" id="{FB929CF3-6AAD-2949-9856-8495734F6091}"/>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340554" y="5940161"/>
            <a:ext cx="1345562" cy="638620"/>
          </a:xfrm>
          <a:prstGeom prst="rect">
            <a:avLst/>
          </a:prstGeom>
        </p:spPr>
      </p:pic>
    </p:spTree>
    <p:extLst>
      <p:ext uri="{BB962C8B-B14F-4D97-AF65-F5344CB8AC3E}">
        <p14:creationId xmlns:p14="http://schemas.microsoft.com/office/powerpoint/2010/main" val="251030814"/>
      </p:ext>
    </p:extLst>
  </p:cSld>
  <p:clrMapOvr>
    <a:masterClrMapping/>
  </p:clrMapOvr>
  <p:transition spd="med"/>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85057" y="6260653"/>
            <a:ext cx="3853543" cy="365125"/>
          </a:xfrm>
          <a:prstGeom prst="rect">
            <a:avLst/>
          </a:prstGeom>
        </p:spPr>
        <p:txBody>
          <a:bodyPr/>
          <a:lstStyle/>
          <a:p>
            <a:r>
              <a:rPr lang="en-US"/>
              <a:t>Title of section in the footer for accessible purposes</a:t>
            </a: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6CD04867-206E-8E42-A1B6-AF5E95E31B30}" type="slidenum">
              <a:rPr lang="en-US" smtClean="0"/>
              <a:t>‹#›</a:t>
            </a:fld>
            <a:endParaRPr lang="en-US"/>
          </a:p>
        </p:txBody>
      </p:sp>
    </p:spTree>
    <p:extLst>
      <p:ext uri="{BB962C8B-B14F-4D97-AF65-F5344CB8AC3E}">
        <p14:creationId xmlns:p14="http://schemas.microsoft.com/office/powerpoint/2010/main" val="368920243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NML Section Divider 3">
    <p:bg>
      <p:bgPr>
        <a:solidFill>
          <a:srgbClr val="E3008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2AFCB7-EEF7-BF42-886A-ADDCC4F4D7F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976341" y="6006558"/>
            <a:ext cx="10215659" cy="489600"/>
          </a:xfrm>
          <a:prstGeom prst="rect">
            <a:avLst/>
          </a:prstGeom>
        </p:spPr>
      </p:pic>
      <p:pic>
        <p:nvPicPr>
          <p:cNvPr id="5" name="Picture 4">
            <a:extLst>
              <a:ext uri="{FF2B5EF4-FFF2-40B4-BE49-F238E27FC236}">
                <a16:creationId xmlns:a16="http://schemas.microsoft.com/office/drawing/2014/main" id="{81655F58-0517-0D45-91EC-F50972381520}"/>
              </a:ext>
            </a:extLst>
          </p:cNvPr>
          <p:cNvPicPr>
            <a:picLocks noChangeAspect="1"/>
          </p:cNvPicPr>
          <p:nvPr userDrawn="1"/>
        </p:nvPicPr>
        <p:blipFill>
          <a:blip r:embed="rId3" cstate="hqprint">
            <a:extLst>
              <a:ext uri="{28A0092B-C50C-407E-A947-70E740481C1C}">
                <a14:useLocalDpi xmlns:a14="http://schemas.microsoft.com/office/drawing/2010/main"/>
              </a:ext>
            </a:extLst>
          </a:blip>
          <a:srcRect/>
          <a:stretch/>
        </p:blipFill>
        <p:spPr>
          <a:xfrm>
            <a:off x="340554" y="5940161"/>
            <a:ext cx="1345562" cy="638620"/>
          </a:xfrm>
          <a:prstGeom prst="rect">
            <a:avLst/>
          </a:prstGeom>
        </p:spPr>
      </p:pic>
    </p:spTree>
    <p:extLst>
      <p:ext uri="{BB962C8B-B14F-4D97-AF65-F5344CB8AC3E}">
        <p14:creationId xmlns:p14="http://schemas.microsoft.com/office/powerpoint/2010/main" val="3754691031"/>
      </p:ext>
    </p:extLst>
  </p:cSld>
  <p:clrMapOvr>
    <a:masterClrMapping/>
  </p:clrMapOvr>
  <p:transition spd="med"/>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Endboard: Charcoal">
    <p:bg>
      <p:bgPr>
        <a:solidFill>
          <a:srgbClr val="1E1E1E"/>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288171-8814-E14F-8F2F-CC5A1689B48C}"/>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377825"/>
            <a:ext cx="4471200" cy="2952000"/>
          </a:xfrm>
          <a:prstGeom prst="rect">
            <a:avLst/>
          </a:prstGeom>
        </p:spPr>
      </p:pic>
      <p:pic>
        <p:nvPicPr>
          <p:cNvPr id="6" name="Picture 5">
            <a:extLst>
              <a:ext uri="{FF2B5EF4-FFF2-40B4-BE49-F238E27FC236}">
                <a16:creationId xmlns:a16="http://schemas.microsoft.com/office/drawing/2014/main" id="{37910951-046E-7744-85C8-9D510546BE4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470400" y="374650"/>
            <a:ext cx="7721600" cy="2952750"/>
          </a:xfrm>
          <a:prstGeom prst="rect">
            <a:avLst/>
          </a:prstGeom>
        </p:spPr>
      </p:pic>
      <p:pic>
        <p:nvPicPr>
          <p:cNvPr id="5" name="Picture 4">
            <a:extLst>
              <a:ext uri="{FF2B5EF4-FFF2-40B4-BE49-F238E27FC236}">
                <a16:creationId xmlns:a16="http://schemas.microsoft.com/office/drawing/2014/main" id="{7F0767D6-A56B-DD43-A870-67A717A8E2B2}"/>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340554" y="5940161"/>
            <a:ext cx="1345562" cy="638620"/>
          </a:xfrm>
          <a:prstGeom prst="rect">
            <a:avLst/>
          </a:prstGeom>
        </p:spPr>
      </p:pic>
    </p:spTree>
    <p:extLst>
      <p:ext uri="{BB962C8B-B14F-4D97-AF65-F5344CB8AC3E}">
        <p14:creationId xmlns:p14="http://schemas.microsoft.com/office/powerpoint/2010/main" val="1233769016"/>
      </p:ext>
    </p:extLst>
  </p:cSld>
  <p:clrMapOvr>
    <a:masterClrMapping/>
  </p:clrMapOvr>
  <p:transition spd="med"/>
  <p:extLst>
    <p:ext uri="{DCECCB84-F9BA-43D5-87BE-67443E8EF086}">
      <p15:sldGuideLst xmlns:p15="http://schemas.microsoft.com/office/powerpoint/2012/main">
        <p15:guide id="1" orient="horz" pos="2650">
          <p15:clr>
            <a:srgbClr val="FBAE40"/>
          </p15:clr>
        </p15:guide>
        <p15:guide id="2" pos="2910">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Endboard: Rhodamine">
    <p:bg>
      <p:bgPr>
        <a:solidFill>
          <a:srgbClr val="E3008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61FA95-66BA-A148-994B-3D1EDE7D30F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70400" y="374650"/>
            <a:ext cx="7721600" cy="2952750"/>
          </a:xfrm>
          <a:prstGeom prst="rect">
            <a:avLst/>
          </a:prstGeom>
        </p:spPr>
      </p:pic>
      <p:pic>
        <p:nvPicPr>
          <p:cNvPr id="3" name="Picture 2">
            <a:extLst>
              <a:ext uri="{FF2B5EF4-FFF2-40B4-BE49-F238E27FC236}">
                <a16:creationId xmlns:a16="http://schemas.microsoft.com/office/drawing/2014/main" id="{EF288171-8814-E14F-8F2F-CC5A1689B48C}"/>
              </a:ext>
            </a:extLst>
          </p:cNvPr>
          <p:cNvPicPr>
            <a:picLocks/>
          </p:cNvPicPr>
          <p:nvPr userDrawn="1"/>
        </p:nvPicPr>
        <p:blipFill>
          <a:blip r:embed="rId3" cstate="screen">
            <a:extLst>
              <a:ext uri="{28A0092B-C50C-407E-A947-70E740481C1C}">
                <a14:useLocalDpi xmlns:a14="http://schemas.microsoft.com/office/drawing/2010/main"/>
              </a:ext>
            </a:extLst>
          </a:blip>
          <a:stretch>
            <a:fillRect/>
          </a:stretch>
        </p:blipFill>
        <p:spPr>
          <a:xfrm>
            <a:off x="0" y="377825"/>
            <a:ext cx="4471200" cy="2952000"/>
          </a:xfrm>
          <a:prstGeom prst="rect">
            <a:avLst/>
          </a:prstGeom>
        </p:spPr>
      </p:pic>
      <p:pic>
        <p:nvPicPr>
          <p:cNvPr id="5" name="Picture 4">
            <a:extLst>
              <a:ext uri="{FF2B5EF4-FFF2-40B4-BE49-F238E27FC236}">
                <a16:creationId xmlns:a16="http://schemas.microsoft.com/office/drawing/2014/main" id="{4714C1B4-35BD-5A4E-BBCE-4FD42BC505F9}"/>
              </a:ext>
            </a:extLst>
          </p:cNvPr>
          <p:cNvPicPr>
            <a:picLocks noChangeAspect="1"/>
          </p:cNvPicPr>
          <p:nvPr userDrawn="1"/>
        </p:nvPicPr>
        <p:blipFill>
          <a:blip r:embed="rId4" cstate="hqprint">
            <a:extLst>
              <a:ext uri="{28A0092B-C50C-407E-A947-70E740481C1C}">
                <a14:useLocalDpi xmlns:a14="http://schemas.microsoft.com/office/drawing/2010/main"/>
              </a:ext>
            </a:extLst>
          </a:blip>
          <a:srcRect/>
          <a:stretch/>
        </p:blipFill>
        <p:spPr>
          <a:xfrm>
            <a:off x="340554" y="5940161"/>
            <a:ext cx="1345562" cy="638620"/>
          </a:xfrm>
          <a:prstGeom prst="rect">
            <a:avLst/>
          </a:prstGeom>
        </p:spPr>
      </p:pic>
    </p:spTree>
    <p:extLst>
      <p:ext uri="{BB962C8B-B14F-4D97-AF65-F5344CB8AC3E}">
        <p14:creationId xmlns:p14="http://schemas.microsoft.com/office/powerpoint/2010/main" val="1420879974"/>
      </p:ext>
    </p:extLst>
  </p:cSld>
  <p:clrMapOvr>
    <a:masterClrMapping/>
  </p:clrMapOvr>
  <p:transition spd="med"/>
  <p:extLst>
    <p:ext uri="{DCECCB84-F9BA-43D5-87BE-67443E8EF086}">
      <p15:sldGuideLst xmlns:p15="http://schemas.microsoft.com/office/powerpoint/2012/main">
        <p15:guide id="1" orient="horz" pos="2650">
          <p15:clr>
            <a:srgbClr val="FBAE40"/>
          </p15:clr>
        </p15:guide>
        <p15:guide id="2" pos="291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slideLayout" Target="../slideLayouts/slideLayout127.xml"/><Relationship Id="rId18" Type="http://schemas.openxmlformats.org/officeDocument/2006/relationships/theme" Target="../theme/theme11.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10" Type="http://schemas.openxmlformats.org/officeDocument/2006/relationships/slideLayout" Target="../slideLayouts/slideLayout124.xml"/><Relationship Id="rId19" Type="http://schemas.openxmlformats.org/officeDocument/2006/relationships/image" Target="../media/image1.png"/><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34.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image" Target="../media/image26.png"/><Relationship Id="rId5" Type="http://schemas.openxmlformats.org/officeDocument/2006/relationships/theme" Target="../theme/theme12.xml"/><Relationship Id="rId4"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148.xml"/><Relationship Id="rId18" Type="http://schemas.openxmlformats.org/officeDocument/2006/relationships/slideLayout" Target="../slideLayouts/slideLayout153.xml"/><Relationship Id="rId26" Type="http://schemas.openxmlformats.org/officeDocument/2006/relationships/slideLayout" Target="../slideLayouts/slideLayout161.xml"/><Relationship Id="rId39" Type="http://schemas.openxmlformats.org/officeDocument/2006/relationships/slideLayout" Target="../slideLayouts/slideLayout174.xml"/><Relationship Id="rId21" Type="http://schemas.openxmlformats.org/officeDocument/2006/relationships/slideLayout" Target="../slideLayouts/slideLayout156.xml"/><Relationship Id="rId34" Type="http://schemas.openxmlformats.org/officeDocument/2006/relationships/slideLayout" Target="../slideLayouts/slideLayout169.xml"/><Relationship Id="rId42" Type="http://schemas.openxmlformats.org/officeDocument/2006/relationships/slideLayout" Target="../slideLayouts/slideLayout177.xml"/><Relationship Id="rId47" Type="http://schemas.openxmlformats.org/officeDocument/2006/relationships/slideLayout" Target="../slideLayouts/slideLayout182.xml"/><Relationship Id="rId50" Type="http://schemas.openxmlformats.org/officeDocument/2006/relationships/slideLayout" Target="../slideLayouts/slideLayout185.xml"/><Relationship Id="rId55" Type="http://schemas.openxmlformats.org/officeDocument/2006/relationships/theme" Target="../theme/theme13.xml"/><Relationship Id="rId7" Type="http://schemas.openxmlformats.org/officeDocument/2006/relationships/slideLayout" Target="../slideLayouts/slideLayout142.xml"/><Relationship Id="rId2" Type="http://schemas.openxmlformats.org/officeDocument/2006/relationships/slideLayout" Target="../slideLayouts/slideLayout137.xml"/><Relationship Id="rId16" Type="http://schemas.openxmlformats.org/officeDocument/2006/relationships/slideLayout" Target="../slideLayouts/slideLayout151.xml"/><Relationship Id="rId29" Type="http://schemas.openxmlformats.org/officeDocument/2006/relationships/slideLayout" Target="../slideLayouts/slideLayout164.xml"/><Relationship Id="rId11" Type="http://schemas.openxmlformats.org/officeDocument/2006/relationships/slideLayout" Target="../slideLayouts/slideLayout146.xml"/><Relationship Id="rId24" Type="http://schemas.openxmlformats.org/officeDocument/2006/relationships/slideLayout" Target="../slideLayouts/slideLayout159.xml"/><Relationship Id="rId32" Type="http://schemas.openxmlformats.org/officeDocument/2006/relationships/slideLayout" Target="../slideLayouts/slideLayout167.xml"/><Relationship Id="rId37" Type="http://schemas.openxmlformats.org/officeDocument/2006/relationships/slideLayout" Target="../slideLayouts/slideLayout172.xml"/><Relationship Id="rId40" Type="http://schemas.openxmlformats.org/officeDocument/2006/relationships/slideLayout" Target="../slideLayouts/slideLayout175.xml"/><Relationship Id="rId45" Type="http://schemas.openxmlformats.org/officeDocument/2006/relationships/slideLayout" Target="../slideLayouts/slideLayout180.xml"/><Relationship Id="rId53" Type="http://schemas.openxmlformats.org/officeDocument/2006/relationships/slideLayout" Target="../slideLayouts/slideLayout188.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19" Type="http://schemas.openxmlformats.org/officeDocument/2006/relationships/slideLayout" Target="../slideLayouts/slideLayout154.xml"/><Relationship Id="rId31" Type="http://schemas.openxmlformats.org/officeDocument/2006/relationships/slideLayout" Target="../slideLayouts/slideLayout166.xml"/><Relationship Id="rId44" Type="http://schemas.openxmlformats.org/officeDocument/2006/relationships/slideLayout" Target="../slideLayouts/slideLayout179.xml"/><Relationship Id="rId52" Type="http://schemas.openxmlformats.org/officeDocument/2006/relationships/slideLayout" Target="../slideLayouts/slideLayout187.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 Id="rId22" Type="http://schemas.openxmlformats.org/officeDocument/2006/relationships/slideLayout" Target="../slideLayouts/slideLayout157.xml"/><Relationship Id="rId27" Type="http://schemas.openxmlformats.org/officeDocument/2006/relationships/slideLayout" Target="../slideLayouts/slideLayout162.xml"/><Relationship Id="rId30" Type="http://schemas.openxmlformats.org/officeDocument/2006/relationships/slideLayout" Target="../slideLayouts/slideLayout165.xml"/><Relationship Id="rId35" Type="http://schemas.openxmlformats.org/officeDocument/2006/relationships/slideLayout" Target="../slideLayouts/slideLayout170.xml"/><Relationship Id="rId43" Type="http://schemas.openxmlformats.org/officeDocument/2006/relationships/slideLayout" Target="../slideLayouts/slideLayout178.xml"/><Relationship Id="rId48" Type="http://schemas.openxmlformats.org/officeDocument/2006/relationships/slideLayout" Target="../slideLayouts/slideLayout183.xml"/><Relationship Id="rId8" Type="http://schemas.openxmlformats.org/officeDocument/2006/relationships/slideLayout" Target="../slideLayouts/slideLayout143.xml"/><Relationship Id="rId51" Type="http://schemas.openxmlformats.org/officeDocument/2006/relationships/slideLayout" Target="../slideLayouts/slideLayout186.xml"/><Relationship Id="rId3" Type="http://schemas.openxmlformats.org/officeDocument/2006/relationships/slideLayout" Target="../slideLayouts/slideLayout138.xml"/><Relationship Id="rId12" Type="http://schemas.openxmlformats.org/officeDocument/2006/relationships/slideLayout" Target="../slideLayouts/slideLayout147.xml"/><Relationship Id="rId17" Type="http://schemas.openxmlformats.org/officeDocument/2006/relationships/slideLayout" Target="../slideLayouts/slideLayout152.xml"/><Relationship Id="rId25" Type="http://schemas.openxmlformats.org/officeDocument/2006/relationships/slideLayout" Target="../slideLayouts/slideLayout160.xml"/><Relationship Id="rId33" Type="http://schemas.openxmlformats.org/officeDocument/2006/relationships/slideLayout" Target="../slideLayouts/slideLayout168.xml"/><Relationship Id="rId38" Type="http://schemas.openxmlformats.org/officeDocument/2006/relationships/slideLayout" Target="../slideLayouts/slideLayout173.xml"/><Relationship Id="rId46" Type="http://schemas.openxmlformats.org/officeDocument/2006/relationships/slideLayout" Target="../slideLayouts/slideLayout181.xml"/><Relationship Id="rId20" Type="http://schemas.openxmlformats.org/officeDocument/2006/relationships/slideLayout" Target="../slideLayouts/slideLayout155.xml"/><Relationship Id="rId41" Type="http://schemas.openxmlformats.org/officeDocument/2006/relationships/slideLayout" Target="../slideLayouts/slideLayout176.xml"/><Relationship Id="rId54" Type="http://schemas.openxmlformats.org/officeDocument/2006/relationships/slideLayout" Target="../slideLayouts/slideLayout189.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5" Type="http://schemas.openxmlformats.org/officeDocument/2006/relationships/slideLayout" Target="../slideLayouts/slideLayout150.xml"/><Relationship Id="rId23" Type="http://schemas.openxmlformats.org/officeDocument/2006/relationships/slideLayout" Target="../slideLayouts/slideLayout158.xml"/><Relationship Id="rId28" Type="http://schemas.openxmlformats.org/officeDocument/2006/relationships/slideLayout" Target="../slideLayouts/slideLayout163.xml"/><Relationship Id="rId36" Type="http://schemas.openxmlformats.org/officeDocument/2006/relationships/slideLayout" Target="../slideLayouts/slideLayout171.xml"/><Relationship Id="rId49" Type="http://schemas.openxmlformats.org/officeDocument/2006/relationships/slideLayout" Target="../slideLayouts/slideLayout184.xml"/></Relationships>
</file>

<file path=ppt/slideMasters/_rels/slideMaster14.xml.rels><?xml version="1.0" encoding="UTF-8" standalone="yes"?>
<Relationships xmlns="http://schemas.openxmlformats.org/package/2006/relationships"><Relationship Id="rId13" Type="http://schemas.openxmlformats.org/officeDocument/2006/relationships/slideLayout" Target="../slideLayouts/slideLayout202.xml"/><Relationship Id="rId18" Type="http://schemas.openxmlformats.org/officeDocument/2006/relationships/slideLayout" Target="../slideLayouts/slideLayout207.xml"/><Relationship Id="rId26" Type="http://schemas.openxmlformats.org/officeDocument/2006/relationships/slideLayout" Target="../slideLayouts/slideLayout215.xml"/><Relationship Id="rId39" Type="http://schemas.openxmlformats.org/officeDocument/2006/relationships/slideLayout" Target="../slideLayouts/slideLayout228.xml"/><Relationship Id="rId21" Type="http://schemas.openxmlformats.org/officeDocument/2006/relationships/slideLayout" Target="../slideLayouts/slideLayout210.xml"/><Relationship Id="rId34" Type="http://schemas.openxmlformats.org/officeDocument/2006/relationships/slideLayout" Target="../slideLayouts/slideLayout223.xml"/><Relationship Id="rId42" Type="http://schemas.openxmlformats.org/officeDocument/2006/relationships/slideLayout" Target="../slideLayouts/slideLayout231.xml"/><Relationship Id="rId47" Type="http://schemas.openxmlformats.org/officeDocument/2006/relationships/slideLayout" Target="../slideLayouts/slideLayout236.xml"/><Relationship Id="rId50" Type="http://schemas.openxmlformats.org/officeDocument/2006/relationships/slideLayout" Target="../slideLayouts/slideLayout239.xml"/><Relationship Id="rId55" Type="http://schemas.openxmlformats.org/officeDocument/2006/relationships/theme" Target="../theme/theme14.xml"/><Relationship Id="rId7" Type="http://schemas.openxmlformats.org/officeDocument/2006/relationships/slideLayout" Target="../slideLayouts/slideLayout196.xml"/><Relationship Id="rId2" Type="http://schemas.openxmlformats.org/officeDocument/2006/relationships/slideLayout" Target="../slideLayouts/slideLayout191.xml"/><Relationship Id="rId16" Type="http://schemas.openxmlformats.org/officeDocument/2006/relationships/slideLayout" Target="../slideLayouts/slideLayout205.xml"/><Relationship Id="rId29" Type="http://schemas.openxmlformats.org/officeDocument/2006/relationships/slideLayout" Target="../slideLayouts/slideLayout218.xml"/><Relationship Id="rId11" Type="http://schemas.openxmlformats.org/officeDocument/2006/relationships/slideLayout" Target="../slideLayouts/slideLayout200.xml"/><Relationship Id="rId24" Type="http://schemas.openxmlformats.org/officeDocument/2006/relationships/slideLayout" Target="../slideLayouts/slideLayout213.xml"/><Relationship Id="rId32" Type="http://schemas.openxmlformats.org/officeDocument/2006/relationships/slideLayout" Target="../slideLayouts/slideLayout221.xml"/><Relationship Id="rId37" Type="http://schemas.openxmlformats.org/officeDocument/2006/relationships/slideLayout" Target="../slideLayouts/slideLayout226.xml"/><Relationship Id="rId40" Type="http://schemas.openxmlformats.org/officeDocument/2006/relationships/slideLayout" Target="../slideLayouts/slideLayout229.xml"/><Relationship Id="rId45" Type="http://schemas.openxmlformats.org/officeDocument/2006/relationships/slideLayout" Target="../slideLayouts/slideLayout234.xml"/><Relationship Id="rId53" Type="http://schemas.openxmlformats.org/officeDocument/2006/relationships/slideLayout" Target="../slideLayouts/slideLayout242.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19" Type="http://schemas.openxmlformats.org/officeDocument/2006/relationships/slideLayout" Target="../slideLayouts/slideLayout208.xml"/><Relationship Id="rId31" Type="http://schemas.openxmlformats.org/officeDocument/2006/relationships/slideLayout" Target="../slideLayouts/slideLayout220.xml"/><Relationship Id="rId44" Type="http://schemas.openxmlformats.org/officeDocument/2006/relationships/slideLayout" Target="../slideLayouts/slideLayout233.xml"/><Relationship Id="rId52" Type="http://schemas.openxmlformats.org/officeDocument/2006/relationships/slideLayout" Target="../slideLayouts/slideLayout241.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slideLayout" Target="../slideLayouts/slideLayout203.xml"/><Relationship Id="rId22" Type="http://schemas.openxmlformats.org/officeDocument/2006/relationships/slideLayout" Target="../slideLayouts/slideLayout211.xml"/><Relationship Id="rId27" Type="http://schemas.openxmlformats.org/officeDocument/2006/relationships/slideLayout" Target="../slideLayouts/slideLayout216.xml"/><Relationship Id="rId30" Type="http://schemas.openxmlformats.org/officeDocument/2006/relationships/slideLayout" Target="../slideLayouts/slideLayout219.xml"/><Relationship Id="rId35" Type="http://schemas.openxmlformats.org/officeDocument/2006/relationships/slideLayout" Target="../slideLayouts/slideLayout224.xml"/><Relationship Id="rId43" Type="http://schemas.openxmlformats.org/officeDocument/2006/relationships/slideLayout" Target="../slideLayouts/slideLayout232.xml"/><Relationship Id="rId48" Type="http://schemas.openxmlformats.org/officeDocument/2006/relationships/slideLayout" Target="../slideLayouts/slideLayout237.xml"/><Relationship Id="rId8" Type="http://schemas.openxmlformats.org/officeDocument/2006/relationships/slideLayout" Target="../slideLayouts/slideLayout197.xml"/><Relationship Id="rId51" Type="http://schemas.openxmlformats.org/officeDocument/2006/relationships/slideLayout" Target="../slideLayouts/slideLayout240.xml"/><Relationship Id="rId3" Type="http://schemas.openxmlformats.org/officeDocument/2006/relationships/slideLayout" Target="../slideLayouts/slideLayout192.xml"/><Relationship Id="rId12" Type="http://schemas.openxmlformats.org/officeDocument/2006/relationships/slideLayout" Target="../slideLayouts/slideLayout201.xml"/><Relationship Id="rId17" Type="http://schemas.openxmlformats.org/officeDocument/2006/relationships/slideLayout" Target="../slideLayouts/slideLayout206.xml"/><Relationship Id="rId25" Type="http://schemas.openxmlformats.org/officeDocument/2006/relationships/slideLayout" Target="../slideLayouts/slideLayout214.xml"/><Relationship Id="rId33" Type="http://schemas.openxmlformats.org/officeDocument/2006/relationships/slideLayout" Target="../slideLayouts/slideLayout222.xml"/><Relationship Id="rId38" Type="http://schemas.openxmlformats.org/officeDocument/2006/relationships/slideLayout" Target="../slideLayouts/slideLayout227.xml"/><Relationship Id="rId46" Type="http://schemas.openxmlformats.org/officeDocument/2006/relationships/slideLayout" Target="../slideLayouts/slideLayout235.xml"/><Relationship Id="rId20" Type="http://schemas.openxmlformats.org/officeDocument/2006/relationships/slideLayout" Target="../slideLayouts/slideLayout209.xml"/><Relationship Id="rId41" Type="http://schemas.openxmlformats.org/officeDocument/2006/relationships/slideLayout" Target="../slideLayouts/slideLayout230.xml"/><Relationship Id="rId54" Type="http://schemas.openxmlformats.org/officeDocument/2006/relationships/slideLayout" Target="../slideLayouts/slideLayout243.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5" Type="http://schemas.openxmlformats.org/officeDocument/2006/relationships/slideLayout" Target="../slideLayouts/slideLayout204.xml"/><Relationship Id="rId23" Type="http://schemas.openxmlformats.org/officeDocument/2006/relationships/slideLayout" Target="../slideLayouts/slideLayout212.xml"/><Relationship Id="rId28" Type="http://schemas.openxmlformats.org/officeDocument/2006/relationships/slideLayout" Target="../slideLayouts/slideLayout217.xml"/><Relationship Id="rId36" Type="http://schemas.openxmlformats.org/officeDocument/2006/relationships/slideLayout" Target="../slideLayouts/slideLayout225.xml"/><Relationship Id="rId49" Type="http://schemas.openxmlformats.org/officeDocument/2006/relationships/slideLayout" Target="../slideLayouts/slideLayout23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15.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257.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theme" Target="../theme/theme16.xml"/><Relationship Id="rId5" Type="http://schemas.openxmlformats.org/officeDocument/2006/relationships/slideLayout" Target="../slideLayouts/slideLayout259.xml"/><Relationship Id="rId4" Type="http://schemas.openxmlformats.org/officeDocument/2006/relationships/slideLayout" Target="../slideLayouts/slideLayout258.xml"/></Relationships>
</file>

<file path=ppt/slideMasters/_rels/slideMaster17.xml.rels><?xml version="1.0" encoding="UTF-8" standalone="yes"?>
<Relationships xmlns="http://schemas.openxmlformats.org/package/2006/relationships"><Relationship Id="rId3" Type="http://schemas.openxmlformats.org/officeDocument/2006/relationships/theme" Target="../theme/theme17.xml"/><Relationship Id="rId2" Type="http://schemas.openxmlformats.org/officeDocument/2006/relationships/slideLayout" Target="../slideLayouts/slideLayout261.xml"/><Relationship Id="rId1" Type="http://schemas.openxmlformats.org/officeDocument/2006/relationships/slideLayout" Target="../slideLayouts/slideLayout26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69.xml"/><Relationship Id="rId13" Type="http://schemas.openxmlformats.org/officeDocument/2006/relationships/slideLayout" Target="../slideLayouts/slideLayout274.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slideLayout" Target="../slideLayouts/slideLayout273.xml"/><Relationship Id="rId17" Type="http://schemas.openxmlformats.org/officeDocument/2006/relationships/image" Target="../media/image53.jpg"/><Relationship Id="rId2" Type="http://schemas.openxmlformats.org/officeDocument/2006/relationships/slideLayout" Target="../slideLayouts/slideLayout263.xml"/><Relationship Id="rId16" Type="http://schemas.openxmlformats.org/officeDocument/2006/relationships/theme" Target="../theme/theme18.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5" Type="http://schemas.openxmlformats.org/officeDocument/2006/relationships/slideLayout" Target="../slideLayouts/slideLayout27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 Id="rId14" Type="http://schemas.openxmlformats.org/officeDocument/2006/relationships/slideLayout" Target="../slideLayouts/slideLayout27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19.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0.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1.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17.xml"/><Relationship Id="rId3" Type="http://schemas.openxmlformats.org/officeDocument/2006/relationships/slideLayout" Target="../slideLayouts/slideLayout312.xml"/><Relationship Id="rId7" Type="http://schemas.openxmlformats.org/officeDocument/2006/relationships/slideLayout" Target="../slideLayouts/slideLayout316.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5" Type="http://schemas.openxmlformats.org/officeDocument/2006/relationships/slideLayout" Target="../slideLayouts/slideLayout314.xml"/><Relationship Id="rId10" Type="http://schemas.openxmlformats.org/officeDocument/2006/relationships/image" Target="../media/image7.png"/><Relationship Id="rId4" Type="http://schemas.openxmlformats.org/officeDocument/2006/relationships/slideLayout" Target="../slideLayouts/slideLayout313.xml"/><Relationship Id="rId9" Type="http://schemas.openxmlformats.org/officeDocument/2006/relationships/theme" Target="../theme/theme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5.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theme" Target="../theme/theme6.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84.xml"/><Relationship Id="rId2" Type="http://schemas.openxmlformats.org/officeDocument/2006/relationships/slideLayout" Target="../slideLayouts/slideLayout83.xml"/><Relationship Id="rId1" Type="http://schemas.openxmlformats.org/officeDocument/2006/relationships/slideLayout" Target="../slideLayouts/slideLayout82.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4" Type="http://schemas.openxmlformats.org/officeDocument/2006/relationships/slideLayout" Target="../slideLayouts/slideLayout88.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2533685"/>
            <a:ext cx="10515600" cy="211659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312344" y="6260653"/>
            <a:ext cx="2743200" cy="365125"/>
          </a:xfrm>
          <a:prstGeom prst="rect">
            <a:avLst/>
          </a:prstGeom>
        </p:spPr>
        <p:txBody>
          <a:bodyPr vert="horz" lIns="91440" tIns="45720" rIns="91440" bIns="45720" rtlCol="0" anchor="b"/>
          <a:lstStyle>
            <a:lvl1pPr algn="r">
              <a:defRPr sz="1000">
                <a:solidFill>
                  <a:schemeClr val="tx1">
                    <a:tint val="75000"/>
                  </a:schemeClr>
                </a:solidFill>
              </a:defRPr>
            </a:lvl1pPr>
          </a:lstStyle>
          <a:p>
            <a:r>
              <a:rPr lang="en-US"/>
              <a:t>Page </a:t>
            </a:r>
            <a:fld id="{6CD04867-206E-8E42-A1B6-AF5E95E31B30}" type="slidenum">
              <a:rPr lang="en-US" smtClean="0"/>
              <a:pPr/>
              <a:t>‹#›</a:t>
            </a:fld>
            <a:endParaRPr lang="en-US" sz="1000"/>
          </a:p>
        </p:txBody>
      </p:sp>
      <p:pic>
        <p:nvPicPr>
          <p:cNvPr id="14" name="Picture 13" descr="NASP Logo">
            <a:extLst>
              <a:ext uri="{FF2B5EF4-FFF2-40B4-BE49-F238E27FC236}">
                <a16:creationId xmlns:a16="http://schemas.microsoft.com/office/drawing/2014/main" id="{77DE14E2-9414-7040-89CD-5B752705B9B8}"/>
              </a:ext>
            </a:extLst>
          </p:cNvPr>
          <p:cNvPicPr>
            <a:picLocks noChangeAspect="1"/>
          </p:cNvPicPr>
          <p:nvPr userDrawn="1"/>
        </p:nvPicPr>
        <p:blipFill>
          <a:blip r:embed="rId17"/>
          <a:stretch>
            <a:fillRect/>
          </a:stretch>
        </p:blipFill>
        <p:spPr>
          <a:xfrm>
            <a:off x="136456" y="189690"/>
            <a:ext cx="2028846" cy="1115865"/>
          </a:xfrm>
          <a:prstGeom prst="rect">
            <a:avLst/>
          </a:prstGeom>
        </p:spPr>
      </p:pic>
      <p:sp>
        <p:nvSpPr>
          <p:cNvPr id="15" name="Title Placeholder 14">
            <a:extLst>
              <a:ext uri="{FF2B5EF4-FFF2-40B4-BE49-F238E27FC236}">
                <a16:creationId xmlns:a16="http://schemas.microsoft.com/office/drawing/2014/main" id="{36ABE94B-FBB6-8C47-BDA6-368562A8F6A4}"/>
              </a:ext>
            </a:extLst>
          </p:cNvPr>
          <p:cNvSpPr>
            <a:spLocks noGrp="1"/>
          </p:cNvSpPr>
          <p:nvPr>
            <p:ph type="title"/>
          </p:nvPr>
        </p:nvSpPr>
        <p:spPr>
          <a:xfrm>
            <a:off x="838200" y="1389246"/>
            <a:ext cx="10515600" cy="927996"/>
          </a:xfrm>
          <a:prstGeom prst="rect">
            <a:avLst/>
          </a:prstGeom>
          <a:solidFill>
            <a:schemeClr val="bg1"/>
          </a:solidFill>
        </p:spPr>
        <p:txBody>
          <a:bodyPr vert="horz" lIns="91440" tIns="45720" rIns="91440" bIns="45720" rtlCol="0" anchor="b">
            <a:noAutofit/>
          </a:bodyPr>
          <a:lstStyle/>
          <a:p>
            <a:r>
              <a:rPr lang="en-US"/>
              <a:t>Click to edit Master title style</a:t>
            </a:r>
          </a:p>
        </p:txBody>
      </p:sp>
      <p:sp>
        <p:nvSpPr>
          <p:cNvPr id="17" name="Rectangle 16">
            <a:extLst>
              <a:ext uri="{FF2B5EF4-FFF2-40B4-BE49-F238E27FC236}">
                <a16:creationId xmlns:a16="http://schemas.microsoft.com/office/drawing/2014/main" id="{714C5D19-848C-E541-B1DD-45B6A08E08C2}"/>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F332B12-B46C-264C-A83E-EEBA4DD55853}"/>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3">
            <a:extLst>
              <a:ext uri="{FF2B5EF4-FFF2-40B4-BE49-F238E27FC236}">
                <a16:creationId xmlns:a16="http://schemas.microsoft.com/office/drawing/2014/main" id="{04534C4F-6370-BC43-8B4E-B5148E347E24}"/>
              </a:ext>
            </a:extLst>
          </p:cNvPr>
          <p:cNvSpPr>
            <a:spLocks noGrp="1"/>
          </p:cNvSpPr>
          <p:nvPr>
            <p:ph type="ftr" sz="quarter" idx="3"/>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p>
        </p:txBody>
      </p:sp>
    </p:spTree>
    <p:extLst>
      <p:ext uri="{BB962C8B-B14F-4D97-AF65-F5344CB8AC3E}">
        <p14:creationId xmlns:p14="http://schemas.microsoft.com/office/powerpoint/2010/main" val="3113447324"/>
      </p:ext>
    </p:extLst>
  </p:cSld>
  <p:clrMap bg1="lt1" tx1="dk1" bg2="lt2" tx2="dk2" accent1="accent1" accent2="accent2" accent3="accent3" accent4="accent4" accent5="accent5" accent6="accent6" hlink="hlink" folHlink="folHlink"/>
  <p:sldLayoutIdLst>
    <p:sldLayoutId id="2147483758" r:id="rId1"/>
    <p:sldLayoutId id="2147483884" r:id="rId2"/>
    <p:sldLayoutId id="2147483759" r:id="rId3"/>
    <p:sldLayoutId id="2147483885" r:id="rId4"/>
    <p:sldLayoutId id="2147483886"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687" r:id="rId15"/>
  </p:sldLayoutIdLst>
  <p:hf hdr="0" dt="0"/>
  <p:txStyles>
    <p:titleStyle>
      <a:lvl1pPr algn="l" defTabSz="914400" rtl="0" eaLnBrk="1" latinLnBrk="0" hangingPunct="1">
        <a:lnSpc>
          <a:spcPct val="90000"/>
        </a:lnSpc>
        <a:spcBef>
          <a:spcPct val="0"/>
        </a:spcBef>
        <a:buNone/>
        <a:defRPr sz="4000" kern="1200">
          <a:solidFill>
            <a:srgbClr val="EF4D8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E3A4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A29E7-4312-B17C-FC9E-7F77F94824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6C748C-9D72-7D76-61AA-F3B948EAA9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B1438CB-0C44-0336-B7EE-9467B74705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394107-BA3C-4B7B-A21E-F71B006DFA11}" type="datetimeFigureOut">
              <a:rPr lang="en-GB" smtClean="0"/>
              <a:t>24/08/2023</a:t>
            </a:fld>
            <a:endParaRPr lang="en-GB"/>
          </a:p>
        </p:txBody>
      </p:sp>
      <p:sp>
        <p:nvSpPr>
          <p:cNvPr id="5" name="Footer Placeholder 4">
            <a:extLst>
              <a:ext uri="{FF2B5EF4-FFF2-40B4-BE49-F238E27FC236}">
                <a16:creationId xmlns:a16="http://schemas.microsoft.com/office/drawing/2014/main" id="{0CF804D8-CB36-0C0D-3275-F5A54A6CFF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791C6FB-816B-A3DD-D259-00573E3BE9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37315-86A3-4ED3-AAC7-D5CA322DDC66}" type="slidenum">
              <a:rPr lang="en-GB" smtClean="0"/>
              <a:t>‹#›</a:t>
            </a:fld>
            <a:endParaRPr lang="en-GB"/>
          </a:p>
        </p:txBody>
      </p:sp>
    </p:spTree>
    <p:extLst>
      <p:ext uri="{BB962C8B-B14F-4D97-AF65-F5344CB8AC3E}">
        <p14:creationId xmlns:p14="http://schemas.microsoft.com/office/powerpoint/2010/main" val="3257704399"/>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58" r:id="rId7"/>
    <p:sldLayoutId id="2147483832" r:id="rId8"/>
    <p:sldLayoutId id="2147483833" r:id="rId9"/>
    <p:sldLayoutId id="2147483834" r:id="rId10"/>
    <p:sldLayoutId id="21474838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2533685"/>
            <a:ext cx="10515600" cy="2116591"/>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312344" y="6260653"/>
            <a:ext cx="2743200" cy="365125"/>
          </a:xfrm>
          <a:prstGeom prst="rect">
            <a:avLst/>
          </a:prstGeom>
        </p:spPr>
        <p:txBody>
          <a:bodyPr vert="horz" lIns="91440" tIns="45720" rIns="91440" bIns="45720" rtlCol="0" anchor="b"/>
          <a:lstStyle>
            <a:lvl1pPr algn="r">
              <a:defRPr sz="1000">
                <a:solidFill>
                  <a:schemeClr val="tx1">
                    <a:tint val="75000"/>
                  </a:schemeClr>
                </a:solidFill>
              </a:defRPr>
            </a:lvl1pPr>
          </a:lstStyle>
          <a:p>
            <a:r>
              <a:rPr lang="en-US"/>
              <a:t>Page </a:t>
            </a:r>
            <a:fld id="{6CD04867-206E-8E42-A1B6-AF5E95E31B30}" type="slidenum">
              <a:rPr lang="en-US" smtClean="0"/>
              <a:pPr/>
              <a:t>‹#›</a:t>
            </a:fld>
            <a:endParaRPr lang="en-US" sz="1000"/>
          </a:p>
        </p:txBody>
      </p:sp>
      <p:pic>
        <p:nvPicPr>
          <p:cNvPr id="14" name="Picture 13" descr="NASP Logo">
            <a:extLst>
              <a:ext uri="{FF2B5EF4-FFF2-40B4-BE49-F238E27FC236}">
                <a16:creationId xmlns:a16="http://schemas.microsoft.com/office/drawing/2014/main" id="{77DE14E2-9414-7040-89CD-5B752705B9B8}"/>
              </a:ext>
            </a:extLst>
          </p:cNvPr>
          <p:cNvPicPr>
            <a:picLocks noChangeAspect="1"/>
          </p:cNvPicPr>
          <p:nvPr userDrawn="1"/>
        </p:nvPicPr>
        <p:blipFill>
          <a:blip r:embed="rId19"/>
          <a:stretch>
            <a:fillRect/>
          </a:stretch>
        </p:blipFill>
        <p:spPr>
          <a:xfrm>
            <a:off x="136456" y="189690"/>
            <a:ext cx="2028846" cy="1115865"/>
          </a:xfrm>
          <a:prstGeom prst="rect">
            <a:avLst/>
          </a:prstGeom>
        </p:spPr>
      </p:pic>
      <p:sp>
        <p:nvSpPr>
          <p:cNvPr id="15" name="Title Placeholder 14">
            <a:extLst>
              <a:ext uri="{FF2B5EF4-FFF2-40B4-BE49-F238E27FC236}">
                <a16:creationId xmlns:a16="http://schemas.microsoft.com/office/drawing/2014/main" id="{36ABE94B-FBB6-8C47-BDA6-368562A8F6A4}"/>
              </a:ext>
            </a:extLst>
          </p:cNvPr>
          <p:cNvSpPr>
            <a:spLocks noGrp="1"/>
          </p:cNvSpPr>
          <p:nvPr>
            <p:ph type="title"/>
          </p:nvPr>
        </p:nvSpPr>
        <p:spPr>
          <a:xfrm>
            <a:off x="838200" y="1389246"/>
            <a:ext cx="10515600" cy="927996"/>
          </a:xfrm>
          <a:prstGeom prst="rect">
            <a:avLst/>
          </a:prstGeom>
          <a:solidFill>
            <a:schemeClr val="bg1"/>
          </a:solidFill>
        </p:spPr>
        <p:txBody>
          <a:bodyPr vert="horz" lIns="91440" tIns="45720" rIns="91440" bIns="45720" rtlCol="0" anchor="b">
            <a:noAutofit/>
          </a:bodyPr>
          <a:lstStyle/>
          <a:p>
            <a:r>
              <a:rPr lang="en-US"/>
              <a:t>Click to edit Master title style</a:t>
            </a:r>
          </a:p>
        </p:txBody>
      </p:sp>
      <p:sp>
        <p:nvSpPr>
          <p:cNvPr id="17" name="Rectangle 16">
            <a:extLst>
              <a:ext uri="{FF2B5EF4-FFF2-40B4-BE49-F238E27FC236}">
                <a16:creationId xmlns:a16="http://schemas.microsoft.com/office/drawing/2014/main" id="{714C5D19-848C-E541-B1DD-45B6A08E08C2}"/>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F332B12-B46C-264C-A83E-EEBA4DD55853}"/>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13">
            <a:extLst>
              <a:ext uri="{FF2B5EF4-FFF2-40B4-BE49-F238E27FC236}">
                <a16:creationId xmlns:a16="http://schemas.microsoft.com/office/drawing/2014/main" id="{04534C4F-6370-BC43-8B4E-B5148E347E24}"/>
              </a:ext>
            </a:extLst>
          </p:cNvPr>
          <p:cNvSpPr>
            <a:spLocks noGrp="1"/>
          </p:cNvSpPr>
          <p:nvPr>
            <p:ph type="ftr" sz="quarter" idx="3"/>
          </p:nvPr>
        </p:nvSpPr>
        <p:spPr>
          <a:xfrm>
            <a:off x="136456" y="6356350"/>
            <a:ext cx="8016944" cy="365125"/>
          </a:xfrm>
          <a:prstGeom prst="rect">
            <a:avLst/>
          </a:prstGeom>
        </p:spPr>
        <p:txBody>
          <a:bodyPr/>
          <a:lstStyle>
            <a:lvl1pPr algn="l">
              <a:defRPr sz="1000"/>
            </a:lvl1pPr>
          </a:lstStyle>
          <a:p>
            <a:pPr algn="l"/>
            <a:endParaRPr lang="en-US"/>
          </a:p>
        </p:txBody>
      </p:sp>
    </p:spTree>
    <p:extLst>
      <p:ext uri="{BB962C8B-B14F-4D97-AF65-F5344CB8AC3E}">
        <p14:creationId xmlns:p14="http://schemas.microsoft.com/office/powerpoint/2010/main" val="3113447324"/>
      </p:ext>
    </p:extLst>
  </p:cSld>
  <p:clrMap bg1="lt1" tx1="dk1" bg2="lt2" tx2="dk2" accent1="accent1" accent2="accent2" accent3="accent3" accent4="accent4" accent5="accent5" accent6="accent6" hlink="hlink" folHlink="folHlink"/>
  <p:sldLayoutIdLst>
    <p:sldLayoutId id="2147483869" r:id="rId1"/>
    <p:sldLayoutId id="2147483838" r:id="rId2"/>
    <p:sldLayoutId id="2147483870" r:id="rId3"/>
    <p:sldLayoutId id="2147483840" r:id="rId4"/>
    <p:sldLayoutId id="2147483841" r:id="rId5"/>
    <p:sldLayoutId id="2147483874" r:id="rId6"/>
    <p:sldLayoutId id="2147483875" r:id="rId7"/>
    <p:sldLayoutId id="2147483876" r:id="rId8"/>
    <p:sldLayoutId id="2147483877" r:id="rId9"/>
    <p:sldLayoutId id="2147483878" r:id="rId10"/>
    <p:sldLayoutId id="2147483879" r:id="rId11"/>
    <p:sldLayoutId id="2147483881" r:id="rId12"/>
    <p:sldLayoutId id="2147483882" r:id="rId13"/>
    <p:sldLayoutId id="2147483883" r:id="rId14"/>
    <p:sldLayoutId id="2147483887" r:id="rId15"/>
    <p:sldLayoutId id="2147483853" r:id="rId16"/>
    <p:sldLayoutId id="2147483889" r:id="rId17"/>
  </p:sldLayoutIdLst>
  <p:hf sldNum="0" hdr="0" dt="0"/>
  <p:txStyles>
    <p:titleStyle>
      <a:lvl1pPr algn="l" defTabSz="914400" rtl="0" eaLnBrk="1" latinLnBrk="0" hangingPunct="1">
        <a:lnSpc>
          <a:spcPct val="90000"/>
        </a:lnSpc>
        <a:spcBef>
          <a:spcPct val="0"/>
        </a:spcBef>
        <a:buNone/>
        <a:defRPr sz="4000" kern="1200">
          <a:solidFill>
            <a:srgbClr val="EF4D8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E3A4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2533685"/>
            <a:ext cx="10515600" cy="2116591"/>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9312344" y="6260653"/>
            <a:ext cx="2743200" cy="365125"/>
          </a:xfrm>
          <a:prstGeom prst="rect">
            <a:avLst/>
          </a:prstGeom>
        </p:spPr>
        <p:txBody>
          <a:bodyPr vert="horz" lIns="91440" tIns="45720" rIns="91440" bIns="45720" rtlCol="0" anchor="b"/>
          <a:lstStyle>
            <a:lvl1pPr algn="r">
              <a:defRPr sz="1000">
                <a:solidFill>
                  <a:schemeClr val="tx1">
                    <a:tint val="75000"/>
                  </a:schemeClr>
                </a:solidFill>
              </a:defRPr>
            </a:lvl1pPr>
          </a:lstStyle>
          <a:p>
            <a:r>
              <a:rPr lang="en-US" dirty="0"/>
              <a:t>Page </a:t>
            </a:r>
            <a:fld id="{6CD04867-206E-8E42-A1B6-AF5E95E31B30}" type="slidenum">
              <a:rPr lang="en-US" smtClean="0"/>
              <a:pPr/>
              <a:t>‹#›</a:t>
            </a:fld>
            <a:endParaRPr lang="en-US" sz="1000" dirty="0"/>
          </a:p>
        </p:txBody>
      </p:sp>
      <p:pic>
        <p:nvPicPr>
          <p:cNvPr id="14" name="Picture 13" descr="NASP Logo">
            <a:extLst>
              <a:ext uri="{FF2B5EF4-FFF2-40B4-BE49-F238E27FC236}">
                <a16:creationId xmlns:a16="http://schemas.microsoft.com/office/drawing/2014/main" id="{77DE14E2-9414-7040-89CD-5B752705B9B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36456" y="189690"/>
            <a:ext cx="2028846" cy="1115865"/>
          </a:xfrm>
          <a:prstGeom prst="rect">
            <a:avLst/>
          </a:prstGeom>
        </p:spPr>
      </p:pic>
      <p:sp>
        <p:nvSpPr>
          <p:cNvPr id="15" name="Title Placeholder 14">
            <a:extLst>
              <a:ext uri="{FF2B5EF4-FFF2-40B4-BE49-F238E27FC236}">
                <a16:creationId xmlns:a16="http://schemas.microsoft.com/office/drawing/2014/main" id="{36ABE94B-FBB6-8C47-BDA6-368562A8F6A4}"/>
              </a:ext>
            </a:extLst>
          </p:cNvPr>
          <p:cNvSpPr>
            <a:spLocks noGrp="1"/>
          </p:cNvSpPr>
          <p:nvPr>
            <p:ph type="title"/>
          </p:nvPr>
        </p:nvSpPr>
        <p:spPr>
          <a:xfrm>
            <a:off x="838200" y="1389246"/>
            <a:ext cx="10515600" cy="927996"/>
          </a:xfrm>
          <a:prstGeom prst="rect">
            <a:avLst/>
          </a:prstGeom>
          <a:solidFill>
            <a:schemeClr val="bg1"/>
          </a:solidFill>
        </p:spPr>
        <p:txBody>
          <a:bodyPr vert="horz" lIns="91440" tIns="45720" rIns="91440" bIns="45720" rtlCol="0" anchor="b">
            <a:noAutofit/>
          </a:bodyPr>
          <a:lstStyle/>
          <a:p>
            <a:r>
              <a:rPr lang="en-US" dirty="0"/>
              <a:t>Click to edit Master title style</a:t>
            </a:r>
          </a:p>
        </p:txBody>
      </p:sp>
      <p:sp>
        <p:nvSpPr>
          <p:cNvPr id="17" name="Rectangle 16">
            <a:extLst>
              <a:ext uri="{FF2B5EF4-FFF2-40B4-BE49-F238E27FC236}">
                <a16:creationId xmlns:a16="http://schemas.microsoft.com/office/drawing/2014/main" id="{714C5D19-848C-E541-B1DD-45B6A08E08C2}"/>
              </a:ext>
              <a:ext uri="{C183D7F6-B498-43B3-948B-1728B52AA6E4}">
                <adec:decorative xmlns:adec="http://schemas.microsoft.com/office/drawing/2017/decorative" val="1"/>
              </a:ext>
            </a:extLst>
          </p:cNvPr>
          <p:cNvSpPr/>
          <p:nvPr userDrawn="1"/>
        </p:nvSpPr>
        <p:spPr>
          <a:xfrm>
            <a:off x="0" y="6642900"/>
            <a:ext cx="6825343" cy="157150"/>
          </a:xfrm>
          <a:prstGeom prst="rect">
            <a:avLst/>
          </a:prstGeom>
          <a:solidFill>
            <a:srgbClr val="8CD5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F332B12-B46C-264C-A83E-EEBA4DD55853}"/>
              </a:ext>
              <a:ext uri="{C183D7F6-B498-43B3-948B-1728B52AA6E4}">
                <adec:decorative xmlns:adec="http://schemas.microsoft.com/office/drawing/2017/decorative" val="1"/>
              </a:ext>
            </a:extLst>
          </p:cNvPr>
          <p:cNvSpPr/>
          <p:nvPr userDrawn="1"/>
        </p:nvSpPr>
        <p:spPr>
          <a:xfrm>
            <a:off x="3147237" y="6642900"/>
            <a:ext cx="9044764" cy="157150"/>
          </a:xfrm>
          <a:prstGeom prst="rect">
            <a:avLst/>
          </a:prstGeom>
          <a:solidFill>
            <a:srgbClr val="5FC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ooter Placeholder 13">
            <a:extLst>
              <a:ext uri="{FF2B5EF4-FFF2-40B4-BE49-F238E27FC236}">
                <a16:creationId xmlns:a16="http://schemas.microsoft.com/office/drawing/2014/main" id="{04534C4F-6370-BC43-8B4E-B5148E347E24}"/>
              </a:ext>
            </a:extLst>
          </p:cNvPr>
          <p:cNvSpPr>
            <a:spLocks noGrp="1"/>
          </p:cNvSpPr>
          <p:nvPr>
            <p:ph type="ftr" sz="quarter" idx="3"/>
          </p:nvPr>
        </p:nvSpPr>
        <p:spPr>
          <a:xfrm>
            <a:off x="136456" y="6356350"/>
            <a:ext cx="8016944" cy="365125"/>
          </a:xfrm>
          <a:prstGeom prst="rect">
            <a:avLst/>
          </a:prstGeom>
        </p:spPr>
        <p:txBody>
          <a:bodyPr/>
          <a:lstStyle>
            <a:lvl1pPr algn="l">
              <a:defRPr sz="1000"/>
            </a:lvl1pPr>
          </a:lstStyle>
          <a:p>
            <a:pPr algn="l"/>
            <a:r>
              <a:rPr lang="en-US"/>
              <a:t>Title of section in the footer for accessible purposes</a:t>
            </a:r>
            <a:endParaRPr lang="en-US" dirty="0"/>
          </a:p>
        </p:txBody>
      </p:sp>
    </p:spTree>
    <p:extLst>
      <p:ext uri="{BB962C8B-B14F-4D97-AF65-F5344CB8AC3E}">
        <p14:creationId xmlns:p14="http://schemas.microsoft.com/office/powerpoint/2010/main" val="330270187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Lst>
  <p:hf hdr="0" dt="0"/>
  <p:txStyles>
    <p:titleStyle>
      <a:lvl1pPr algn="l" defTabSz="914400" rtl="0" eaLnBrk="1" latinLnBrk="0" hangingPunct="1">
        <a:lnSpc>
          <a:spcPct val="90000"/>
        </a:lnSpc>
        <a:spcBef>
          <a:spcPct val="0"/>
        </a:spcBef>
        <a:buNone/>
        <a:defRPr sz="4000" kern="1200">
          <a:solidFill>
            <a:srgbClr val="EF4D8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E3A4D"/>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2E3A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7AA69-E96E-9066-0996-679260DE85AA}"/>
              </a:ext>
            </a:extLst>
          </p:cNvPr>
          <p:cNvSpPr>
            <a:spLocks noGrp="1"/>
          </p:cNvSpPr>
          <p:nvPr>
            <p:ph type="title"/>
          </p:nvPr>
        </p:nvSpPr>
        <p:spPr>
          <a:xfrm>
            <a:off x="487517" y="518983"/>
            <a:ext cx="8310494" cy="935669"/>
          </a:xfrm>
          <a:prstGeom prst="rect">
            <a:avLst/>
          </a:prstGeom>
        </p:spPr>
        <p:txBody>
          <a:bodyPr vert="horz" lIns="0" tIns="0" rIns="0" bIns="0" rtlCol="0" anchor="b">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F1DADDE2-6293-0A60-42CE-A35F4C449B00}"/>
              </a:ext>
            </a:extLst>
          </p:cNvPr>
          <p:cNvSpPr>
            <a:spLocks noGrp="1"/>
          </p:cNvSpPr>
          <p:nvPr>
            <p:ph type="body" idx="1"/>
          </p:nvPr>
        </p:nvSpPr>
        <p:spPr>
          <a:xfrm>
            <a:off x="487517" y="1825624"/>
            <a:ext cx="11213946" cy="453231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A71FC931-3ADD-735E-6115-96B95CDDBF98}"/>
              </a:ext>
            </a:extLst>
          </p:cNvPr>
          <p:cNvSpPr>
            <a:spLocks noGrp="1"/>
          </p:cNvSpPr>
          <p:nvPr>
            <p:ph type="dt" sz="half" idx="2"/>
          </p:nvPr>
        </p:nvSpPr>
        <p:spPr>
          <a:xfrm>
            <a:off x="8958263" y="6573838"/>
            <a:ext cx="2743200" cy="142651"/>
          </a:xfrm>
          <a:prstGeom prst="rect">
            <a:avLst/>
          </a:prstGeom>
        </p:spPr>
        <p:txBody>
          <a:bodyPr vert="horz" lIns="0" tIns="0" rIns="0" bIns="0" rtlCol="0" anchor="t"/>
          <a:lstStyle>
            <a:lvl1pPr algn="r">
              <a:defRPr sz="600">
                <a:solidFill>
                  <a:schemeClr val="tx1"/>
                </a:solidFill>
              </a:defRPr>
            </a:lvl1pPr>
          </a:lstStyle>
          <a:p>
            <a:fld id="{E20B399F-07C7-4512-8AA1-102663A5F8B8}" type="datetime2">
              <a:rPr lang="en-GB" smtClean="0"/>
              <a:t>Thursday, 24 August 2023</a:t>
            </a:fld>
            <a:endParaRPr lang="en-GB" dirty="0"/>
          </a:p>
        </p:txBody>
      </p:sp>
      <p:sp>
        <p:nvSpPr>
          <p:cNvPr id="5" name="Footer Placeholder 4">
            <a:extLst>
              <a:ext uri="{FF2B5EF4-FFF2-40B4-BE49-F238E27FC236}">
                <a16:creationId xmlns:a16="http://schemas.microsoft.com/office/drawing/2014/main" id="{FAB8DF85-BF81-85DA-F58D-DB325789240C}"/>
              </a:ext>
            </a:extLst>
          </p:cNvPr>
          <p:cNvSpPr>
            <a:spLocks noGrp="1"/>
          </p:cNvSpPr>
          <p:nvPr>
            <p:ph type="ftr" sz="quarter" idx="3"/>
          </p:nvPr>
        </p:nvSpPr>
        <p:spPr>
          <a:xfrm>
            <a:off x="284643" y="6573838"/>
            <a:ext cx="5811357" cy="142651"/>
          </a:xfrm>
          <a:prstGeom prst="rect">
            <a:avLst/>
          </a:prstGeom>
        </p:spPr>
        <p:txBody>
          <a:bodyPr vert="horz" lIns="0" tIns="0" rIns="0" bIns="0" rtlCol="0" anchor="b"/>
          <a:lstStyle>
            <a:lvl1pPr algn="l">
              <a:defRPr sz="800">
                <a:solidFill>
                  <a:schemeClr val="tx1"/>
                </a:solidFill>
              </a:defRPr>
            </a:lvl1pPr>
          </a:lstStyle>
          <a:p>
            <a:r>
              <a:rPr lang="en-GB"/>
              <a:t>Water Wellbeing Accreditation</a:t>
            </a:r>
            <a:endParaRPr lang="en-GB" dirty="0"/>
          </a:p>
        </p:txBody>
      </p:sp>
      <p:sp>
        <p:nvSpPr>
          <p:cNvPr id="6" name="Slide Number Placeholder 5">
            <a:extLst>
              <a:ext uri="{FF2B5EF4-FFF2-40B4-BE49-F238E27FC236}">
                <a16:creationId xmlns:a16="http://schemas.microsoft.com/office/drawing/2014/main" id="{272CDD76-9E60-988C-24F7-15A3D7857D2B}"/>
              </a:ext>
            </a:extLst>
          </p:cNvPr>
          <p:cNvSpPr>
            <a:spLocks noGrp="1"/>
          </p:cNvSpPr>
          <p:nvPr>
            <p:ph type="sldNum" sz="quarter" idx="4"/>
          </p:nvPr>
        </p:nvSpPr>
        <p:spPr>
          <a:xfrm>
            <a:off x="11701463" y="6573838"/>
            <a:ext cx="215899" cy="142651"/>
          </a:xfrm>
          <a:prstGeom prst="rect">
            <a:avLst/>
          </a:prstGeom>
        </p:spPr>
        <p:txBody>
          <a:bodyPr vert="horz" lIns="0" tIns="0" rIns="0" bIns="0" rtlCol="0" anchor="t"/>
          <a:lstStyle>
            <a:lvl1pPr algn="r">
              <a:defRPr sz="600" b="1">
                <a:solidFill>
                  <a:schemeClr val="accent1"/>
                </a:solidFill>
              </a:defRPr>
            </a:lvl1pPr>
          </a:lstStyle>
          <a:p>
            <a:fld id="{D396FEAD-8A25-914B-BA16-EEF988A0D975}" type="slidenum">
              <a:rPr lang="en-GB" smtClean="0"/>
              <a:pPr/>
              <a:t>‹#›</a:t>
            </a:fld>
            <a:endParaRPr lang="en-GB"/>
          </a:p>
        </p:txBody>
      </p:sp>
    </p:spTree>
    <p:extLst>
      <p:ext uri="{BB962C8B-B14F-4D97-AF65-F5344CB8AC3E}">
        <p14:creationId xmlns:p14="http://schemas.microsoft.com/office/powerpoint/2010/main" val="2859884761"/>
      </p:ext>
    </p:extLst>
  </p:cSld>
  <p:clrMap bg1="lt1" tx1="dk1" bg2="lt2" tx2="dk2" accent1="accent1" accent2="accent2" accent3="accent3" accent4="accent4" accent5="accent5" accent6="accent6" hlink="hlink" folHlink="folHlink"/>
  <p:sldLayoutIdLst>
    <p:sldLayoutId id="2147484020" r:id="rId1"/>
    <p:sldLayoutId id="2147483688" r:id="rId2"/>
    <p:sldLayoutId id="2147483693" r:id="rId3"/>
    <p:sldLayoutId id="2147483985" r:id="rId4"/>
    <p:sldLayoutId id="2147483968" r:id="rId5"/>
    <p:sldLayoutId id="2147483694" r:id="rId6"/>
    <p:sldLayoutId id="2147483969" r:id="rId7"/>
    <p:sldLayoutId id="2147483695" r:id="rId8"/>
    <p:sldLayoutId id="2147483992" r:id="rId9"/>
    <p:sldLayoutId id="2147483993" r:id="rId10"/>
    <p:sldLayoutId id="2147483990" r:id="rId11"/>
    <p:sldLayoutId id="2147483991" r:id="rId12"/>
    <p:sldLayoutId id="2147483696" r:id="rId13"/>
    <p:sldLayoutId id="2147483664" r:id="rId14"/>
    <p:sldLayoutId id="2147483698" r:id="rId15"/>
    <p:sldLayoutId id="2147483702" r:id="rId16"/>
    <p:sldLayoutId id="2147483691" r:id="rId17"/>
    <p:sldLayoutId id="2147483988" r:id="rId18"/>
    <p:sldLayoutId id="2147483665" r:id="rId19"/>
    <p:sldLayoutId id="2147483666" r:id="rId20"/>
    <p:sldLayoutId id="2147483970" r:id="rId21"/>
    <p:sldLayoutId id="2147483971" r:id="rId22"/>
    <p:sldLayoutId id="2147483994" r:id="rId23"/>
    <p:sldLayoutId id="2147483692" r:id="rId24"/>
    <p:sldLayoutId id="2147483972" r:id="rId25"/>
    <p:sldLayoutId id="2147483976" r:id="rId26"/>
    <p:sldLayoutId id="2147483977" r:id="rId27"/>
    <p:sldLayoutId id="2147483973" r:id="rId28"/>
    <p:sldLayoutId id="2147483974" r:id="rId29"/>
    <p:sldLayoutId id="2147483975" r:id="rId30"/>
    <p:sldLayoutId id="2147483978" r:id="rId31"/>
    <p:sldLayoutId id="2147483979" r:id="rId32"/>
    <p:sldLayoutId id="2147483980" r:id="rId33"/>
    <p:sldLayoutId id="2147483981" r:id="rId34"/>
    <p:sldLayoutId id="2147483982" r:id="rId35"/>
    <p:sldLayoutId id="2147483983" r:id="rId36"/>
    <p:sldLayoutId id="2147483995" r:id="rId37"/>
    <p:sldLayoutId id="2147483681" r:id="rId38"/>
    <p:sldLayoutId id="2147483697" r:id="rId39"/>
    <p:sldLayoutId id="2147483699" r:id="rId40"/>
    <p:sldLayoutId id="2147483701" r:id="rId41"/>
    <p:sldLayoutId id="2147483700" r:id="rId42"/>
    <p:sldLayoutId id="2147483690" r:id="rId43"/>
    <p:sldLayoutId id="2147483984" r:id="rId44"/>
    <p:sldLayoutId id="2147483683" r:id="rId45"/>
    <p:sldLayoutId id="2147483684" r:id="rId46"/>
    <p:sldLayoutId id="2147483685" r:id="rId47"/>
    <p:sldLayoutId id="2147483686" r:id="rId48"/>
    <p:sldLayoutId id="2147483966" r:id="rId49"/>
    <p:sldLayoutId id="2147484021" r:id="rId50"/>
    <p:sldLayoutId id="2147483689" r:id="rId51"/>
    <p:sldLayoutId id="2147483987" r:id="rId52"/>
    <p:sldLayoutId id="2147483996" r:id="rId53"/>
    <p:sldLayoutId id="2147483997" r:id="rId54"/>
  </p:sldLayoutIdLst>
  <p:hf hdr="0" dt="0"/>
  <p:txStyles>
    <p:titleStyle>
      <a:lvl1pPr algn="l" defTabSz="914400" rtl="0" eaLnBrk="1" latinLnBrk="0" hangingPunct="1">
        <a:lnSpc>
          <a:spcPct val="90000"/>
        </a:lnSpc>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6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541800" indent="-228600" algn="l" defTabSz="914400" rtl="0" eaLnBrk="1" latinLnBrk="0" hangingPunct="1">
        <a:lnSpc>
          <a:spcPct val="90000"/>
        </a:lnSpc>
        <a:spcBef>
          <a:spcPts val="500"/>
        </a:spcBef>
        <a:buClr>
          <a:schemeClr val="accent1"/>
        </a:buClr>
        <a:buFont typeface="System Font Regular"/>
        <a:buChar char="–"/>
        <a:defRPr sz="1800" kern="1200">
          <a:solidFill>
            <a:schemeClr val="tx1"/>
          </a:solidFill>
          <a:latin typeface="+mn-lt"/>
          <a:ea typeface="+mn-ea"/>
          <a:cs typeface="+mn-cs"/>
        </a:defRPr>
      </a:lvl2pPr>
      <a:lvl3pPr marL="747000" indent="-228600" algn="l" defTabSz="914400" rtl="0" eaLnBrk="1" latinLnBrk="0" hangingPunct="1">
        <a:lnSpc>
          <a:spcPct val="90000"/>
        </a:lnSpc>
        <a:spcBef>
          <a:spcPts val="500"/>
        </a:spcBef>
        <a:buClr>
          <a:schemeClr val="accent1"/>
        </a:buClr>
        <a:buFont typeface="Courier New" panose="02070309020205020404" pitchFamily="49" charset="0"/>
        <a:buChar char="o"/>
        <a:defRPr sz="1600" kern="1200">
          <a:solidFill>
            <a:schemeClr val="tx1"/>
          </a:solidFill>
          <a:latin typeface="+mn-lt"/>
          <a:ea typeface="+mn-ea"/>
          <a:cs typeface="+mn-cs"/>
        </a:defRPr>
      </a:lvl3pPr>
      <a:lvl4pPr marL="988200" indent="-228600" algn="l" defTabSz="914400" rtl="0" eaLnBrk="1" latinLnBrk="0" hangingPunct="1">
        <a:lnSpc>
          <a:spcPct val="90000"/>
        </a:lnSpc>
        <a:spcBef>
          <a:spcPts val="500"/>
        </a:spcBef>
        <a:buClr>
          <a:schemeClr val="accent1"/>
        </a:buClr>
        <a:buFont typeface="Wingdings" pitchFamily="2" charset="2"/>
        <a:buChar char="§"/>
        <a:defRPr sz="1400" kern="1200">
          <a:solidFill>
            <a:schemeClr val="tx1"/>
          </a:solidFill>
          <a:latin typeface="+mn-lt"/>
          <a:ea typeface="+mn-ea"/>
          <a:cs typeface="+mn-cs"/>
        </a:defRPr>
      </a:lvl4pPr>
      <a:lvl5pPr marL="1229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172" userDrawn="1">
          <p15:clr>
            <a:srgbClr val="5ACBF0"/>
          </p15:clr>
        </p15:guide>
        <p15:guide id="4" pos="7507" userDrawn="1">
          <p15:clr>
            <a:srgbClr val="5ACBF0"/>
          </p15:clr>
        </p15:guide>
        <p15:guide id="5" orient="horz" pos="181" userDrawn="1">
          <p15:clr>
            <a:srgbClr val="5ACBF0"/>
          </p15:clr>
        </p15:guide>
        <p15:guide id="6" orient="horz" pos="4133" userDrawn="1">
          <p15:clr>
            <a:srgbClr val="5ACBF0"/>
          </p15:clr>
        </p15:guide>
        <p15:guide id="7" pos="302" userDrawn="1">
          <p15:clr>
            <a:srgbClr val="5ACBF0"/>
          </p15:clr>
        </p15:guide>
        <p15:guide id="8" orient="horz" pos="323" userDrawn="1">
          <p15:clr>
            <a:srgbClr val="5ACBF0"/>
          </p15:clr>
        </p15:guide>
        <p15:guide id="9" orient="horz" pos="4005" userDrawn="1">
          <p15:clr>
            <a:srgbClr val="5ACBF0"/>
          </p15:clr>
        </p15:guide>
        <p15:guide id="10" pos="7371" userDrawn="1">
          <p15:clr>
            <a:srgbClr val="5ACBF0"/>
          </p15:clr>
        </p15:guide>
        <p15:guide id="11" pos="968" userDrawn="1">
          <p15:clr>
            <a:srgbClr val="FBAE40"/>
          </p15:clr>
        </p15:guide>
        <p15:guide id="12" pos="2661" userDrawn="1">
          <p15:clr>
            <a:srgbClr val="9FCC3B"/>
          </p15:clr>
        </p15:guide>
        <p15:guide id="13" pos="5019" userDrawn="1">
          <p15:clr>
            <a:srgbClr val="9FCC3B"/>
          </p15:clr>
        </p15:guide>
        <p15:guide id="14" pos="2071" userDrawn="1">
          <p15:clr>
            <a:srgbClr val="5ACBF0"/>
          </p15:clr>
        </p15:guide>
        <p15:guide id="15" pos="5609" userDrawn="1">
          <p15:clr>
            <a:srgbClr val="5ACBF0"/>
          </p15:clr>
        </p15:guide>
        <p15:guide id="16" orient="horz" pos="1253" userDrawn="1">
          <p15:clr>
            <a:srgbClr val="5ACBF0"/>
          </p15:clr>
        </p15:guide>
        <p15:guide id="17" orient="horz" pos="3067" userDrawn="1">
          <p15:clr>
            <a:srgbClr val="5ACBF0"/>
          </p15:clr>
        </p15:guide>
        <p15:guide id="18" orient="horz" pos="1548" userDrawn="1">
          <p15:clr>
            <a:srgbClr val="9FCC3B"/>
          </p15:clr>
        </p15:guide>
        <p15:guide id="19" orient="horz" pos="2772" userDrawn="1">
          <p15:clr>
            <a:srgbClr val="9FCC3B"/>
          </p15:clr>
        </p15:guide>
        <p15:guide id="20" orient="horz" pos="913" userDrawn="1">
          <p15:clr>
            <a:srgbClr val="FBAE40"/>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17AA69-E96E-9066-0996-679260DE85AA}"/>
              </a:ext>
            </a:extLst>
          </p:cNvPr>
          <p:cNvSpPr>
            <a:spLocks noGrp="1"/>
          </p:cNvSpPr>
          <p:nvPr>
            <p:ph type="title"/>
          </p:nvPr>
        </p:nvSpPr>
        <p:spPr>
          <a:xfrm>
            <a:off x="487517" y="518983"/>
            <a:ext cx="8310494" cy="935669"/>
          </a:xfrm>
          <a:prstGeom prst="rect">
            <a:avLst/>
          </a:prstGeom>
        </p:spPr>
        <p:txBody>
          <a:bodyPr vert="horz" lIns="0" tIns="0" rIns="0" bIns="0" rtlCol="0" anchor="b">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F1DADDE2-6293-0A60-42CE-A35F4C449B00}"/>
              </a:ext>
            </a:extLst>
          </p:cNvPr>
          <p:cNvSpPr>
            <a:spLocks noGrp="1"/>
          </p:cNvSpPr>
          <p:nvPr>
            <p:ph type="body" idx="1"/>
          </p:nvPr>
        </p:nvSpPr>
        <p:spPr>
          <a:xfrm>
            <a:off x="487517" y="1825624"/>
            <a:ext cx="11213946" cy="4532313"/>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A71FC931-3ADD-735E-6115-96B95CDDBF98}"/>
              </a:ext>
            </a:extLst>
          </p:cNvPr>
          <p:cNvSpPr>
            <a:spLocks noGrp="1"/>
          </p:cNvSpPr>
          <p:nvPr>
            <p:ph type="dt" sz="half" idx="2"/>
          </p:nvPr>
        </p:nvSpPr>
        <p:spPr>
          <a:xfrm>
            <a:off x="8958263" y="6573838"/>
            <a:ext cx="2743200" cy="142651"/>
          </a:xfrm>
          <a:prstGeom prst="rect">
            <a:avLst/>
          </a:prstGeom>
        </p:spPr>
        <p:txBody>
          <a:bodyPr vert="horz" lIns="0" tIns="0" rIns="0" bIns="0" rtlCol="0" anchor="t"/>
          <a:lstStyle>
            <a:lvl1pPr algn="r">
              <a:defRPr sz="600">
                <a:solidFill>
                  <a:schemeClr val="tx1"/>
                </a:solidFill>
              </a:defRPr>
            </a:lvl1pPr>
          </a:lstStyle>
          <a:p>
            <a:fld id="{CA25CA34-F300-F546-A2E3-49E9486B1502}" type="datetime2">
              <a:rPr lang="en-GB" smtClean="0">
                <a:solidFill>
                  <a:srgbClr val="494949"/>
                </a:solidFill>
              </a:rPr>
              <a:pPr/>
              <a:t>Thursday, 24 August 2023</a:t>
            </a:fld>
            <a:endParaRPr lang="en-GB" dirty="0">
              <a:solidFill>
                <a:srgbClr val="494949"/>
              </a:solidFill>
            </a:endParaRPr>
          </a:p>
        </p:txBody>
      </p:sp>
      <p:sp>
        <p:nvSpPr>
          <p:cNvPr id="5" name="Footer Placeholder 4">
            <a:extLst>
              <a:ext uri="{FF2B5EF4-FFF2-40B4-BE49-F238E27FC236}">
                <a16:creationId xmlns:a16="http://schemas.microsoft.com/office/drawing/2014/main" id="{FAB8DF85-BF81-85DA-F58D-DB325789240C}"/>
              </a:ext>
            </a:extLst>
          </p:cNvPr>
          <p:cNvSpPr>
            <a:spLocks noGrp="1"/>
          </p:cNvSpPr>
          <p:nvPr>
            <p:ph type="ftr" sz="quarter" idx="3"/>
          </p:nvPr>
        </p:nvSpPr>
        <p:spPr>
          <a:xfrm>
            <a:off x="284643" y="6573838"/>
            <a:ext cx="5811357" cy="142651"/>
          </a:xfrm>
          <a:prstGeom prst="rect">
            <a:avLst/>
          </a:prstGeom>
        </p:spPr>
        <p:txBody>
          <a:bodyPr vert="horz" lIns="0" tIns="0" rIns="0" bIns="0" rtlCol="0" anchor="b"/>
          <a:lstStyle>
            <a:lvl1pPr algn="l">
              <a:defRPr sz="800">
                <a:solidFill>
                  <a:schemeClr val="tx1"/>
                </a:solidFill>
              </a:defRPr>
            </a:lvl1pPr>
          </a:lstStyle>
          <a:p>
            <a:endParaRPr lang="en-GB" dirty="0">
              <a:solidFill>
                <a:srgbClr val="494949"/>
              </a:solidFill>
            </a:endParaRPr>
          </a:p>
        </p:txBody>
      </p:sp>
      <p:sp>
        <p:nvSpPr>
          <p:cNvPr id="6" name="Slide Number Placeholder 5">
            <a:extLst>
              <a:ext uri="{FF2B5EF4-FFF2-40B4-BE49-F238E27FC236}">
                <a16:creationId xmlns:a16="http://schemas.microsoft.com/office/drawing/2014/main" id="{272CDD76-9E60-988C-24F7-15A3D7857D2B}"/>
              </a:ext>
            </a:extLst>
          </p:cNvPr>
          <p:cNvSpPr>
            <a:spLocks noGrp="1"/>
          </p:cNvSpPr>
          <p:nvPr>
            <p:ph type="sldNum" sz="quarter" idx="4"/>
          </p:nvPr>
        </p:nvSpPr>
        <p:spPr>
          <a:xfrm>
            <a:off x="11701463" y="6573838"/>
            <a:ext cx="215899" cy="142651"/>
          </a:xfrm>
          <a:prstGeom prst="rect">
            <a:avLst/>
          </a:prstGeom>
        </p:spPr>
        <p:txBody>
          <a:bodyPr vert="horz" lIns="0" tIns="0" rIns="0" bIns="0" rtlCol="0" anchor="t"/>
          <a:lstStyle>
            <a:lvl1pPr algn="r">
              <a:defRPr sz="600" b="1">
                <a:solidFill>
                  <a:schemeClr val="accent1"/>
                </a:solidFill>
              </a:defRPr>
            </a:lvl1pPr>
          </a:lstStyle>
          <a:p>
            <a:fld id="{D396FEAD-8A25-914B-BA16-EEF988A0D975}" type="slidenum">
              <a:rPr lang="en-GB" smtClean="0">
                <a:solidFill>
                  <a:srgbClr val="DA312A"/>
                </a:solidFill>
              </a:rPr>
              <a:pPr/>
              <a:t>‹#›</a:t>
            </a:fld>
            <a:endParaRPr lang="en-GB">
              <a:solidFill>
                <a:srgbClr val="DA312A"/>
              </a:solidFill>
            </a:endParaRPr>
          </a:p>
        </p:txBody>
      </p:sp>
    </p:spTree>
    <p:extLst>
      <p:ext uri="{BB962C8B-B14F-4D97-AF65-F5344CB8AC3E}">
        <p14:creationId xmlns:p14="http://schemas.microsoft.com/office/powerpoint/2010/main" val="728608127"/>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5" r:id="rId22"/>
    <p:sldLayoutId id="2147483916" r:id="rId23"/>
    <p:sldLayoutId id="2147483917" r:id="rId24"/>
    <p:sldLayoutId id="2147483918" r:id="rId25"/>
    <p:sldLayoutId id="2147483919" r:id="rId26"/>
    <p:sldLayoutId id="2147483920" r:id="rId27"/>
    <p:sldLayoutId id="2147483921" r:id="rId28"/>
    <p:sldLayoutId id="2147483922" r:id="rId29"/>
    <p:sldLayoutId id="2147483923" r:id="rId30"/>
    <p:sldLayoutId id="2147483924" r:id="rId31"/>
    <p:sldLayoutId id="2147483925" r:id="rId32"/>
    <p:sldLayoutId id="2147483926" r:id="rId33"/>
    <p:sldLayoutId id="2147483927" r:id="rId34"/>
    <p:sldLayoutId id="2147483928" r:id="rId35"/>
    <p:sldLayoutId id="2147483929" r:id="rId36"/>
    <p:sldLayoutId id="2147483930" r:id="rId37"/>
    <p:sldLayoutId id="2147483931" r:id="rId38"/>
    <p:sldLayoutId id="2147483932" r:id="rId39"/>
    <p:sldLayoutId id="2147483933" r:id="rId40"/>
    <p:sldLayoutId id="2147483934" r:id="rId41"/>
    <p:sldLayoutId id="2147483935" r:id="rId42"/>
    <p:sldLayoutId id="2147483936" r:id="rId43"/>
    <p:sldLayoutId id="2147483937" r:id="rId44"/>
    <p:sldLayoutId id="2147483938" r:id="rId45"/>
    <p:sldLayoutId id="2147483939" r:id="rId46"/>
    <p:sldLayoutId id="2147483940" r:id="rId47"/>
    <p:sldLayoutId id="2147483941" r:id="rId48"/>
    <p:sldLayoutId id="2147483942" r:id="rId49"/>
    <p:sldLayoutId id="2147483943" r:id="rId50"/>
    <p:sldLayoutId id="2147483944" r:id="rId51"/>
    <p:sldLayoutId id="2147483945" r:id="rId52"/>
    <p:sldLayoutId id="2147483946" r:id="rId53"/>
    <p:sldLayoutId id="2147483947" r:id="rId54"/>
  </p:sldLayoutIdLst>
  <p:hf hdr="0" dt="0"/>
  <p:txStyles>
    <p:titleStyle>
      <a:lvl1pPr algn="l" defTabSz="914400" rtl="0" eaLnBrk="1" latinLnBrk="0" hangingPunct="1">
        <a:lnSpc>
          <a:spcPct val="90000"/>
        </a:lnSpc>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lnSpc>
          <a:spcPct val="90000"/>
        </a:lnSpc>
        <a:spcBef>
          <a:spcPts val="16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541800" indent="-228600" algn="l" defTabSz="914400" rtl="0" eaLnBrk="1" latinLnBrk="0" hangingPunct="1">
        <a:lnSpc>
          <a:spcPct val="90000"/>
        </a:lnSpc>
        <a:spcBef>
          <a:spcPts val="500"/>
        </a:spcBef>
        <a:buClr>
          <a:schemeClr val="accent1"/>
        </a:buClr>
        <a:buFont typeface="System Font Regular"/>
        <a:buChar char="–"/>
        <a:defRPr sz="1800" kern="1200">
          <a:solidFill>
            <a:schemeClr val="tx1"/>
          </a:solidFill>
          <a:latin typeface="+mn-lt"/>
          <a:ea typeface="+mn-ea"/>
          <a:cs typeface="+mn-cs"/>
        </a:defRPr>
      </a:lvl2pPr>
      <a:lvl3pPr marL="747000" indent="-228600" algn="l" defTabSz="914400" rtl="0" eaLnBrk="1" latinLnBrk="0" hangingPunct="1">
        <a:lnSpc>
          <a:spcPct val="90000"/>
        </a:lnSpc>
        <a:spcBef>
          <a:spcPts val="500"/>
        </a:spcBef>
        <a:buClr>
          <a:schemeClr val="accent1"/>
        </a:buClr>
        <a:buFont typeface="Courier New" panose="02070309020205020404" pitchFamily="49" charset="0"/>
        <a:buChar char="o"/>
        <a:defRPr sz="1600" kern="1200">
          <a:solidFill>
            <a:schemeClr val="tx1"/>
          </a:solidFill>
          <a:latin typeface="+mn-lt"/>
          <a:ea typeface="+mn-ea"/>
          <a:cs typeface="+mn-cs"/>
        </a:defRPr>
      </a:lvl3pPr>
      <a:lvl4pPr marL="988200" indent="-228600" algn="l" defTabSz="914400" rtl="0" eaLnBrk="1" latinLnBrk="0" hangingPunct="1">
        <a:lnSpc>
          <a:spcPct val="90000"/>
        </a:lnSpc>
        <a:spcBef>
          <a:spcPts val="500"/>
        </a:spcBef>
        <a:buClr>
          <a:schemeClr val="accent1"/>
        </a:buClr>
        <a:buFont typeface="Wingdings" pitchFamily="2" charset="2"/>
        <a:buChar char="§"/>
        <a:defRPr sz="1400" kern="1200">
          <a:solidFill>
            <a:schemeClr val="tx1"/>
          </a:solidFill>
          <a:latin typeface="+mn-lt"/>
          <a:ea typeface="+mn-ea"/>
          <a:cs typeface="+mn-cs"/>
        </a:defRPr>
      </a:lvl4pPr>
      <a:lvl5pPr marL="1229400" indent="-228600" algn="l" defTabSz="914400" rtl="0" eaLnBrk="1" latinLnBrk="0" hangingPunct="1">
        <a:lnSpc>
          <a:spcPct val="90000"/>
        </a:lnSpc>
        <a:spcBef>
          <a:spcPts val="500"/>
        </a:spcBef>
        <a:buClr>
          <a:schemeClr val="accent1"/>
        </a:buClr>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172">
          <p15:clr>
            <a:srgbClr val="5ACBF0"/>
          </p15:clr>
        </p15:guide>
        <p15:guide id="4" pos="7507">
          <p15:clr>
            <a:srgbClr val="5ACBF0"/>
          </p15:clr>
        </p15:guide>
        <p15:guide id="5" orient="horz" pos="181">
          <p15:clr>
            <a:srgbClr val="5ACBF0"/>
          </p15:clr>
        </p15:guide>
        <p15:guide id="6" orient="horz" pos="4133">
          <p15:clr>
            <a:srgbClr val="5ACBF0"/>
          </p15:clr>
        </p15:guide>
        <p15:guide id="7" pos="302">
          <p15:clr>
            <a:srgbClr val="5ACBF0"/>
          </p15:clr>
        </p15:guide>
        <p15:guide id="8" orient="horz" pos="323">
          <p15:clr>
            <a:srgbClr val="5ACBF0"/>
          </p15:clr>
        </p15:guide>
        <p15:guide id="9" orient="horz" pos="4005">
          <p15:clr>
            <a:srgbClr val="5ACBF0"/>
          </p15:clr>
        </p15:guide>
        <p15:guide id="10" pos="7371">
          <p15:clr>
            <a:srgbClr val="5ACBF0"/>
          </p15:clr>
        </p15:guide>
        <p15:guide id="11" pos="968">
          <p15:clr>
            <a:srgbClr val="FBAE40"/>
          </p15:clr>
        </p15:guide>
        <p15:guide id="12" pos="2661">
          <p15:clr>
            <a:srgbClr val="9FCC3B"/>
          </p15:clr>
        </p15:guide>
        <p15:guide id="13" pos="5019">
          <p15:clr>
            <a:srgbClr val="9FCC3B"/>
          </p15:clr>
        </p15:guide>
        <p15:guide id="14" pos="2071">
          <p15:clr>
            <a:srgbClr val="5ACBF0"/>
          </p15:clr>
        </p15:guide>
        <p15:guide id="15" pos="5609">
          <p15:clr>
            <a:srgbClr val="5ACBF0"/>
          </p15:clr>
        </p15:guide>
        <p15:guide id="16" orient="horz" pos="1253">
          <p15:clr>
            <a:srgbClr val="5ACBF0"/>
          </p15:clr>
        </p15:guide>
        <p15:guide id="17" orient="horz" pos="3067">
          <p15:clr>
            <a:srgbClr val="5ACBF0"/>
          </p15:clr>
        </p15:guide>
        <p15:guide id="18" orient="horz" pos="1548">
          <p15:clr>
            <a:srgbClr val="9FCC3B"/>
          </p15:clr>
        </p15:guide>
        <p15:guide id="19" orient="horz" pos="2772">
          <p15:clr>
            <a:srgbClr val="9FCC3B"/>
          </p15:clr>
        </p15:guide>
        <p15:guide id="20" orient="horz" pos="913">
          <p15:clr>
            <a:srgbClr val="FBAE40"/>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3DBE16-E75E-7131-D43D-C39B7252F8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39C97CF-F037-9694-F0B1-CAE687899B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17DF34-D3AA-6A1D-8E73-11CE82F1CD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FE8DB5-AC4E-4483-8ACD-B873FD909FD5}" type="datetime1">
              <a:rPr lang="en-GB" smtClean="0">
                <a:solidFill>
                  <a:prstClr val="black">
                    <a:tint val="75000"/>
                  </a:prstClr>
                </a:solidFill>
              </a:rPr>
              <a:pPr/>
              <a:t>24/08/2023</a:t>
            </a:fld>
            <a:endParaRPr lang="en-GB">
              <a:solidFill>
                <a:prstClr val="black">
                  <a:tint val="75000"/>
                </a:prstClr>
              </a:solidFill>
            </a:endParaRPr>
          </a:p>
        </p:txBody>
      </p:sp>
      <p:sp>
        <p:nvSpPr>
          <p:cNvPr id="5" name="Footer Placeholder 4">
            <a:extLst>
              <a:ext uri="{FF2B5EF4-FFF2-40B4-BE49-F238E27FC236}">
                <a16:creationId xmlns:a16="http://schemas.microsoft.com/office/drawing/2014/main" id="{3BA3F698-69DC-8CFA-AC3A-20FA4EFC2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solidFill>
                  <a:prstClr val="black">
                    <a:tint val="75000"/>
                  </a:prstClr>
                </a:solidFill>
              </a:rPr>
              <a:t>
              </a:t>
            </a:r>
          </a:p>
        </p:txBody>
      </p:sp>
      <p:sp>
        <p:nvSpPr>
          <p:cNvPr id="6" name="Slide Number Placeholder 5">
            <a:extLst>
              <a:ext uri="{FF2B5EF4-FFF2-40B4-BE49-F238E27FC236}">
                <a16:creationId xmlns:a16="http://schemas.microsoft.com/office/drawing/2014/main" id="{E70E0DE4-EE5B-A0F7-A7A3-889FFC9D56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9274037"/>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795050" y="121946"/>
            <a:ext cx="4605867" cy="1084912"/>
          </a:xfrm>
          <a:prstGeom prst="rect">
            <a:avLst/>
          </a:prstGeom>
        </p:spPr>
        <p:txBody>
          <a:bodyPr wrap="square" lIns="0" tIns="0" rIns="0" bIns="0">
            <a:spAutoFit/>
          </a:bodyPr>
          <a:lstStyle>
            <a:lvl1pPr>
              <a:defRPr sz="7050" b="0" i="0">
                <a:solidFill>
                  <a:schemeClr val="bg1"/>
                </a:solidFill>
                <a:latin typeface="Calibri"/>
                <a:cs typeface="Calibri"/>
              </a:defRPr>
            </a:lvl1pPr>
          </a:lstStyle>
          <a:p>
            <a:endParaRPr/>
          </a:p>
        </p:txBody>
      </p:sp>
      <p:sp>
        <p:nvSpPr>
          <p:cNvPr id="3" name="Holder 3"/>
          <p:cNvSpPr>
            <a:spLocks noGrp="1"/>
          </p:cNvSpPr>
          <p:nvPr>
            <p:ph type="body" idx="1"/>
          </p:nvPr>
        </p:nvSpPr>
        <p:spPr>
          <a:xfrm>
            <a:off x="702494" y="2193845"/>
            <a:ext cx="5632450" cy="346249"/>
          </a:xfrm>
          <a:prstGeom prst="rect">
            <a:avLst/>
          </a:prstGeom>
        </p:spPr>
        <p:txBody>
          <a:bodyPr wrap="square" lIns="0" tIns="0" rIns="0" bIns="0">
            <a:spAutoFit/>
          </a:bodyPr>
          <a:lstStyle>
            <a:lvl1pPr>
              <a:defRPr sz="2250" b="0" i="0">
                <a:solidFill>
                  <a:schemeClr val="tx1"/>
                </a:solidFill>
                <a:latin typeface="Trebuchet MS"/>
                <a:cs typeface="Trebuchet MS"/>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kern="0">
              <a:solidFill>
                <a:prstClr val="black">
                  <a:tint val="75000"/>
                </a:prstClr>
              </a:solidFill>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kern="0">
                <a:solidFill>
                  <a:prstClr val="black">
                    <a:tint val="75000"/>
                  </a:prstClr>
                </a:solidFill>
              </a:rPr>
              <a:pPr/>
              <a:t>8/24/2023</a:t>
            </a:fld>
            <a:endParaRPr lang="en-US" kern="0">
              <a:solidFill>
                <a:prstClr val="black">
                  <a:tint val="75000"/>
                </a:prstClr>
              </a:solidFill>
            </a:endParaRPr>
          </a:p>
        </p:txBody>
      </p:sp>
      <p:sp>
        <p:nvSpPr>
          <p:cNvPr id="6" name="Holder 6"/>
          <p:cNvSpPr>
            <a:spLocks noGrp="1"/>
          </p:cNvSpPr>
          <p:nvPr>
            <p:ph type="sldNum" sz="quarter" idx="7"/>
          </p:nvPr>
        </p:nvSpPr>
        <p:spPr>
          <a:xfrm>
            <a:off x="8778241"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kern="0">
                <a:solidFill>
                  <a:prstClr val="black">
                    <a:tint val="75000"/>
                  </a:prstClr>
                </a:solidFill>
              </a:rPr>
              <a:pPr/>
              <a:t>‹#›</a:t>
            </a:fld>
            <a:endParaRPr kern="0">
              <a:solidFill>
                <a:prstClr val="black">
                  <a:tint val="75000"/>
                </a:prstClr>
              </a:solidFill>
            </a:endParaRPr>
          </a:p>
        </p:txBody>
      </p:sp>
    </p:spTree>
    <p:extLst>
      <p:ext uri="{BB962C8B-B14F-4D97-AF65-F5344CB8AC3E}">
        <p14:creationId xmlns:p14="http://schemas.microsoft.com/office/powerpoint/2010/main" val="406544054"/>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Lst>
  <p:txStyles>
    <p:titleStyle>
      <a:lvl1pPr>
        <a:defRPr>
          <a:latin typeface="+mj-lt"/>
          <a:ea typeface="+mj-ea"/>
          <a:cs typeface="+mj-cs"/>
        </a:defRPr>
      </a:lvl1pPr>
    </p:titleStyle>
    <p:body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bodyStyle>
    <p:otherStyle>
      <a:lvl1pPr marL="0">
        <a:defRPr>
          <a:latin typeface="+mn-lt"/>
          <a:ea typeface="+mn-ea"/>
          <a:cs typeface="+mn-cs"/>
        </a:defRPr>
      </a:lvl1pPr>
      <a:lvl2pPr marL="304815">
        <a:defRPr>
          <a:latin typeface="+mn-lt"/>
          <a:ea typeface="+mn-ea"/>
          <a:cs typeface="+mn-cs"/>
        </a:defRPr>
      </a:lvl2pPr>
      <a:lvl3pPr marL="609630">
        <a:defRPr>
          <a:latin typeface="+mn-lt"/>
          <a:ea typeface="+mn-ea"/>
          <a:cs typeface="+mn-cs"/>
        </a:defRPr>
      </a:lvl3pPr>
      <a:lvl4pPr marL="914446">
        <a:defRPr>
          <a:latin typeface="+mn-lt"/>
          <a:ea typeface="+mn-ea"/>
          <a:cs typeface="+mn-cs"/>
        </a:defRPr>
      </a:lvl4pPr>
      <a:lvl5pPr marL="1219261">
        <a:defRPr>
          <a:latin typeface="+mn-lt"/>
          <a:ea typeface="+mn-ea"/>
          <a:cs typeface="+mn-cs"/>
        </a:defRPr>
      </a:lvl5pPr>
      <a:lvl6pPr marL="1524076">
        <a:defRPr>
          <a:latin typeface="+mn-lt"/>
          <a:ea typeface="+mn-ea"/>
          <a:cs typeface="+mn-cs"/>
        </a:defRPr>
      </a:lvl6pPr>
      <a:lvl7pPr marL="1828891">
        <a:defRPr>
          <a:latin typeface="+mn-lt"/>
          <a:ea typeface="+mn-ea"/>
          <a:cs typeface="+mn-cs"/>
        </a:defRPr>
      </a:lvl7pPr>
      <a:lvl8pPr marL="2133707">
        <a:defRPr>
          <a:latin typeface="+mn-lt"/>
          <a:ea typeface="+mn-ea"/>
          <a:cs typeface="+mn-cs"/>
        </a:defRPr>
      </a:lvl8pPr>
      <a:lvl9pPr marL="2438522">
        <a:defRPr>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62787" y="225933"/>
            <a:ext cx="7167245" cy="543560"/>
          </a:xfrm>
          <a:prstGeom prst="rect">
            <a:avLst/>
          </a:prstGeom>
        </p:spPr>
        <p:txBody>
          <a:bodyPr wrap="square" lIns="0" tIns="0" rIns="0" bIns="0">
            <a:spAutoFit/>
          </a:bodyPr>
          <a:lstStyle>
            <a:lvl1pPr>
              <a:defRPr sz="3400" b="0" i="0">
                <a:solidFill>
                  <a:srgbClr val="005EB8"/>
                </a:solidFill>
                <a:latin typeface="Arial"/>
                <a:cs typeface="Arial"/>
              </a:defRPr>
            </a:lvl1pPr>
          </a:lstStyle>
          <a:p>
            <a:endParaRPr/>
          </a:p>
        </p:txBody>
      </p:sp>
      <p:sp>
        <p:nvSpPr>
          <p:cNvPr id="3" name="Holder 3"/>
          <p:cNvSpPr>
            <a:spLocks noGrp="1"/>
          </p:cNvSpPr>
          <p:nvPr>
            <p:ph type="body" idx="1"/>
          </p:nvPr>
        </p:nvSpPr>
        <p:spPr>
          <a:xfrm>
            <a:off x="929894" y="1981326"/>
            <a:ext cx="10332211" cy="3953510"/>
          </a:xfrm>
          <a:prstGeom prst="rect">
            <a:avLst/>
          </a:prstGeom>
        </p:spPr>
        <p:txBody>
          <a:bodyPr wrap="square" lIns="0" tIns="0" rIns="0" bIns="0">
            <a:spAutoFit/>
          </a:bodyPr>
          <a:lstStyle>
            <a:lvl1pPr>
              <a:defRPr sz="18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8/24/2023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3" r:id="rId1"/>
    <p:sldLayoutId id="2147483662" r:id="rId2"/>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7">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B562DF68-3089-814D-8A14-C651FE91885E}" type="datetime1">
              <a:rPr lang="en-US" smtClean="0"/>
              <a:pPr/>
              <a:t>8/24/2023</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294A09A9-5501-47C1-A89A-A340965A2BE2}" type="slidenum">
              <a:rPr lang="en-US" smtClean="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4041913"/>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2" r:id="rId14"/>
    <p:sldLayoutId id="2147483989" r:id="rId15"/>
  </p:sldLayoutIdLst>
  <p:hf hdr="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8/24/2023</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392931149"/>
      </p:ext>
    </p:extLst>
  </p:cSld>
  <p:clrMap bg1="lt1" tx1="dk1" bg2="lt2" tx2="dk2" accent1="accent1" accent2="accent2" accent3="accent3" accent4="accent4" accent5="accent5" accent6="accent6" hlink="hlink" folHlink="folHlink"/>
  <p:sldLayoutIdLst>
    <p:sldLayoutId id="2147484250" r:id="rId1"/>
    <p:sldLayoutId id="2147484251" r:id="rId2"/>
    <p:sldLayoutId id="2147484252" r:id="rId3"/>
    <p:sldLayoutId id="2147484253" r:id="rId4"/>
    <p:sldLayoutId id="2147484254" r:id="rId5"/>
    <p:sldLayoutId id="2147484255" r:id="rId6"/>
    <p:sldLayoutId id="2147484256" r:id="rId7"/>
    <p:sldLayoutId id="2147484257" r:id="rId8"/>
    <p:sldLayoutId id="2147484258" r:id="rId9"/>
    <p:sldLayoutId id="2147484265" r:id="rId10"/>
    <p:sldLayoutId id="214748426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23A503-6831-4E3B-93D7-E221E42B20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31F8FD0-AFEA-4509-AC66-2F904BC0F7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69A2A2E-82F5-4ECC-9014-B97F8FEC71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8F61C5-A3B4-4316-A906-70470B231177}" type="datetimeFigureOut">
              <a:rPr lang="en-GB" smtClean="0"/>
              <a:t>24/08/2023</a:t>
            </a:fld>
            <a:endParaRPr lang="en-GB"/>
          </a:p>
        </p:txBody>
      </p:sp>
      <p:sp>
        <p:nvSpPr>
          <p:cNvPr id="5" name="Footer Placeholder 4">
            <a:extLst>
              <a:ext uri="{FF2B5EF4-FFF2-40B4-BE49-F238E27FC236}">
                <a16:creationId xmlns:a16="http://schemas.microsoft.com/office/drawing/2014/main" id="{EC65B9F5-9829-47FC-A513-DD4DC8B8FE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4229965-D871-4B97-A444-6FD82DF0594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7890AE-B5A2-4327-8E29-2E9676F65EFE}" type="slidenum">
              <a:rPr lang="en-GB" smtClean="0"/>
              <a:t>‹#›</a:t>
            </a:fld>
            <a:endParaRPr lang="en-GB"/>
          </a:p>
        </p:txBody>
      </p:sp>
    </p:spTree>
    <p:extLst>
      <p:ext uri="{BB962C8B-B14F-4D97-AF65-F5344CB8AC3E}">
        <p14:creationId xmlns:p14="http://schemas.microsoft.com/office/powerpoint/2010/main" val="3079396072"/>
      </p:ext>
    </p:extLst>
  </p:cSld>
  <p:clrMap bg1="lt1" tx1="dk1" bg2="lt2" tx2="dk2" accent1="accent1" accent2="accent2" accent3="accent3" accent4="accent4" accent5="accent5" accent6="accent6" hlink="hlink" folHlink="folHlink"/>
  <p:sldLayoutIdLst>
    <p:sldLayoutId id="2147483816" r:id="rId1"/>
    <p:sldLayoutId id="2147483756" r:id="rId2"/>
    <p:sldLayoutId id="2147483817" r:id="rId3"/>
    <p:sldLayoutId id="2147483818" r:id="rId4"/>
    <p:sldLayoutId id="2147483819" r:id="rId5"/>
    <p:sldLayoutId id="2147483820" r:id="rId6"/>
    <p:sldLayoutId id="2147483814" r:id="rId7"/>
    <p:sldLayoutId id="2147483822" r:id="rId8"/>
    <p:sldLayoutId id="2147483823" r:id="rId9"/>
    <p:sldLayoutId id="2147483824" r:id="rId10"/>
    <p:sldLayoutId id="2147483825" r:id="rId11"/>
    <p:sldLayoutId id="2147483752" r:id="rId12"/>
    <p:sldLayoutId id="2147483753" r:id="rId13"/>
    <p:sldLayoutId id="214748375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A514DD-3D73-459F-A71A-8A605FAD2B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F4DF04A-1BA6-472B-99A2-BABBE6BAFF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E08408-ED56-4A33-8A61-1F447170FC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327460-1004-4023-8542-DA001EE2C135}" type="datetimeFigureOut">
              <a:rPr lang="en-GB" smtClean="0"/>
              <a:t>24/08/2023</a:t>
            </a:fld>
            <a:endParaRPr lang="en-GB"/>
          </a:p>
        </p:txBody>
      </p:sp>
      <p:sp>
        <p:nvSpPr>
          <p:cNvPr id="5" name="Footer Placeholder 4">
            <a:extLst>
              <a:ext uri="{FF2B5EF4-FFF2-40B4-BE49-F238E27FC236}">
                <a16:creationId xmlns:a16="http://schemas.microsoft.com/office/drawing/2014/main" id="{9020F9B1-74BD-4ACC-8491-C5A2714A53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E7D0FA-F1D2-4023-9D63-ED640CF9F3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F83D1B-1DDB-4210-B004-5E890B77B2BC}" type="slidenum">
              <a:rPr lang="en-GB" smtClean="0"/>
              <a:t>‹#›</a:t>
            </a:fld>
            <a:endParaRPr lang="en-GB"/>
          </a:p>
        </p:txBody>
      </p:sp>
    </p:spTree>
    <p:extLst>
      <p:ext uri="{BB962C8B-B14F-4D97-AF65-F5344CB8AC3E}">
        <p14:creationId xmlns:p14="http://schemas.microsoft.com/office/powerpoint/2010/main" val="4283752298"/>
      </p:ext>
    </p:extLst>
  </p:cSld>
  <p:clrMap bg1="lt1" tx1="dk1" bg2="lt2" tx2="dk2" accent1="accent1" accent2="accent2" accent3="accent3" accent4="accent4" accent5="accent5" accent6="accent6" hlink="hlink" folHlink="folHlink"/>
  <p:sldLayoutIdLst>
    <p:sldLayoutId id="2147484236" r:id="rId1"/>
    <p:sldLayoutId id="2147484237" r:id="rId2"/>
    <p:sldLayoutId id="2147484238" r:id="rId3"/>
    <p:sldLayoutId id="2147484239" r:id="rId4"/>
    <p:sldLayoutId id="2147484240" r:id="rId5"/>
    <p:sldLayoutId id="2147484241" r:id="rId6"/>
    <p:sldLayoutId id="2147484242" r:id="rId7"/>
    <p:sldLayoutId id="2147484243" r:id="rId8"/>
    <p:sldLayoutId id="2147484244" r:id="rId9"/>
    <p:sldLayoutId id="2147484245" r:id="rId10"/>
    <p:sldLayoutId id="21474842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F85F38-4D82-0799-4DEB-0C4DE42757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7A16BD2-CB70-7EF7-01BB-E3CB1F66DD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A71A06B-4DD6-AB29-4C49-00465A1438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4A4601-F3ED-4E5C-99A8-6D1EAF5C80FE}" type="datetimeFigureOut">
              <a:rPr lang="en-GB" smtClean="0"/>
              <a:t>24/08/2023</a:t>
            </a:fld>
            <a:endParaRPr lang="en-GB" dirty="0"/>
          </a:p>
        </p:txBody>
      </p:sp>
      <p:sp>
        <p:nvSpPr>
          <p:cNvPr id="5" name="Footer Placeholder 4">
            <a:extLst>
              <a:ext uri="{FF2B5EF4-FFF2-40B4-BE49-F238E27FC236}">
                <a16:creationId xmlns:a16="http://schemas.microsoft.com/office/drawing/2014/main" id="{E07905AC-72FD-0799-7B2D-206016935F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D529B7F9-D1A8-DE4B-9BD2-0BFFFBD410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9879D7-095B-4A5C-84EE-0A09A4FADEA1}" type="slidenum">
              <a:rPr lang="en-GB" smtClean="0"/>
              <a:t>‹#›</a:t>
            </a:fld>
            <a:endParaRPr lang="en-GB" dirty="0"/>
          </a:p>
        </p:txBody>
      </p:sp>
    </p:spTree>
    <p:extLst>
      <p:ext uri="{BB962C8B-B14F-4D97-AF65-F5344CB8AC3E}">
        <p14:creationId xmlns:p14="http://schemas.microsoft.com/office/powerpoint/2010/main" val="3267684020"/>
      </p:ext>
    </p:extLst>
  </p:cSld>
  <p:clrMap bg1="lt1" tx1="dk1" bg2="lt2" tx2="dk2" accent1="accent1" accent2="accent2" accent3="accent3" accent4="accent4" accent5="accent5" accent6="accent6" hlink="hlink" folHlink="folHlink"/>
  <p:sldLayoutIdLst>
    <p:sldLayoutId id="2147483649" r:id="rId1"/>
    <p:sldLayoutId id="2147484260" r:id="rId2"/>
    <p:sldLayoutId id="2147483651" r:id="rId3"/>
    <p:sldLayoutId id="2147483652" r:id="rId4"/>
    <p:sldLayoutId id="2147483653" r:id="rId5"/>
    <p:sldLayoutId id="2147483654" r:id="rId6"/>
    <p:sldLayoutId id="2147484261" r:id="rId7"/>
    <p:sldLayoutId id="2147484262" r:id="rId8"/>
    <p:sldLayoutId id="2147484263" r:id="rId9"/>
    <p:sldLayoutId id="2147483658" r:id="rId10"/>
    <p:sldLayoutId id="21474842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
          <p:cNvSpPr txBox="1">
            <a:spLocks noGrp="1"/>
          </p:cNvSpPr>
          <p:nvPr>
            <p:ph type="body" idx="1"/>
          </p:nvPr>
        </p:nvSpPr>
        <p:spPr>
          <a:xfrm>
            <a:off x="838200" y="2533685"/>
            <a:ext cx="10515600" cy="2116591"/>
          </a:xfrm>
          <a:prstGeom prst="rect">
            <a:avLst/>
          </a:prstGeom>
          <a:noFill/>
          <a:ln>
            <a:noFill/>
          </a:ln>
        </p:spPr>
        <p:txBody>
          <a:bodyPr spcFirstLastPara="1" wrap="square" lIns="91425" tIns="45700" rIns="91425" bIns="45700" anchor="t" anchorCtr="0">
            <a:noAutofit/>
          </a:bodyPr>
          <a:lstStyle>
            <a:lvl1pPr marL="457200" marR="0" lvl="0" indent="-355600" algn="l" rtl="0">
              <a:lnSpc>
                <a:spcPct val="90000"/>
              </a:lnSpc>
              <a:spcBef>
                <a:spcPts val="1000"/>
              </a:spcBef>
              <a:spcAft>
                <a:spcPts val="0"/>
              </a:spcAft>
              <a:buClr>
                <a:srgbClr val="2E3A4D"/>
              </a:buClr>
              <a:buSzPts val="2000"/>
              <a:buFont typeface="Arial"/>
              <a:buChar char="•"/>
              <a:defRPr sz="2000" b="0" i="0" u="none" strike="noStrike" cap="none">
                <a:solidFill>
                  <a:srgbClr val="2E3A4D"/>
                </a:solidFill>
                <a:latin typeface="Arial"/>
                <a:ea typeface="Arial"/>
                <a:cs typeface="Arial"/>
                <a:sym typeface="Arial"/>
              </a:defRPr>
            </a:lvl1pPr>
            <a:lvl2pPr marL="914400" marR="0" lvl="1" indent="-355600" algn="l" rtl="0">
              <a:lnSpc>
                <a:spcPct val="90000"/>
              </a:lnSpc>
              <a:spcBef>
                <a:spcPts val="500"/>
              </a:spcBef>
              <a:spcAft>
                <a:spcPts val="0"/>
              </a:spcAft>
              <a:buClr>
                <a:srgbClr val="2E3A4D"/>
              </a:buClr>
              <a:buSzPts val="2000"/>
              <a:buFont typeface="Arial"/>
              <a:buChar char="•"/>
              <a:defRPr sz="2000" b="0" i="0" u="none" strike="noStrike" cap="none">
                <a:solidFill>
                  <a:srgbClr val="2E3A4D"/>
                </a:solidFill>
                <a:latin typeface="Arial"/>
                <a:ea typeface="Arial"/>
                <a:cs typeface="Arial"/>
                <a:sym typeface="Arial"/>
              </a:defRPr>
            </a:lvl2pPr>
            <a:lvl3pPr marL="1371600" marR="0" lvl="2" indent="-355600" algn="l" rtl="0">
              <a:lnSpc>
                <a:spcPct val="90000"/>
              </a:lnSpc>
              <a:spcBef>
                <a:spcPts val="500"/>
              </a:spcBef>
              <a:spcAft>
                <a:spcPts val="0"/>
              </a:spcAft>
              <a:buClr>
                <a:srgbClr val="2E3A4D"/>
              </a:buClr>
              <a:buSzPts val="2000"/>
              <a:buFont typeface="Arial"/>
              <a:buChar char="•"/>
              <a:defRPr sz="2000" b="0" i="0" u="none" strike="noStrike" cap="none">
                <a:solidFill>
                  <a:srgbClr val="2E3A4D"/>
                </a:solidFill>
                <a:latin typeface="Arial"/>
                <a:ea typeface="Arial"/>
                <a:cs typeface="Arial"/>
                <a:sym typeface="Arial"/>
              </a:defRPr>
            </a:lvl3pPr>
            <a:lvl4pPr marL="1828800" marR="0" lvl="3" indent="-355600" algn="l" rtl="0">
              <a:lnSpc>
                <a:spcPct val="90000"/>
              </a:lnSpc>
              <a:spcBef>
                <a:spcPts val="500"/>
              </a:spcBef>
              <a:spcAft>
                <a:spcPts val="0"/>
              </a:spcAft>
              <a:buClr>
                <a:srgbClr val="2E3A4D"/>
              </a:buClr>
              <a:buSzPts val="2000"/>
              <a:buFont typeface="Arial"/>
              <a:buChar char="•"/>
              <a:defRPr sz="2000" b="0" i="0" u="none" strike="noStrike" cap="none">
                <a:solidFill>
                  <a:srgbClr val="2E3A4D"/>
                </a:solidFill>
                <a:latin typeface="Arial"/>
                <a:ea typeface="Arial"/>
                <a:cs typeface="Arial"/>
                <a:sym typeface="Arial"/>
              </a:defRPr>
            </a:lvl4pPr>
            <a:lvl5pPr marL="2286000" marR="0" lvl="4" indent="-355600" algn="l" rtl="0">
              <a:lnSpc>
                <a:spcPct val="90000"/>
              </a:lnSpc>
              <a:spcBef>
                <a:spcPts val="500"/>
              </a:spcBef>
              <a:spcAft>
                <a:spcPts val="0"/>
              </a:spcAft>
              <a:buClr>
                <a:srgbClr val="2E3A4D"/>
              </a:buClr>
              <a:buSzPts val="2000"/>
              <a:buFont typeface="Arial"/>
              <a:buChar char="•"/>
              <a:defRPr sz="2000" b="0" i="0" u="none" strike="noStrike" cap="none">
                <a:solidFill>
                  <a:srgbClr val="2E3A4D"/>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1" name="Google Shape;11;p7"/>
          <p:cNvSpPr txBox="1">
            <a:spLocks noGrp="1"/>
          </p:cNvSpPr>
          <p:nvPr>
            <p:ph type="sldNum" idx="12"/>
          </p:nvPr>
        </p:nvSpPr>
        <p:spPr>
          <a:xfrm>
            <a:off x="9312344" y="6260653"/>
            <a:ext cx="2743200" cy="365125"/>
          </a:xfrm>
          <a:prstGeom prst="rect">
            <a:avLst/>
          </a:prstGeom>
          <a:noFill/>
          <a:ln>
            <a:noFill/>
          </a:ln>
        </p:spPr>
        <p:txBody>
          <a:bodyPr spcFirstLastPara="1" wrap="square" lIns="91425" tIns="45700" rIns="91425" bIns="4570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r>
              <a:rPr lang="en-US"/>
              <a:t>Page </a:t>
            </a:r>
            <a:fld id="{00000000-1234-1234-1234-123412341234}" type="slidenum">
              <a:rPr lang="en-US"/>
              <a:t>‹#›</a:t>
            </a:fld>
            <a:endParaRPr/>
          </a:p>
        </p:txBody>
      </p:sp>
      <p:pic>
        <p:nvPicPr>
          <p:cNvPr id="12" name="Google Shape;12;p7" descr="NASP Logo"/>
          <p:cNvPicPr preferRelativeResize="0"/>
          <p:nvPr/>
        </p:nvPicPr>
        <p:blipFill rotWithShape="1">
          <a:blip r:embed="rId10">
            <a:alphaModFix/>
          </a:blip>
          <a:srcRect/>
          <a:stretch/>
        </p:blipFill>
        <p:spPr>
          <a:xfrm>
            <a:off x="136456" y="189690"/>
            <a:ext cx="2028846" cy="1115865"/>
          </a:xfrm>
          <a:prstGeom prst="rect">
            <a:avLst/>
          </a:prstGeom>
          <a:noFill/>
          <a:ln>
            <a:noFill/>
          </a:ln>
        </p:spPr>
      </p:pic>
      <p:sp>
        <p:nvSpPr>
          <p:cNvPr id="13" name="Google Shape;13;p7"/>
          <p:cNvSpPr txBox="1">
            <a:spLocks noGrp="1"/>
          </p:cNvSpPr>
          <p:nvPr>
            <p:ph type="title"/>
          </p:nvPr>
        </p:nvSpPr>
        <p:spPr>
          <a:xfrm>
            <a:off x="838200" y="1389246"/>
            <a:ext cx="10515600" cy="927996"/>
          </a:xfrm>
          <a:prstGeom prst="rect">
            <a:avLst/>
          </a:prstGeom>
          <a:solidFill>
            <a:schemeClr val="lt1"/>
          </a:solid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EF4D84"/>
              </a:buClr>
              <a:buSzPts val="4000"/>
              <a:buFont typeface="Arial"/>
              <a:buNone/>
              <a:defRPr sz="4000" b="0" i="0" u="none" strike="noStrike" cap="none">
                <a:solidFill>
                  <a:srgbClr val="EF4D8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7"/>
          <p:cNvSpPr/>
          <p:nvPr/>
        </p:nvSpPr>
        <p:spPr>
          <a:xfrm>
            <a:off x="0" y="6642900"/>
            <a:ext cx="6825343" cy="157150"/>
          </a:xfrm>
          <a:prstGeom prst="rect">
            <a:avLst/>
          </a:prstGeom>
          <a:solidFill>
            <a:srgbClr val="8CD5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 name="Google Shape;15;p7"/>
          <p:cNvSpPr/>
          <p:nvPr/>
        </p:nvSpPr>
        <p:spPr>
          <a:xfrm>
            <a:off x="3147237" y="6642900"/>
            <a:ext cx="9044764" cy="157150"/>
          </a:xfrm>
          <a:prstGeom prst="rect">
            <a:avLst/>
          </a:prstGeom>
          <a:solidFill>
            <a:srgbClr val="5FC3B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 name="Google Shape;16;p7"/>
          <p:cNvSpPr txBox="1">
            <a:spLocks noGrp="1"/>
          </p:cNvSpPr>
          <p:nvPr>
            <p:ph type="ftr" idx="11"/>
          </p:nvPr>
        </p:nvSpPr>
        <p:spPr>
          <a:xfrm>
            <a:off x="136456" y="6356350"/>
            <a:ext cx="8016944"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0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5" r:id="rId2"/>
    <p:sldLayoutId id="2147483656" r:id="rId3"/>
    <p:sldLayoutId id="2147483657" r:id="rId4"/>
    <p:sldLayoutId id="2147483659" r:id="rId5"/>
    <p:sldLayoutId id="2147483660" r:id="rId6"/>
    <p:sldLayoutId id="2147483661" r:id="rId7"/>
    <p:sldLayoutId id="2147484267"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8/24/2023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240842492"/>
      </p:ext>
    </p:extLst>
  </p:cSld>
  <p:clrMap bg1="lt1" tx1="dk1" bg2="lt2" tx2="dk2" accent1="accent1" accent2="accent2" accent3="accent3" accent4="accent4" accent5="accent5" accent6="accent6" hlink="hlink" folHlink="folHlink"/>
  <p:sldLayoutIdLst>
    <p:sldLayoutId id="2147483888" r:id="rId1"/>
    <p:sldLayoutId id="2147483856" r:id="rId2"/>
    <p:sldLayoutId id="2147483855" r:id="rId3"/>
    <p:sldLayoutId id="2147483861" r:id="rId4"/>
    <p:sldLayoutId id="2147483863" r:id="rId5"/>
    <p:sldLayoutId id="2147483864" r:id="rId6"/>
    <p:sldLayoutId id="2147483865" r:id="rId7"/>
    <p:sldLayoutId id="2147483866" r:id="rId8"/>
    <p:sldLayoutId id="2147483868" r:id="rId9"/>
    <p:sldLayoutId id="2147483871" r:id="rId10"/>
    <p:sldLayoutId id="21474838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7037A1-E146-5241-AC9E-C85C6F631C3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69BDB597-D52C-0C45-87D7-023BC54E35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A00E83D-ADC4-2942-AAC0-AB3C867E9D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016B89-C0AB-9F42-A951-8265C12E1F1E}" type="datetimeFigureOut">
              <a:rPr lang="en-GB" smtClean="0"/>
              <a:t>24/08/2023</a:t>
            </a:fld>
            <a:endParaRPr lang="en-GB"/>
          </a:p>
        </p:txBody>
      </p:sp>
      <p:sp>
        <p:nvSpPr>
          <p:cNvPr id="5" name="Footer Placeholder 4">
            <a:extLst>
              <a:ext uri="{FF2B5EF4-FFF2-40B4-BE49-F238E27FC236}">
                <a16:creationId xmlns:a16="http://schemas.microsoft.com/office/drawing/2014/main" id="{11445CD4-78E9-FB41-B74B-2D018D9653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2728D30-3D49-744B-9815-5E33A94B22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ECFA8E-FCD1-F44B-A5AB-193FAED12B12}" type="slidenum">
              <a:rPr lang="en-GB" smtClean="0"/>
              <a:t>‹#›</a:t>
            </a:fld>
            <a:endParaRPr lang="en-GB"/>
          </a:p>
        </p:txBody>
      </p:sp>
    </p:spTree>
    <p:extLst>
      <p:ext uri="{BB962C8B-B14F-4D97-AF65-F5344CB8AC3E}">
        <p14:creationId xmlns:p14="http://schemas.microsoft.com/office/powerpoint/2010/main" val="2513669296"/>
      </p:ext>
    </p:extLst>
  </p:cSld>
  <p:clrMap bg1="lt1" tx1="dk1" bg2="lt2" tx2="dk2" accent1="accent1" accent2="accent2" accent3="accent3" accent4="accent4" accent5="accent5" accent6="accent6" hlink="hlink" folHlink="folHlink"/>
  <p:sldLayoutIdLst>
    <p:sldLayoutId id="2147483837" r:id="rId1"/>
    <p:sldLayoutId id="2147483839"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9D8AA057-B3CF-4EEF-86F2-AB142CBD1184}" type="datetimeFigureOut">
              <a:rPr lang="en-GB" smtClean="0"/>
              <a:t>24/08/2023</a:t>
            </a:fld>
            <a:endParaRPr lang="en-GB"/>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GB"/>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867BF414-3AE5-4A50-9CE2-7F73169929A9}" type="slidenum">
              <a:rPr lang="en-GB" smtClean="0"/>
              <a:t>‹#›</a:t>
            </a:fld>
            <a:endParaRPr lang="en-GB"/>
          </a:p>
        </p:txBody>
      </p:sp>
    </p:spTree>
    <p:extLst>
      <p:ext uri="{BB962C8B-B14F-4D97-AF65-F5344CB8AC3E}">
        <p14:creationId xmlns:p14="http://schemas.microsoft.com/office/powerpoint/2010/main" val="2742363104"/>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60B943-7FEE-4EBA-894D-1AFF2D304472}"/>
              </a:ext>
            </a:extLst>
          </p:cNvPr>
          <p:cNvSpPr>
            <a:spLocks noGrp="1"/>
          </p:cNvSpPr>
          <p:nvPr>
            <p:ph type="title"/>
          </p:nvPr>
        </p:nvSpPr>
        <p:spPr>
          <a:xfrm>
            <a:off x="360000" y="360000"/>
            <a:ext cx="11444072" cy="535531"/>
          </a:xfrm>
          <a:prstGeom prst="rect">
            <a:avLst/>
          </a:prstGeom>
        </p:spPr>
        <p:txBody>
          <a:bodyPr vert="horz" lIns="91440" tIns="45720" rIns="91440" bIns="45720" rtlCol="0" anchor="t" anchorCtr="0">
            <a:sp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B1BCFDC-5D94-4F0B-82D3-04481417E05B}"/>
              </a:ext>
            </a:extLst>
          </p:cNvPr>
          <p:cNvSpPr>
            <a:spLocks noGrp="1"/>
          </p:cNvSpPr>
          <p:nvPr>
            <p:ph type="body" idx="1"/>
          </p:nvPr>
        </p:nvSpPr>
        <p:spPr>
          <a:xfrm>
            <a:off x="359999" y="1440000"/>
            <a:ext cx="11444073" cy="4351338"/>
          </a:xfrm>
          <a:prstGeom prst="rect">
            <a:avLst/>
          </a:prstGeom>
        </p:spPr>
        <p:txBody>
          <a:bodyPr vert="horz" lIns="91440" tIns="45720" rIns="91440" bIns="45720" rtlCol="0">
            <a:normAutofit/>
          </a:bodyPr>
          <a:lstStyle/>
          <a:p>
            <a:pPr marL="0" lvl="0" indent="0" algn="l" defTabSz="914400" rtl="0" eaLnBrk="1" latinLnBrk="0" hangingPunct="1">
              <a:lnSpc>
                <a:spcPct val="90000"/>
              </a:lnSpc>
              <a:spcBef>
                <a:spcPts val="0"/>
              </a:spcBef>
              <a:spcAft>
                <a:spcPts val="1200"/>
              </a:spcAft>
              <a:buFont typeface="Arial" panose="020B0604020202020204" pitchFamily="34" charset="0"/>
              <a:buNone/>
            </a:pPr>
            <a:r>
              <a:rPr lang="en-US"/>
              <a:t>Heading 1</a:t>
            </a:r>
          </a:p>
          <a:p>
            <a:pPr marL="0" lvl="1" indent="0" algn="l" defTabSz="914400" rtl="0" eaLnBrk="1" latinLnBrk="0" hangingPunct="1">
              <a:lnSpc>
                <a:spcPct val="90000"/>
              </a:lnSpc>
              <a:spcBef>
                <a:spcPts val="0"/>
              </a:spcBef>
              <a:spcAft>
                <a:spcPts val="600"/>
              </a:spcAft>
              <a:buFont typeface="Arial" panose="020B0604020202020204" pitchFamily="34" charset="0"/>
              <a:buNone/>
            </a:pPr>
            <a:r>
              <a:rPr lang="en-US"/>
              <a:t>Heading 2</a:t>
            </a:r>
          </a:p>
          <a:p>
            <a:pPr marL="0" lvl="2" indent="0" algn="l" defTabSz="914400" rtl="0" eaLnBrk="1" latinLnBrk="0" hangingPunct="1">
              <a:lnSpc>
                <a:spcPct val="90000"/>
              </a:lnSpc>
              <a:spcBef>
                <a:spcPts val="0"/>
              </a:spcBef>
              <a:spcAft>
                <a:spcPts val="600"/>
              </a:spcAft>
              <a:buFont typeface="Arial" panose="020B0604020202020204" pitchFamily="34" charset="0"/>
              <a:buNone/>
            </a:pPr>
            <a:r>
              <a:rPr lang="en-US"/>
              <a:t>Body copy</a:t>
            </a:r>
          </a:p>
          <a:p>
            <a:pPr marL="0" lvl="3" indent="-228600" algn="l" defTabSz="914400" rtl="0" eaLnBrk="1" latinLnBrk="0" hangingPunct="1">
              <a:lnSpc>
                <a:spcPct val="90000"/>
              </a:lnSpc>
              <a:spcBef>
                <a:spcPts val="500"/>
              </a:spcBef>
              <a:buFont typeface="Arial" panose="020B0604020202020204" pitchFamily="34" charset="0"/>
              <a:buChar char="•"/>
            </a:pPr>
            <a:r>
              <a:rPr lang="en-US"/>
              <a:t>Bullet</a:t>
            </a:r>
          </a:p>
          <a:p>
            <a:pPr marL="460800" lvl="4" indent="-228600" algn="l" defTabSz="914400" rtl="0" eaLnBrk="1" latinLnBrk="0" hangingPunct="1">
              <a:lnSpc>
                <a:spcPct val="90000"/>
              </a:lnSpc>
              <a:spcBef>
                <a:spcPts val="500"/>
              </a:spcBef>
              <a:buFont typeface="Arial" panose="020B0604020202020204" pitchFamily="34" charset="0"/>
              <a:buChar char="•"/>
            </a:pPr>
            <a:r>
              <a:rPr lang="en-US"/>
              <a:t>Bullet sub</a:t>
            </a:r>
            <a:endParaRPr lang="en-GB"/>
          </a:p>
        </p:txBody>
      </p:sp>
      <p:sp>
        <p:nvSpPr>
          <p:cNvPr id="5" name="Footer Placeholder 4">
            <a:extLst>
              <a:ext uri="{FF2B5EF4-FFF2-40B4-BE49-F238E27FC236}">
                <a16:creationId xmlns:a16="http://schemas.microsoft.com/office/drawing/2014/main" id="{14055446-D695-44BC-B721-FA7A3D3B3C66}"/>
              </a:ext>
            </a:extLst>
          </p:cNvPr>
          <p:cNvSpPr>
            <a:spLocks noGrp="1"/>
          </p:cNvSpPr>
          <p:nvPr>
            <p:ph type="ftr" sz="quarter" idx="3"/>
          </p:nvPr>
        </p:nvSpPr>
        <p:spPr>
          <a:xfrm>
            <a:off x="4445000" y="6356350"/>
            <a:ext cx="6380018" cy="365125"/>
          </a:xfrm>
          <a:prstGeom prst="rect">
            <a:avLst/>
          </a:prstGeom>
        </p:spPr>
        <p:txBody>
          <a:bodyPr vert="horz" lIns="91440" tIns="36000" rIns="91440" bIns="36000" rtlCol="0" anchor="b" anchorCtr="0"/>
          <a:lstStyle>
            <a:lvl1pPr algn="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680DA2C-4054-4870-AE04-3BEF0E4964D5}"/>
              </a:ext>
            </a:extLst>
          </p:cNvPr>
          <p:cNvSpPr>
            <a:spLocks noGrp="1"/>
          </p:cNvSpPr>
          <p:nvPr>
            <p:ph type="sldNum" sz="quarter" idx="4"/>
          </p:nvPr>
        </p:nvSpPr>
        <p:spPr>
          <a:xfrm>
            <a:off x="11044381" y="6356350"/>
            <a:ext cx="759691" cy="365125"/>
          </a:xfrm>
          <a:prstGeom prst="rect">
            <a:avLst/>
          </a:prstGeom>
        </p:spPr>
        <p:txBody>
          <a:bodyPr vert="horz" lIns="91440" tIns="36000" rIns="91440" bIns="36000" rtlCol="0" anchor="b" anchorCtr="0"/>
          <a:lstStyle>
            <a:lvl1pPr algn="r">
              <a:defRPr sz="1200">
                <a:solidFill>
                  <a:schemeClr val="tx1">
                    <a:tint val="75000"/>
                  </a:schemeClr>
                </a:solidFill>
              </a:defRPr>
            </a:lvl1pPr>
          </a:lstStyle>
          <a:p>
            <a:fld id="{06A44ADC-FBC0-4698-B0EC-1AD4A4060383}" type="slidenum">
              <a:rPr lang="en-GB" smtClean="0"/>
              <a:t>‹#›</a:t>
            </a:fld>
            <a:endParaRPr lang="en-GB"/>
          </a:p>
        </p:txBody>
      </p:sp>
    </p:spTree>
    <p:extLst>
      <p:ext uri="{BB962C8B-B14F-4D97-AF65-F5344CB8AC3E}">
        <p14:creationId xmlns:p14="http://schemas.microsoft.com/office/powerpoint/2010/main" val="2091251483"/>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 id="2147483799" r:id="rId18"/>
    <p:sldLayoutId id="2147483800" r:id="rId19"/>
  </p:sldLayoutIdLst>
  <p:txStyles>
    <p:titleStyle>
      <a:lvl1pPr algn="l" defTabSz="914400" rtl="0" eaLnBrk="1" latinLnBrk="0" hangingPunct="1">
        <a:lnSpc>
          <a:spcPct val="90000"/>
        </a:lnSpc>
        <a:spcBef>
          <a:spcPct val="0"/>
        </a:spcBef>
        <a:buNone/>
        <a:defRPr lang="en-GB" sz="3200" b="1" kern="1200" dirty="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100" b="1" kern="1200" dirty="0" smtClean="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US" sz="1600" b="1" kern="1200" dirty="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mn-lt"/>
          <a:ea typeface="+mn-ea"/>
          <a:cs typeface="+mn-cs"/>
        </a:defRPr>
      </a:lvl3pPr>
      <a:lvl4pPr marL="57150" indent="-285750" algn="l" defTabSz="914400" rtl="0" eaLnBrk="1" latinLnBrk="0" hangingPunct="1">
        <a:lnSpc>
          <a:spcPct val="90000"/>
        </a:lnSpc>
        <a:spcBef>
          <a:spcPts val="500"/>
        </a:spcBef>
        <a:buFont typeface="Arial" panose="020B0604020202020204" pitchFamily="34" charset="0"/>
        <a:buChar char="•"/>
        <a:defRPr lang="en-US" sz="1600" kern="1200" dirty="0" smtClean="0">
          <a:solidFill>
            <a:schemeClr val="tx1"/>
          </a:solidFill>
          <a:latin typeface="+mn-lt"/>
          <a:ea typeface="+mn-ea"/>
          <a:cs typeface="+mn-cs"/>
        </a:defRPr>
      </a:lvl4pPr>
      <a:lvl5pPr marL="517950" indent="-285750" algn="l" defTabSz="914400" rtl="0" eaLnBrk="1" latinLnBrk="0" hangingPunct="1">
        <a:lnSpc>
          <a:spcPct val="90000"/>
        </a:lnSpc>
        <a:spcBef>
          <a:spcPts val="500"/>
        </a:spcBef>
        <a:buFont typeface="Arial" panose="020B0604020202020204" pitchFamily="34" charset="0"/>
        <a:buChar char="•"/>
        <a:defRPr lang="en-GB" sz="16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851163"/>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0F59CF-33FC-CB49-BB1F-424B2756A6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6D70D5-3005-8042-BAC8-300EC8077C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A9C8EA3-ACB4-E84E-9E41-164BD7555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F9B85C-135E-1D42-B644-9E37E38C40CC}" type="datetimeFigureOut">
              <a:rPr lang="en-GB" smtClean="0"/>
              <a:t>24/08/2023</a:t>
            </a:fld>
            <a:endParaRPr lang="en-GB"/>
          </a:p>
        </p:txBody>
      </p:sp>
      <p:sp>
        <p:nvSpPr>
          <p:cNvPr id="5" name="Footer Placeholder 4">
            <a:extLst>
              <a:ext uri="{FF2B5EF4-FFF2-40B4-BE49-F238E27FC236}">
                <a16:creationId xmlns:a16="http://schemas.microsoft.com/office/drawing/2014/main" id="{C6F6C007-BFEC-7F45-9CBF-7CF6E65364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699DC16-A8CE-7645-9563-0CF4E4722F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C2E4FB-93AD-9F4F-A4A7-B9E8FED6A981}" type="slidenum">
              <a:rPr lang="en-GB" smtClean="0"/>
              <a:t>‹#›</a:t>
            </a:fld>
            <a:endParaRPr lang="en-GB"/>
          </a:p>
        </p:txBody>
      </p:sp>
    </p:spTree>
    <p:extLst>
      <p:ext uri="{BB962C8B-B14F-4D97-AF65-F5344CB8AC3E}">
        <p14:creationId xmlns:p14="http://schemas.microsoft.com/office/powerpoint/2010/main" val="163703135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8/24/2023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90" r:id="rId1"/>
    <p:sldLayoutId id="2147483862" r:id="rId2"/>
    <p:sldLayoutId id="2147483854" r:id="rId3"/>
    <p:sldLayoutId id="2147483859" r:id="rId4"/>
    <p:sldLayoutId id="2147483860" r:id="rId5"/>
    <p:sldLayoutId id="2147483857" r:id="rId6"/>
    <p:sldLayoutId id="2147483821" r:id="rId7"/>
    <p:sldLayoutId id="2147483867" r:id="rId8"/>
    <p:sldLayoutId id="2147483880" r:id="rId9"/>
    <p:sldLayoutId id="2147483891" r:id="rId10"/>
    <p:sldLayoutId id="214748389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mailto:maddy.desforges@navca.org.uk" TargetMode="External"/><Relationship Id="rId1" Type="http://schemas.openxmlformats.org/officeDocument/2006/relationships/slideLayout" Target="../slideLayouts/slideLayout277.xml"/><Relationship Id="rId4" Type="http://schemas.openxmlformats.org/officeDocument/2006/relationships/image" Target="../media/image57.svg"/></Relationships>
</file>

<file path=ppt/slides/_rels/slide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77.xml"/><Relationship Id="rId4" Type="http://schemas.openxmlformats.org/officeDocument/2006/relationships/image" Target="../media/image60.png"/></Relationships>
</file>

<file path=ppt/slides/_rels/slide13.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58.png"/><Relationship Id="rId1" Type="http://schemas.openxmlformats.org/officeDocument/2006/relationships/slideLayout" Target="../slideLayouts/slideLayout277.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277.xml"/><Relationship Id="rId5" Type="http://schemas.openxmlformats.org/officeDocument/2006/relationships/hyperlink" Target="https://img1.wsimg.com/blobby/go/3a793028-c4be-4bb1-ac4a-38157c70e533/downloads/Sefton%20SP%20Network%20Case%20Study.pdf?ver=1676885301855" TargetMode="External"/><Relationship Id="rId4" Type="http://schemas.openxmlformats.org/officeDocument/2006/relationships/hyperlink" Target="https://img1.wsimg.com/blobby/go/3a793028-c4be-4bb1-ac4a-38157c70e533/downloads/Redbridge%20SP%20Network%20Case%20Study.pdf?ver=1676885301855"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8.png"/><Relationship Id="rId1" Type="http://schemas.openxmlformats.org/officeDocument/2006/relationships/slideLayout" Target="../slideLayouts/slideLayout277.xml"/><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8.png"/><Relationship Id="rId1" Type="http://schemas.openxmlformats.org/officeDocument/2006/relationships/slideLayout" Target="../slideLayouts/slideLayout277.xml"/><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hyperlink" Target="https://navca.org.uk/social-prescribing" TargetMode="External"/><Relationship Id="rId7" Type="http://schemas.openxmlformats.org/officeDocument/2006/relationships/hyperlink" Target="https://socialprescribingacademy.org.uk/" TargetMode="External"/><Relationship Id="rId2" Type="http://schemas.openxmlformats.org/officeDocument/2006/relationships/image" Target="../media/image58.png"/><Relationship Id="rId1" Type="http://schemas.openxmlformats.org/officeDocument/2006/relationships/slideLayout" Target="../slideLayouts/slideLayout277.xml"/><Relationship Id="rId6" Type="http://schemas.openxmlformats.org/officeDocument/2006/relationships/image" Target="../media/image69.jpeg"/><Relationship Id="rId5" Type="http://schemas.openxmlformats.org/officeDocument/2006/relationships/image" Target="../media/image68.sv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8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8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8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8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8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88.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hyperlink" Target="https://www.lincolnshirecvs.org.uk/" TargetMode="External"/><Relationship Id="rId7" Type="http://schemas.openxmlformats.org/officeDocument/2006/relationships/image" Target="../media/image70.png"/><Relationship Id="rId2" Type="http://schemas.openxmlformats.org/officeDocument/2006/relationships/hyperlink" Target="https://voluntarycentreservices.org.uk/" TargetMode="External"/><Relationship Id="rId1" Type="http://schemas.openxmlformats.org/officeDocument/2006/relationships/slideLayout" Target="../slideLayouts/slideLayout289.xml"/><Relationship Id="rId6" Type="http://schemas.openxmlformats.org/officeDocument/2006/relationships/hyperlink" Target="mailto:sonialewis@lincolnshirecvs.org.uk" TargetMode="External"/><Relationship Id="rId11" Type="http://schemas.openxmlformats.org/officeDocument/2006/relationships/image" Target="../media/image74.png"/><Relationship Id="rId5" Type="http://schemas.openxmlformats.org/officeDocument/2006/relationships/hyperlink" Target="mailto:cheybrown@lincolnshirecvs.org.uk" TargetMode="External"/><Relationship Id="rId10" Type="http://schemas.openxmlformats.org/officeDocument/2006/relationships/image" Target="../media/image73.png"/><Relationship Id="rId4" Type="http://schemas.openxmlformats.org/officeDocument/2006/relationships/hyperlink" Target="mailto:Kirsten@voluntarycentreservices.org.uk" TargetMode="External"/><Relationship Id="rId9" Type="http://schemas.openxmlformats.org/officeDocument/2006/relationships/image" Target="../media/image7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99.xml"/></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xml"/><Relationship Id="rId1" Type="http://schemas.openxmlformats.org/officeDocument/2006/relationships/slideLayout" Target="../slideLayouts/slideLayout300.xml"/><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xml"/><Relationship Id="rId1" Type="http://schemas.openxmlformats.org/officeDocument/2006/relationships/slideLayout" Target="../slideLayouts/slideLayout300.xml"/><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99.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xml"/><Relationship Id="rId1" Type="http://schemas.openxmlformats.org/officeDocument/2006/relationships/slideLayout" Target="../slideLayouts/slideLayout299.xml"/><Relationship Id="rId4" Type="http://schemas.openxmlformats.org/officeDocument/2006/relationships/image" Target="../media/image82.jpeg"/></Relationships>
</file>

<file path=ppt/slides/_rels/slide3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83.png"/><Relationship Id="rId1" Type="http://schemas.openxmlformats.org/officeDocument/2006/relationships/slideLayout" Target="../slideLayouts/slideLayout300.xml"/><Relationship Id="rId5" Type="http://schemas.openxmlformats.org/officeDocument/2006/relationships/image" Target="../media/image84.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0.xml"/><Relationship Id="rId1" Type="http://schemas.openxmlformats.org/officeDocument/2006/relationships/slideLayout" Target="../slideLayouts/slideLayout304.xml"/><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1.xml"/><Relationship Id="rId1" Type="http://schemas.openxmlformats.org/officeDocument/2006/relationships/slideLayout" Target="../slideLayouts/slideLayout304.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305.xml"/><Relationship Id="rId6" Type="http://schemas.openxmlformats.org/officeDocument/2006/relationships/chart" Target="../charts/chart2.xml"/><Relationship Id="rId5" Type="http://schemas.openxmlformats.org/officeDocument/2006/relationships/image" Target="../media/image87.png"/><Relationship Id="rId4" Type="http://schemas.openxmlformats.org/officeDocument/2006/relationships/chart" Target="../charts/chart1.xml"/></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3.xml"/><Relationship Id="rId1" Type="http://schemas.openxmlformats.org/officeDocument/2006/relationships/slideLayout" Target="../slideLayouts/slideLayout300.xml"/><Relationship Id="rId6" Type="http://schemas.openxmlformats.org/officeDocument/2006/relationships/chart" Target="../charts/chart5.xml"/><Relationship Id="rId5" Type="http://schemas.openxmlformats.org/officeDocument/2006/relationships/image" Target="../media/image89.png"/><Relationship Id="rId4" Type="http://schemas.openxmlformats.org/officeDocument/2006/relationships/chart" Target="../charts/chart4.xml"/></Relationships>
</file>

<file path=ppt/slides/_rels/slide38.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chart" Target="../charts/chart8.xml"/><Relationship Id="rId2" Type="http://schemas.openxmlformats.org/officeDocument/2006/relationships/notesSlide" Target="../notesSlides/notesSlide14.xml"/><Relationship Id="rId1" Type="http://schemas.openxmlformats.org/officeDocument/2006/relationships/slideLayout" Target="../slideLayouts/slideLayout300.xml"/><Relationship Id="rId6" Type="http://schemas.openxmlformats.org/officeDocument/2006/relationships/image" Target="../media/image89.png"/><Relationship Id="rId5" Type="http://schemas.openxmlformats.org/officeDocument/2006/relationships/chart" Target="../charts/chart7.xml"/><Relationship Id="rId4" Type="http://schemas.openxmlformats.org/officeDocument/2006/relationships/chart" Target="../charts/chart6.xml"/></Relationships>
</file>

<file path=ppt/slides/_rels/slide3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00.xml"/></Relationships>
</file>

<file path=ppt/slides/_rels/slide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5.xml"/><Relationship Id="rId1" Type="http://schemas.openxmlformats.org/officeDocument/2006/relationships/slideLayout" Target="../slideLayouts/slideLayout305.xml"/><Relationship Id="rId4" Type="http://schemas.openxmlformats.org/officeDocument/2006/relationships/image" Target="../media/image92.jpeg"/></Relationships>
</file>

<file path=ppt/slides/_rels/slide4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88.jpeg"/><Relationship Id="rId7" Type="http://schemas.openxmlformats.org/officeDocument/2006/relationships/image" Target="../media/image96.jpeg"/><Relationship Id="rId2" Type="http://schemas.openxmlformats.org/officeDocument/2006/relationships/notesSlide" Target="../notesSlides/notesSlide16.xml"/><Relationship Id="rId1" Type="http://schemas.openxmlformats.org/officeDocument/2006/relationships/slideLayout" Target="../slideLayouts/slideLayout300.xml"/><Relationship Id="rId6" Type="http://schemas.openxmlformats.org/officeDocument/2006/relationships/image" Target="../media/image95.png"/><Relationship Id="rId5" Type="http://schemas.openxmlformats.org/officeDocument/2006/relationships/image" Target="../media/image94.jpeg"/><Relationship Id="rId4" Type="http://schemas.openxmlformats.org/officeDocument/2006/relationships/image" Target="../media/image93.png"/><Relationship Id="rId9" Type="http://schemas.openxmlformats.org/officeDocument/2006/relationships/image" Target="../media/image98.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5.xml"/><Relationship Id="rId5" Type="http://schemas.openxmlformats.org/officeDocument/2006/relationships/image" Target="../media/image102.jpeg"/><Relationship Id="rId4" Type="http://schemas.openxmlformats.org/officeDocument/2006/relationships/image" Target="../media/image10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91E27-888D-CE42-A541-F5A60BCD3933}"/>
              </a:ext>
            </a:extLst>
          </p:cNvPr>
          <p:cNvSpPr>
            <a:spLocks noGrp="1"/>
          </p:cNvSpPr>
          <p:nvPr>
            <p:ph type="ctrTitle"/>
          </p:nvPr>
        </p:nvSpPr>
        <p:spPr>
          <a:xfrm>
            <a:off x="496259" y="3154209"/>
            <a:ext cx="11213804" cy="701054"/>
          </a:xfrm>
        </p:spPr>
        <p:txBody>
          <a:bodyPr/>
          <a:lstStyle/>
          <a:p>
            <a:r>
              <a:rPr lang="en-US" sz="3200" dirty="0">
                <a:solidFill>
                  <a:srgbClr val="006EAB"/>
                </a:solidFill>
                <a:latin typeface="Trebuchet MS"/>
              </a:rPr>
              <a:t>NASP webinar: NAVCA Social Prescribing Project</a:t>
            </a:r>
            <a:endParaRPr lang="en-US" sz="3200" dirty="0">
              <a:solidFill>
                <a:srgbClr val="006EAB"/>
              </a:solidFill>
              <a:latin typeface="Trebuchet MS"/>
              <a:cs typeface="Arial"/>
            </a:endParaRPr>
          </a:p>
        </p:txBody>
      </p:sp>
      <p:sp>
        <p:nvSpPr>
          <p:cNvPr id="3" name="Subtitle 2">
            <a:extLst>
              <a:ext uri="{FF2B5EF4-FFF2-40B4-BE49-F238E27FC236}">
                <a16:creationId xmlns:a16="http://schemas.microsoft.com/office/drawing/2014/main" id="{F349D048-292A-F443-9F15-3F0A1521906C}"/>
              </a:ext>
            </a:extLst>
          </p:cNvPr>
          <p:cNvSpPr>
            <a:spLocks noGrp="1"/>
          </p:cNvSpPr>
          <p:nvPr>
            <p:ph type="subTitle" idx="1"/>
          </p:nvPr>
        </p:nvSpPr>
        <p:spPr>
          <a:xfrm>
            <a:off x="253805" y="4136820"/>
            <a:ext cx="8258133" cy="2037357"/>
          </a:xfrm>
        </p:spPr>
        <p:txBody>
          <a:bodyPr vert="horz" lIns="91440" tIns="45720" rIns="91440" bIns="45720" rtlCol="0" anchor="t">
            <a:noAutofit/>
          </a:bodyPr>
          <a:lstStyle/>
          <a:p>
            <a:pPr>
              <a:buFont typeface="Symbol"/>
              <a:buChar char="•"/>
              <a:tabLst>
                <a:tab pos="457200" algn="l"/>
              </a:tabLst>
            </a:pPr>
            <a:r>
              <a:rPr lang="en-GB" sz="1400" i="1" dirty="0">
                <a:solidFill>
                  <a:schemeClr val="tx1"/>
                </a:solidFill>
                <a:latin typeface="Trebuchet MS"/>
                <a:cs typeface="Arial"/>
              </a:rPr>
              <a:t>Conor Smith - Projects Officer at NAVCA, Chair</a:t>
            </a:r>
          </a:p>
          <a:p>
            <a:pPr>
              <a:buFont typeface="Symbol"/>
              <a:buChar char="•"/>
              <a:tabLst>
                <a:tab pos="457200" algn="l"/>
              </a:tabLst>
            </a:pPr>
            <a:r>
              <a:rPr lang="en-GB" sz="1400" i="1" dirty="0">
                <a:solidFill>
                  <a:schemeClr val="tx1"/>
                </a:solidFill>
                <a:latin typeface="Trebuchet MS"/>
                <a:ea typeface="Calibri" panose="020F0502020204030204" pitchFamily="34" charset="0"/>
                <a:cs typeface="Arial"/>
              </a:rPr>
              <a:t>Charlotte Osborn-Forde - CEO, NASP</a:t>
            </a:r>
          </a:p>
          <a:p>
            <a:pPr>
              <a:buFont typeface="Symbol"/>
              <a:buChar char="•"/>
              <a:tabLst>
                <a:tab pos="457200" algn="l"/>
              </a:tabLst>
            </a:pPr>
            <a:r>
              <a:rPr lang="en-GB" sz="1400" i="1" dirty="0">
                <a:solidFill>
                  <a:schemeClr val="tx1"/>
                </a:solidFill>
                <a:latin typeface="Trebuchet MS"/>
                <a:ea typeface="Calibri" panose="020F0502020204030204" pitchFamily="34" charset="0"/>
                <a:cs typeface="Arial"/>
              </a:rPr>
              <a:t>Maddy Desforges - CEO at NAVCA </a:t>
            </a:r>
          </a:p>
          <a:p>
            <a:pPr>
              <a:buFont typeface="Symbol"/>
              <a:buChar char="•"/>
              <a:tabLst>
                <a:tab pos="457200" algn="l"/>
              </a:tabLst>
            </a:pPr>
            <a:r>
              <a:rPr lang="en-GB" sz="1400" i="1" dirty="0">
                <a:solidFill>
                  <a:schemeClr val="tx1"/>
                </a:solidFill>
                <a:latin typeface="Trebuchet MS"/>
                <a:ea typeface="Calibri" panose="020F0502020204030204" pitchFamily="34" charset="0"/>
                <a:cs typeface="Arial"/>
              </a:rPr>
              <a:t>Spirit of 2012 </a:t>
            </a:r>
          </a:p>
          <a:p>
            <a:pPr>
              <a:buFont typeface="Symbol"/>
              <a:buChar char="•"/>
              <a:tabLst>
                <a:tab pos="457200" algn="l"/>
              </a:tabLst>
            </a:pPr>
            <a:r>
              <a:rPr lang="en-GB" sz="1400" i="1" dirty="0">
                <a:solidFill>
                  <a:schemeClr val="tx1"/>
                </a:solidFill>
                <a:latin typeface="Trebuchet MS"/>
                <a:ea typeface="Calibri" panose="020F0502020204030204" pitchFamily="34" charset="0"/>
                <a:cs typeface="Arial"/>
              </a:rPr>
              <a:t>Kirsten Ingram - </a:t>
            </a:r>
            <a:r>
              <a:rPr lang="en-GB" sz="1400" i="1" dirty="0">
                <a:latin typeface="Trebuchet MS"/>
                <a:ea typeface="Calibri" panose="020F0502020204030204" pitchFamily="34" charset="0"/>
                <a:cs typeface="Calibri"/>
              </a:rPr>
              <a:t> </a:t>
            </a:r>
            <a:r>
              <a:rPr lang="en-GB" sz="1400" i="1" dirty="0">
                <a:solidFill>
                  <a:schemeClr val="tx1"/>
                </a:solidFill>
                <a:latin typeface="Trebuchet MS"/>
                <a:ea typeface="Calibri" panose="020F0502020204030204" pitchFamily="34" charset="0"/>
                <a:cs typeface="Arial"/>
              </a:rPr>
              <a:t>Strategic Lead – Social Prescribing at Voluntary Centre Services</a:t>
            </a:r>
            <a:endParaRPr lang="en-GB" sz="1400" i="1" dirty="0">
              <a:solidFill>
                <a:schemeClr val="tx1"/>
              </a:solidFill>
              <a:effectLst/>
              <a:latin typeface="Trebuchet MS"/>
              <a:ea typeface="Calibri" panose="020F0502020204030204" pitchFamily="34" charset="0"/>
              <a:cs typeface="Arial"/>
            </a:endParaRPr>
          </a:p>
          <a:p>
            <a:pPr>
              <a:buFont typeface="Symbol"/>
              <a:buChar char="•"/>
            </a:pPr>
            <a:r>
              <a:rPr lang="en-GB" sz="1400" i="1" dirty="0">
                <a:solidFill>
                  <a:schemeClr val="tx1"/>
                </a:solidFill>
                <a:latin typeface="Trebuchet MS"/>
                <a:ea typeface="Calibri" panose="020F0502020204030204" pitchFamily="34" charset="0"/>
                <a:cs typeface="Arial"/>
              </a:rPr>
              <a:t>Bruce Poole - Strategic Lead and Social Prescribing Programme Manager at Salford Community and Voluntary Services</a:t>
            </a:r>
          </a:p>
          <a:p>
            <a:pPr>
              <a:lnSpc>
                <a:spcPct val="100000"/>
              </a:lnSpc>
            </a:pPr>
            <a:endParaRPr lang="en-GB" sz="1400" i="1" dirty="0">
              <a:solidFill>
                <a:schemeClr val="tx1"/>
              </a:solidFill>
              <a:effectLst/>
              <a:latin typeface="Trebuchet MS"/>
              <a:ea typeface="Calibri" panose="020F0502020204030204" pitchFamily="34" charset="0"/>
              <a:cs typeface="Arial"/>
            </a:endParaRPr>
          </a:p>
          <a:p>
            <a:pPr lvl="0">
              <a:spcAft>
                <a:spcPts val="1200"/>
              </a:spcAft>
              <a:buSzPts val="1000"/>
              <a:tabLst>
                <a:tab pos="457200" algn="l"/>
              </a:tabLst>
            </a:pPr>
            <a:endParaRPr lang="en-GB" sz="1400" i="1" dirty="0">
              <a:solidFill>
                <a:srgbClr val="242424"/>
              </a:solidFill>
              <a:effectLst/>
              <a:latin typeface="Trebuchet MS"/>
              <a:ea typeface="Calibri" panose="020F0502020204030204" pitchFamily="34" charset="0"/>
              <a:cs typeface="Calibri" panose="020F0502020204030204" pitchFamily="34" charset="0"/>
            </a:endParaRPr>
          </a:p>
          <a:p>
            <a:endParaRPr lang="en-GB" sz="1400" i="1" dirty="0">
              <a:effectLst/>
              <a:latin typeface="Trebuchet MS"/>
              <a:ea typeface="Calibri" panose="020F0502020204030204" pitchFamily="34" charset="0"/>
              <a:cs typeface="Calibri" panose="020F0502020204030204" pitchFamily="34" charset="0"/>
            </a:endParaRPr>
          </a:p>
          <a:p>
            <a:pPr>
              <a:spcAft>
                <a:spcPts val="1200"/>
              </a:spcAft>
              <a:buSzPts val="1000"/>
              <a:defRPr/>
            </a:pPr>
            <a:endParaRPr lang="en-GB" sz="1400" b="0" i="1" u="none" strike="noStrike" kern="1200" cap="none" spc="0" normalizeH="0" baseline="0" noProof="0" dirty="0">
              <a:ln>
                <a:noFill/>
              </a:ln>
              <a:solidFill>
                <a:srgbClr val="242424"/>
              </a:solidFill>
              <a:effectLst/>
              <a:uLnTx/>
              <a:uFillTx/>
              <a:latin typeface="Trebuchet MS"/>
              <a:cs typeface="Calibri" panose="020F0502020204030204" pitchFamily="34" charset="0"/>
            </a:endParaRPr>
          </a:p>
          <a:p>
            <a:pPr>
              <a:defRPr/>
            </a:pPr>
            <a:endParaRPr lang="en-GB" sz="1400" i="1" dirty="0">
              <a:latin typeface="Trebuchet MS"/>
              <a:cs typeface="Calibri" panose="020F0502020204030204" pitchFamily="34" charset="0"/>
            </a:endParaRPr>
          </a:p>
          <a:p>
            <a:pPr>
              <a:defRPr/>
            </a:pPr>
            <a:endParaRPr lang="en-US" sz="1400" i="1" dirty="0">
              <a:latin typeface="Trebuchet MS" panose="020B0703020202090204" pitchFamily="34" charset="0"/>
            </a:endParaRPr>
          </a:p>
          <a:p>
            <a:pPr>
              <a:defRPr/>
            </a:pPr>
            <a:endParaRPr lang="en-US" sz="1400" i="1" dirty="0">
              <a:latin typeface="Trebuchet MS" panose="020B0703020202090204" pitchFamily="34" charset="0"/>
            </a:endParaRPr>
          </a:p>
        </p:txBody>
      </p:sp>
    </p:spTree>
    <p:extLst>
      <p:ext uri="{BB962C8B-B14F-4D97-AF65-F5344CB8AC3E}">
        <p14:creationId xmlns:p14="http://schemas.microsoft.com/office/powerpoint/2010/main" val="3237793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F25AA8-F523-1348-9D85-05A45C31907D}"/>
              </a:ext>
            </a:extLst>
          </p:cNvPr>
          <p:cNvSpPr>
            <a:spLocks noGrp="1"/>
          </p:cNvSpPr>
          <p:nvPr>
            <p:ph idx="1"/>
          </p:nvPr>
        </p:nvSpPr>
        <p:spPr>
          <a:xfrm>
            <a:off x="838200" y="3448654"/>
            <a:ext cx="10515600" cy="2817628"/>
          </a:xfrm>
        </p:spPr>
        <p:txBody>
          <a:bodyPr vert="horz" lIns="91440" tIns="45720" rIns="91440" bIns="45720" rtlCol="0" anchor="t">
            <a:noAutofit/>
          </a:bodyPr>
          <a:lstStyle/>
          <a:p>
            <a:pPr marL="0" indent="0" algn="ctr">
              <a:buNone/>
            </a:pPr>
            <a:endParaRPr lang="en-GB" sz="2800" b="1" dirty="0">
              <a:solidFill>
                <a:srgbClr val="242424"/>
              </a:solidFill>
              <a:effectLst/>
              <a:latin typeface="Arial Nova"/>
              <a:ea typeface="Times New Roman" panose="02020603050405020304" pitchFamily="18" charset="0"/>
            </a:endParaRPr>
          </a:p>
          <a:p>
            <a:pPr algn="ctr">
              <a:buNone/>
            </a:pPr>
            <a:r>
              <a:rPr lang="en-GB" sz="2800" b="1" dirty="0">
                <a:latin typeface="Arial Nova"/>
              </a:rPr>
              <a:t>CEO, NAVCA</a:t>
            </a:r>
            <a:endParaRPr lang="en-GB" dirty="0"/>
          </a:p>
          <a:p>
            <a:pPr marL="0" indent="0" algn="ctr">
              <a:buNone/>
            </a:pPr>
            <a:endParaRPr lang="en-GB" sz="2800" b="1" dirty="0">
              <a:solidFill>
                <a:schemeClr val="tx1"/>
              </a:solidFill>
              <a:latin typeface="Arial Nova"/>
              <a:cs typeface="Arial"/>
            </a:endParaRPr>
          </a:p>
        </p:txBody>
      </p:sp>
      <p:sp>
        <p:nvSpPr>
          <p:cNvPr id="3" name="Title 2">
            <a:extLst>
              <a:ext uri="{FF2B5EF4-FFF2-40B4-BE49-F238E27FC236}">
                <a16:creationId xmlns:a16="http://schemas.microsoft.com/office/drawing/2014/main" id="{8C2FDE00-47A5-FECD-3489-4469867C5C90}"/>
              </a:ext>
            </a:extLst>
          </p:cNvPr>
          <p:cNvSpPr>
            <a:spLocks noGrp="1"/>
          </p:cNvSpPr>
          <p:nvPr>
            <p:ph type="title"/>
          </p:nvPr>
        </p:nvSpPr>
        <p:spPr>
          <a:xfrm>
            <a:off x="838200" y="1918188"/>
            <a:ext cx="10515600" cy="1258262"/>
          </a:xfrm>
        </p:spPr>
        <p:txBody>
          <a:bodyPr/>
          <a:lstStyle/>
          <a:p>
            <a:pPr algn="ctr"/>
            <a:r>
              <a:rPr lang="en-GB" sz="6000" b="1" dirty="0">
                <a:latin typeface="Arialle Bold"/>
                <a:cs typeface="Arial"/>
              </a:rPr>
              <a:t>Maddy Desforges</a:t>
            </a:r>
            <a:endParaRPr lang="en-US" dirty="0"/>
          </a:p>
        </p:txBody>
      </p:sp>
      <p:sp>
        <p:nvSpPr>
          <p:cNvPr id="4" name="Slide Number Placeholder 3">
            <a:extLst>
              <a:ext uri="{FF2B5EF4-FFF2-40B4-BE49-F238E27FC236}">
                <a16:creationId xmlns:a16="http://schemas.microsoft.com/office/drawing/2014/main" id="{B56222ED-380D-E918-F15B-C6C90E8188F1}"/>
              </a:ext>
            </a:extLst>
          </p:cNvPr>
          <p:cNvSpPr>
            <a:spLocks noGrp="1"/>
          </p:cNvSpPr>
          <p:nvPr>
            <p:ph type="sldNum" sz="quarter" idx="12"/>
          </p:nvPr>
        </p:nvSpPr>
        <p:spPr/>
        <p:txBody>
          <a:bodyPr/>
          <a:lstStyle/>
          <a:p>
            <a:r>
              <a:rPr lang="en-US"/>
              <a:t>Page </a:t>
            </a:r>
            <a:fld id="{6CD04867-206E-8E42-A1B6-AF5E95E31B30}" type="slidenum">
              <a:rPr lang="en-US" dirty="0" smtClean="0"/>
              <a:pPr/>
              <a:t>10</a:t>
            </a:fld>
            <a:endParaRPr lang="en-US" sz="1000"/>
          </a:p>
        </p:txBody>
      </p:sp>
      <p:sp>
        <p:nvSpPr>
          <p:cNvPr id="5" name="Footer Placeholder 4">
            <a:extLst>
              <a:ext uri="{FF2B5EF4-FFF2-40B4-BE49-F238E27FC236}">
                <a16:creationId xmlns:a16="http://schemas.microsoft.com/office/drawing/2014/main" id="{F829E093-D6E9-3374-8CA0-81A3190E1A34}"/>
              </a:ext>
            </a:extLst>
          </p:cNvPr>
          <p:cNvSpPr>
            <a:spLocks noGrp="1"/>
          </p:cNvSpPr>
          <p:nvPr>
            <p:ph type="ftr" sz="quarter" idx="11"/>
          </p:nvPr>
        </p:nvSpPr>
        <p:spPr/>
        <p:txBody>
          <a:bodyPr/>
          <a:lstStyle/>
          <a:p>
            <a:pPr algn="l"/>
            <a:r>
              <a:rPr lang="en-US"/>
              <a:t>Title of section in the footer for accessible purposes</a:t>
            </a:r>
          </a:p>
        </p:txBody>
      </p:sp>
    </p:spTree>
    <p:extLst>
      <p:ext uri="{BB962C8B-B14F-4D97-AF65-F5344CB8AC3E}">
        <p14:creationId xmlns:p14="http://schemas.microsoft.com/office/powerpoint/2010/main" val="3190523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7254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06FC5B-8DA2-0DCE-B9C6-3BAA17AD9EF8}"/>
              </a:ext>
            </a:extLst>
          </p:cNvPr>
          <p:cNvSpPr>
            <a:spLocks noGrp="1"/>
          </p:cNvSpPr>
          <p:nvPr>
            <p:ph type="ctrTitle"/>
          </p:nvPr>
        </p:nvSpPr>
        <p:spPr/>
        <p:txBody>
          <a:bodyPr/>
          <a:lstStyle/>
          <a:p>
            <a:r>
              <a:rPr lang="en-US" sz="4950" b="1">
                <a:solidFill>
                  <a:schemeClr val="bg1"/>
                </a:solidFill>
                <a:latin typeface="+mn-lt"/>
              </a:rPr>
              <a:t>NASP-NAVCA Webinar: Social Prescribing </a:t>
            </a:r>
            <a:br>
              <a:rPr lang="en-US" sz="4950" b="1">
                <a:solidFill>
                  <a:schemeClr val="bg1"/>
                </a:solidFill>
                <a:latin typeface="+mn-lt"/>
              </a:rPr>
            </a:br>
            <a:r>
              <a:rPr lang="en-US" sz="4950" b="1">
                <a:solidFill>
                  <a:schemeClr val="bg1"/>
                </a:solidFill>
                <a:latin typeface="+mn-lt"/>
              </a:rPr>
              <a:t>in the VCSE</a:t>
            </a:r>
            <a:endParaRPr lang="en-GB" b="1">
              <a:solidFill>
                <a:schemeClr val="bg1"/>
              </a:solidFill>
              <a:latin typeface="+mn-lt"/>
            </a:endParaRPr>
          </a:p>
        </p:txBody>
      </p:sp>
      <p:sp>
        <p:nvSpPr>
          <p:cNvPr id="3" name="Subtitle 2">
            <a:extLst>
              <a:ext uri="{FF2B5EF4-FFF2-40B4-BE49-F238E27FC236}">
                <a16:creationId xmlns:a16="http://schemas.microsoft.com/office/drawing/2014/main" id="{8683C739-074E-AC2C-2D9E-3D6852C6E384}"/>
              </a:ext>
            </a:extLst>
          </p:cNvPr>
          <p:cNvSpPr>
            <a:spLocks noGrp="1"/>
          </p:cNvSpPr>
          <p:nvPr>
            <p:ph type="subTitle" idx="1"/>
          </p:nvPr>
        </p:nvSpPr>
        <p:spPr/>
        <p:txBody>
          <a:bodyPr>
            <a:normAutofit/>
          </a:bodyPr>
          <a:lstStyle/>
          <a:p>
            <a:r>
              <a:rPr lang="en-US">
                <a:solidFill>
                  <a:schemeClr val="bg1"/>
                </a:solidFill>
              </a:rPr>
              <a:t>Maddy Desforges, CEO</a:t>
            </a:r>
          </a:p>
          <a:p>
            <a:r>
              <a:rPr lang="en-US">
                <a:solidFill>
                  <a:schemeClr val="bg1"/>
                </a:solidFill>
              </a:rPr>
              <a:t>22 August, 2023</a:t>
            </a:r>
          </a:p>
          <a:p>
            <a:r>
              <a:rPr lang="en-US">
                <a:solidFill>
                  <a:schemeClr val="bg1"/>
                </a:solidFill>
                <a:hlinkClick r:id="rId2"/>
              </a:rPr>
              <a:t>maddy.desforges@navca.org.uk</a:t>
            </a:r>
            <a:r>
              <a:rPr lang="en-US">
                <a:solidFill>
                  <a:schemeClr val="bg1"/>
                </a:solidFill>
              </a:rPr>
              <a:t> </a:t>
            </a:r>
          </a:p>
        </p:txBody>
      </p:sp>
      <p:pic>
        <p:nvPicPr>
          <p:cNvPr id="5" name="Graphic 4">
            <a:extLst>
              <a:ext uri="{FF2B5EF4-FFF2-40B4-BE49-F238E27FC236}">
                <a16:creationId xmlns:a16="http://schemas.microsoft.com/office/drawing/2014/main" id="{89CD271F-32C0-0259-1D3D-E56CA5473E5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44573" y="5349875"/>
            <a:ext cx="2879654" cy="1185224"/>
          </a:xfrm>
          <a:prstGeom prst="rect">
            <a:avLst/>
          </a:prstGeom>
        </p:spPr>
      </p:pic>
    </p:spTree>
    <p:extLst>
      <p:ext uri="{BB962C8B-B14F-4D97-AF65-F5344CB8AC3E}">
        <p14:creationId xmlns:p14="http://schemas.microsoft.com/office/powerpoint/2010/main" val="2737864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F07818-5570-AE57-F2F1-8B190A4374D0}"/>
              </a:ext>
            </a:extLst>
          </p:cNvPr>
          <p:cNvSpPr/>
          <p:nvPr/>
        </p:nvSpPr>
        <p:spPr>
          <a:xfrm>
            <a:off x="1524000" y="5787505"/>
            <a:ext cx="9144000" cy="1067228"/>
          </a:xfrm>
          <a:prstGeom prst="rect">
            <a:avLst/>
          </a:prstGeom>
          <a:solidFill>
            <a:srgbClr val="C72542"/>
          </a:solidFill>
          <a:ln>
            <a:solidFill>
              <a:srgbClr val="C7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C72542"/>
              </a:solidFill>
            </a:endParaRPr>
          </a:p>
        </p:txBody>
      </p:sp>
      <p:pic>
        <p:nvPicPr>
          <p:cNvPr id="5" name="Picture 4">
            <a:extLst>
              <a:ext uri="{FF2B5EF4-FFF2-40B4-BE49-F238E27FC236}">
                <a16:creationId xmlns:a16="http://schemas.microsoft.com/office/drawing/2014/main" id="{A90A0774-8973-C842-A122-A52465AD373B}"/>
              </a:ext>
            </a:extLst>
          </p:cNvPr>
          <p:cNvPicPr>
            <a:picLocks noChangeAspect="1"/>
          </p:cNvPicPr>
          <p:nvPr/>
        </p:nvPicPr>
        <p:blipFill>
          <a:blip r:embed="rId2"/>
          <a:stretch>
            <a:fillRect/>
          </a:stretch>
        </p:blipFill>
        <p:spPr>
          <a:xfrm>
            <a:off x="1866262" y="5890950"/>
            <a:ext cx="2092714" cy="860338"/>
          </a:xfrm>
          <a:prstGeom prst="rect">
            <a:avLst/>
          </a:prstGeom>
        </p:spPr>
      </p:pic>
      <p:sp>
        <p:nvSpPr>
          <p:cNvPr id="2" name="TextBox 1">
            <a:extLst>
              <a:ext uri="{FF2B5EF4-FFF2-40B4-BE49-F238E27FC236}">
                <a16:creationId xmlns:a16="http://schemas.microsoft.com/office/drawing/2014/main" id="{6D5F5740-0B73-A5AF-AFFC-359D7217AE6C}"/>
              </a:ext>
            </a:extLst>
          </p:cNvPr>
          <p:cNvSpPr txBox="1"/>
          <p:nvPr/>
        </p:nvSpPr>
        <p:spPr>
          <a:xfrm>
            <a:off x="1905451" y="181425"/>
            <a:ext cx="4935132" cy="646331"/>
          </a:xfrm>
          <a:prstGeom prst="rect">
            <a:avLst/>
          </a:prstGeom>
          <a:noFill/>
        </p:spPr>
        <p:txBody>
          <a:bodyPr wrap="square" rtlCol="0">
            <a:spAutoFit/>
          </a:bodyPr>
          <a:lstStyle/>
          <a:p>
            <a:r>
              <a:rPr lang="en-US" sz="3600" b="1">
                <a:solidFill>
                  <a:srgbClr val="C72542"/>
                </a:solidFill>
              </a:rPr>
              <a:t>NAVCA - Who We Are</a:t>
            </a:r>
          </a:p>
        </p:txBody>
      </p:sp>
      <p:pic>
        <p:nvPicPr>
          <p:cNvPr id="3" name="Picture 2">
            <a:extLst>
              <a:ext uri="{FF2B5EF4-FFF2-40B4-BE49-F238E27FC236}">
                <a16:creationId xmlns:a16="http://schemas.microsoft.com/office/drawing/2014/main" id="{F3E9CC9D-6F39-9AAC-C6FD-B7307D1655BE}"/>
              </a:ext>
            </a:extLst>
          </p:cNvPr>
          <p:cNvPicPr>
            <a:picLocks noChangeAspect="1"/>
          </p:cNvPicPr>
          <p:nvPr/>
        </p:nvPicPr>
        <p:blipFill>
          <a:blip r:embed="rId3"/>
          <a:stretch>
            <a:fillRect/>
          </a:stretch>
        </p:blipFill>
        <p:spPr>
          <a:xfrm>
            <a:off x="7008433" y="155298"/>
            <a:ext cx="3532599" cy="5581926"/>
          </a:xfrm>
          <a:prstGeom prst="rect">
            <a:avLst/>
          </a:prstGeom>
        </p:spPr>
      </p:pic>
      <p:pic>
        <p:nvPicPr>
          <p:cNvPr id="6" name="Picture 5">
            <a:extLst>
              <a:ext uri="{FF2B5EF4-FFF2-40B4-BE49-F238E27FC236}">
                <a16:creationId xmlns:a16="http://schemas.microsoft.com/office/drawing/2014/main" id="{6ADE5E0A-B281-9CC9-6271-C9727F8299F0}"/>
              </a:ext>
            </a:extLst>
          </p:cNvPr>
          <p:cNvPicPr>
            <a:picLocks noChangeAspect="1"/>
          </p:cNvPicPr>
          <p:nvPr/>
        </p:nvPicPr>
        <p:blipFill>
          <a:blip r:embed="rId4"/>
          <a:stretch>
            <a:fillRect/>
          </a:stretch>
        </p:blipFill>
        <p:spPr>
          <a:xfrm>
            <a:off x="2512118" y="983452"/>
            <a:ext cx="3505504" cy="4657748"/>
          </a:xfrm>
          <a:prstGeom prst="rect">
            <a:avLst/>
          </a:prstGeom>
        </p:spPr>
      </p:pic>
    </p:spTree>
    <p:extLst>
      <p:ext uri="{BB962C8B-B14F-4D97-AF65-F5344CB8AC3E}">
        <p14:creationId xmlns:p14="http://schemas.microsoft.com/office/powerpoint/2010/main" val="42039090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F07818-5570-AE57-F2F1-8B190A4374D0}"/>
              </a:ext>
            </a:extLst>
          </p:cNvPr>
          <p:cNvSpPr/>
          <p:nvPr/>
        </p:nvSpPr>
        <p:spPr>
          <a:xfrm>
            <a:off x="1524000" y="5787505"/>
            <a:ext cx="9144000" cy="1067228"/>
          </a:xfrm>
          <a:prstGeom prst="rect">
            <a:avLst/>
          </a:prstGeom>
          <a:solidFill>
            <a:srgbClr val="C72542"/>
          </a:solidFill>
          <a:ln>
            <a:solidFill>
              <a:srgbClr val="C7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C72542"/>
              </a:solidFill>
            </a:endParaRPr>
          </a:p>
        </p:txBody>
      </p:sp>
      <p:pic>
        <p:nvPicPr>
          <p:cNvPr id="5" name="Picture 4">
            <a:extLst>
              <a:ext uri="{FF2B5EF4-FFF2-40B4-BE49-F238E27FC236}">
                <a16:creationId xmlns:a16="http://schemas.microsoft.com/office/drawing/2014/main" id="{A90A0774-8973-C842-A122-A52465AD373B}"/>
              </a:ext>
            </a:extLst>
          </p:cNvPr>
          <p:cNvPicPr>
            <a:picLocks noChangeAspect="1"/>
          </p:cNvPicPr>
          <p:nvPr/>
        </p:nvPicPr>
        <p:blipFill>
          <a:blip r:embed="rId2"/>
          <a:stretch>
            <a:fillRect/>
          </a:stretch>
        </p:blipFill>
        <p:spPr>
          <a:xfrm>
            <a:off x="1866262" y="5890950"/>
            <a:ext cx="2092714" cy="860338"/>
          </a:xfrm>
          <a:prstGeom prst="rect">
            <a:avLst/>
          </a:prstGeom>
        </p:spPr>
      </p:pic>
      <p:pic>
        <p:nvPicPr>
          <p:cNvPr id="7" name="Picture 6">
            <a:extLst>
              <a:ext uri="{FF2B5EF4-FFF2-40B4-BE49-F238E27FC236}">
                <a16:creationId xmlns:a16="http://schemas.microsoft.com/office/drawing/2014/main" id="{A115EBC8-84C0-E71D-2BFD-4FC0307996B3}"/>
              </a:ext>
            </a:extLst>
          </p:cNvPr>
          <p:cNvPicPr>
            <a:picLocks noChangeAspect="1"/>
          </p:cNvPicPr>
          <p:nvPr/>
        </p:nvPicPr>
        <p:blipFill>
          <a:blip r:embed="rId3"/>
          <a:stretch>
            <a:fillRect/>
          </a:stretch>
        </p:blipFill>
        <p:spPr>
          <a:xfrm>
            <a:off x="1524000" y="26966"/>
            <a:ext cx="9143999" cy="2797868"/>
          </a:xfrm>
          <a:prstGeom prst="rect">
            <a:avLst/>
          </a:prstGeom>
        </p:spPr>
      </p:pic>
      <p:sp>
        <p:nvSpPr>
          <p:cNvPr id="8" name="TextBox 7">
            <a:extLst>
              <a:ext uri="{FF2B5EF4-FFF2-40B4-BE49-F238E27FC236}">
                <a16:creationId xmlns:a16="http://schemas.microsoft.com/office/drawing/2014/main" id="{A8064267-C07D-6D83-BCFD-EB2FF1472E18}"/>
              </a:ext>
            </a:extLst>
          </p:cNvPr>
          <p:cNvSpPr txBox="1"/>
          <p:nvPr/>
        </p:nvSpPr>
        <p:spPr>
          <a:xfrm>
            <a:off x="1866262" y="3152007"/>
            <a:ext cx="8226973" cy="3416320"/>
          </a:xfrm>
          <a:prstGeom prst="rect">
            <a:avLst/>
          </a:prstGeom>
          <a:noFill/>
        </p:spPr>
        <p:txBody>
          <a:bodyPr wrap="square" rtlCol="0">
            <a:spAutoFit/>
          </a:bodyPr>
          <a:lstStyle/>
          <a:p>
            <a:pPr marL="342900" indent="-342900">
              <a:buFont typeface="Arial" panose="020B0604020202020204" pitchFamily="34" charset="0"/>
              <a:buChar char="•"/>
            </a:pPr>
            <a:r>
              <a:rPr lang="en-US" sz="2400">
                <a:solidFill>
                  <a:srgbClr val="C72542"/>
                </a:solidFill>
              </a:rPr>
              <a:t>Aid PCNs and HOs establish, develop and maintain a sustainable and effective social prescribing scheme in a local area.</a:t>
            </a:r>
          </a:p>
          <a:p>
            <a:pPr marL="342900" indent="-342900">
              <a:buFont typeface="Arial" panose="020B0604020202020204" pitchFamily="34" charset="0"/>
              <a:buChar char="•"/>
            </a:pPr>
            <a:endParaRPr lang="en-US" sz="2400">
              <a:solidFill>
                <a:srgbClr val="C72542"/>
              </a:solidFill>
            </a:endParaRPr>
          </a:p>
          <a:p>
            <a:pPr marL="342900" indent="-342900">
              <a:buFont typeface="Arial" panose="020B0604020202020204" pitchFamily="34" charset="0"/>
              <a:buChar char="•"/>
            </a:pPr>
            <a:r>
              <a:rPr lang="en-US" sz="2400">
                <a:solidFill>
                  <a:srgbClr val="C72542"/>
                </a:solidFill>
              </a:rPr>
              <a:t>Living resource intended to be used as part of a larger raft of resources</a:t>
            </a:r>
          </a:p>
          <a:p>
            <a:endParaRPr lang="en-US" sz="2400">
              <a:solidFill>
                <a:srgbClr val="C72542"/>
              </a:solidFill>
            </a:endParaRPr>
          </a:p>
          <a:p>
            <a:endParaRPr lang="en-US" sz="2400">
              <a:solidFill>
                <a:srgbClr val="C72542"/>
              </a:solidFill>
            </a:endParaRPr>
          </a:p>
          <a:p>
            <a:endParaRPr lang="en-GB" sz="2400">
              <a:solidFill>
                <a:srgbClr val="C72542"/>
              </a:solidFill>
            </a:endParaRPr>
          </a:p>
        </p:txBody>
      </p:sp>
    </p:spTree>
    <p:extLst>
      <p:ext uri="{BB962C8B-B14F-4D97-AF65-F5344CB8AC3E}">
        <p14:creationId xmlns:p14="http://schemas.microsoft.com/office/powerpoint/2010/main" val="3242871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F07818-5570-AE57-F2F1-8B190A4374D0}"/>
              </a:ext>
            </a:extLst>
          </p:cNvPr>
          <p:cNvSpPr/>
          <p:nvPr/>
        </p:nvSpPr>
        <p:spPr>
          <a:xfrm>
            <a:off x="1524000" y="5787505"/>
            <a:ext cx="9144000" cy="1067228"/>
          </a:xfrm>
          <a:prstGeom prst="rect">
            <a:avLst/>
          </a:prstGeom>
          <a:solidFill>
            <a:srgbClr val="C72542"/>
          </a:solidFill>
          <a:ln>
            <a:solidFill>
              <a:srgbClr val="C7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C72542"/>
              </a:solidFill>
            </a:endParaRPr>
          </a:p>
        </p:txBody>
      </p:sp>
      <p:pic>
        <p:nvPicPr>
          <p:cNvPr id="5" name="Picture 4">
            <a:extLst>
              <a:ext uri="{FF2B5EF4-FFF2-40B4-BE49-F238E27FC236}">
                <a16:creationId xmlns:a16="http://schemas.microsoft.com/office/drawing/2014/main" id="{A90A0774-8973-C842-A122-A52465AD373B}"/>
              </a:ext>
            </a:extLst>
          </p:cNvPr>
          <p:cNvPicPr>
            <a:picLocks noChangeAspect="1"/>
          </p:cNvPicPr>
          <p:nvPr/>
        </p:nvPicPr>
        <p:blipFill>
          <a:blip r:embed="rId3"/>
          <a:stretch>
            <a:fillRect/>
          </a:stretch>
        </p:blipFill>
        <p:spPr>
          <a:xfrm>
            <a:off x="1866262" y="5890950"/>
            <a:ext cx="2092714" cy="860338"/>
          </a:xfrm>
          <a:prstGeom prst="rect">
            <a:avLst/>
          </a:prstGeom>
        </p:spPr>
      </p:pic>
      <p:graphicFrame>
        <p:nvGraphicFramePr>
          <p:cNvPr id="6" name="Table 5">
            <a:extLst>
              <a:ext uri="{FF2B5EF4-FFF2-40B4-BE49-F238E27FC236}">
                <a16:creationId xmlns:a16="http://schemas.microsoft.com/office/drawing/2014/main" id="{53FA52A8-21CD-5248-8305-EF9C7402947A}"/>
              </a:ext>
            </a:extLst>
          </p:cNvPr>
          <p:cNvGraphicFramePr>
            <a:graphicFrameLocks noGrp="1"/>
          </p:cNvGraphicFramePr>
          <p:nvPr>
            <p:extLst>
              <p:ext uri="{D42A27DB-BD31-4B8C-83A1-F6EECF244321}">
                <p14:modId xmlns:p14="http://schemas.microsoft.com/office/powerpoint/2010/main" val="669513139"/>
              </p:ext>
            </p:extLst>
          </p:nvPr>
        </p:nvGraphicFramePr>
        <p:xfrm>
          <a:off x="1523998" y="1027428"/>
          <a:ext cx="9143998" cy="4656633"/>
        </p:xfrm>
        <a:graphic>
          <a:graphicData uri="http://schemas.openxmlformats.org/drawingml/2006/table">
            <a:tbl>
              <a:tblPr firstRow="1" firstCol="1" bandRow="1"/>
              <a:tblGrid>
                <a:gridCol w="610233">
                  <a:extLst>
                    <a:ext uri="{9D8B030D-6E8A-4147-A177-3AD203B41FA5}">
                      <a16:colId xmlns:a16="http://schemas.microsoft.com/office/drawing/2014/main" val="1125018855"/>
                    </a:ext>
                  </a:extLst>
                </a:gridCol>
                <a:gridCol w="5398681">
                  <a:extLst>
                    <a:ext uri="{9D8B030D-6E8A-4147-A177-3AD203B41FA5}">
                      <a16:colId xmlns:a16="http://schemas.microsoft.com/office/drawing/2014/main" val="974381142"/>
                    </a:ext>
                  </a:extLst>
                </a:gridCol>
                <a:gridCol w="3135084">
                  <a:extLst>
                    <a:ext uri="{9D8B030D-6E8A-4147-A177-3AD203B41FA5}">
                      <a16:colId xmlns:a16="http://schemas.microsoft.com/office/drawing/2014/main" val="488470232"/>
                    </a:ext>
                  </a:extLst>
                </a:gridCol>
              </a:tblGrid>
              <a:tr h="1067176">
                <a:tc gridSpan="3">
                  <a:txBody>
                    <a:bodyPr/>
                    <a:lstStyle/>
                    <a:p>
                      <a:pPr algn="l" fontAlgn="t">
                        <a:lnSpc>
                          <a:spcPct val="107000"/>
                        </a:lnSpc>
                        <a:spcBef>
                          <a:spcPts val="1200"/>
                        </a:spcBef>
                        <a:spcAft>
                          <a:spcPts val="300"/>
                        </a:spcAft>
                      </a:pPr>
                      <a:r>
                        <a:rPr lang="en-GB" sz="2000" b="0" i="0" u="sng" strike="noStrike">
                          <a:solidFill>
                            <a:srgbClr val="9E112F"/>
                          </a:solidFill>
                          <a:effectLst/>
                          <a:latin typeface="Calibri" panose="020F0502020204030204" pitchFamily="34" charset="0"/>
                          <a:ea typeface="Times New Roman" panose="02020603050405020304" pitchFamily="18" charset="0"/>
                          <a:cs typeface="Times New Roman" panose="02020603050405020304" pitchFamily="18" charset="0"/>
                        </a:rPr>
                        <a:t>5 Connections into wider system</a:t>
                      </a:r>
                      <a:r>
                        <a:rPr lang="en-GB" sz="2000" b="0" i="0" u="none" strike="noStrike">
                          <a:solidFill>
                            <a:srgbClr val="9E112F"/>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GB" sz="2400" b="0" i="0" u="none" strike="noStrike">
                        <a:effectLst/>
                        <a:latin typeface="Arial" panose="020B0604020202020204" pitchFamily="34" charset="0"/>
                      </a:endParaRPr>
                    </a:p>
                    <a:p>
                      <a:pPr algn="l" fontAlgn="t">
                        <a:lnSpc>
                          <a:spcPct val="107000"/>
                        </a:lnSpc>
                        <a:spcBef>
                          <a:spcPts val="0"/>
                        </a:spcBef>
                        <a:spcAft>
                          <a:spcPts val="800"/>
                        </a:spcAft>
                      </a:pPr>
                      <a:r>
                        <a:rPr lang="en-GB" sz="1400" b="0" i="0" u="none" strike="noStrike"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SPLWs are part of the wider integrated and personalised health and care network and do not exist in a vacuum. To do their job effectively and ensure the PCN and HO are delivering an impactful social prescribing scheme, mechanisms must be put in place for SPLWs to be connected into the wider system. </a:t>
                      </a:r>
                      <a:endParaRPr lang="en-GB" sz="2400" b="0" i="0" u="none" strike="noStrike">
                        <a:effectLst/>
                        <a:latin typeface="Arial" panose="020B0604020202020204" pitchFamily="34" charset="0"/>
                      </a:endParaRPr>
                    </a:p>
                  </a:txBody>
                  <a:tcPr marL="94747" marR="94747" marT="47374" marB="473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2406441171"/>
                  </a:ext>
                </a:extLst>
              </a:tr>
              <a:tr h="301383">
                <a:tc gridSpan="2">
                  <a:txBody>
                    <a:bodyPr/>
                    <a:lstStyle/>
                    <a:p>
                      <a:pPr algn="l" fontAlgn="t">
                        <a:lnSpc>
                          <a:spcPct val="107000"/>
                        </a:lnSpc>
                        <a:spcBef>
                          <a:spcPts val="0"/>
                        </a:spcBef>
                        <a:spcAft>
                          <a:spcPts val="800"/>
                        </a:spcAft>
                      </a:pPr>
                      <a:r>
                        <a:rPr lang="en-GB" sz="1400" b="1" i="0" u="none" strike="noStrike">
                          <a:solidFill>
                            <a:srgbClr val="C72542"/>
                          </a:solidFill>
                          <a:effectLst/>
                          <a:latin typeface="Calibri" panose="020F0502020204030204" pitchFamily="34" charset="0"/>
                          <a:ea typeface="Calibri" panose="020F0502020204030204" pitchFamily="34" charset="0"/>
                          <a:cs typeface="Times New Roman" panose="02020603050405020304" pitchFamily="18" charset="0"/>
                        </a:rPr>
                        <a:t>Categories and specific elements</a:t>
                      </a:r>
                      <a:endParaRPr lang="en-GB" sz="2400" b="0" i="0" u="none" strike="noStrike">
                        <a:effectLst/>
                        <a:latin typeface="Arial" panose="020B0604020202020204" pitchFamily="34" charset="0"/>
                      </a:endParaRPr>
                    </a:p>
                  </a:txBody>
                  <a:tcPr marL="94747" marR="94747" marT="47374" marB="4737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tc hMerge="1">
                  <a:txBody>
                    <a:bodyPr/>
                    <a:lstStyle/>
                    <a:p>
                      <a:endParaRPr lang="en-GB"/>
                    </a:p>
                  </a:txBody>
                  <a:tcPr/>
                </a:tc>
                <a:tc>
                  <a:txBody>
                    <a:bodyPr/>
                    <a:lstStyle/>
                    <a:p>
                      <a:pPr algn="l" fontAlgn="t">
                        <a:lnSpc>
                          <a:spcPct val="107000"/>
                        </a:lnSpc>
                        <a:spcBef>
                          <a:spcPts val="0"/>
                        </a:spcBef>
                        <a:spcAft>
                          <a:spcPts val="800"/>
                        </a:spcAft>
                      </a:pPr>
                      <a:r>
                        <a:rPr lang="en-GB" sz="1400" b="1" i="0" u="none" strike="noStrike">
                          <a:solidFill>
                            <a:srgbClr val="C72542"/>
                          </a:solidFill>
                          <a:effectLst/>
                          <a:latin typeface="Calibri" panose="020F0502020204030204" pitchFamily="34" charset="0"/>
                          <a:ea typeface="Calibri" panose="020F0502020204030204" pitchFamily="34" charset="0"/>
                          <a:cs typeface="Times New Roman" panose="02020603050405020304" pitchFamily="18" charset="0"/>
                        </a:rPr>
                        <a:t>Resources / Links to support</a:t>
                      </a:r>
                      <a:endParaRPr lang="en-GB" sz="2400" b="0" i="0" u="none" strike="noStrike">
                        <a:effectLst/>
                        <a:latin typeface="Arial" panose="020B0604020202020204" pitchFamily="34" charset="0"/>
                      </a:endParaRPr>
                    </a:p>
                  </a:txBody>
                  <a:tcPr marL="71060" marR="71060" marT="98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830520629"/>
                  </a:ext>
                </a:extLst>
              </a:tr>
              <a:tr h="1807869">
                <a:tc>
                  <a:txBody>
                    <a:bodyPr/>
                    <a:lstStyle/>
                    <a:p>
                      <a:pPr algn="l" fontAlgn="t">
                        <a:lnSpc>
                          <a:spcPct val="107000"/>
                        </a:lnSpc>
                        <a:spcBef>
                          <a:spcPts val="0"/>
                        </a:spcBef>
                        <a:spcAft>
                          <a:spcPts val="800"/>
                        </a:spcAft>
                      </a:pPr>
                      <a:r>
                        <a:rPr lang="en-GB" sz="14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5.1</a:t>
                      </a:r>
                      <a:endParaRPr lang="en-GB" sz="2400" b="0" i="0" u="none" strike="noStrike">
                        <a:effectLst/>
                        <a:latin typeface="Arial" panose="020B0604020202020204" pitchFamily="34" charset="0"/>
                      </a:endParaRPr>
                    </a:p>
                  </a:txBody>
                  <a:tcPr marL="71060" marR="71060" marT="98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400" b="0" i="0" u="none" strike="noStrike" kern="100">
                          <a:effectLst/>
                          <a:latin typeface="Calibri" panose="020F0502020204030204" pitchFamily="34" charset="0"/>
                          <a:ea typeface="Calibri" panose="020F0502020204030204" pitchFamily="34" charset="0"/>
                          <a:cs typeface="Calibri" panose="020F0502020204030204" pitchFamily="34" charset="0"/>
                        </a:rPr>
                        <a:t>Relationship exists with other SPLWs and other Additional Roles Reimbursement Scheme roles (ARRS) roles (e.g. Health &amp; Wellbeing Coaches, Care Coordinators, Community Pharmacists, etc.)</a:t>
                      </a:r>
                      <a:endParaRPr lang="en-GB" sz="2400" b="0" i="0" u="none" strike="noStrike">
                        <a:effectLst/>
                        <a:latin typeface="Arial" panose="020B0604020202020204" pitchFamily="34" charset="0"/>
                      </a:endParaRPr>
                    </a:p>
                    <a:p>
                      <a:pPr algn="l" fontAlgn="t">
                        <a:lnSpc>
                          <a:spcPct val="107000"/>
                        </a:lnSpc>
                        <a:spcBef>
                          <a:spcPts val="0"/>
                        </a:spcBef>
                        <a:spcAft>
                          <a:spcPts val="800"/>
                        </a:spcAft>
                      </a:pPr>
                      <a:r>
                        <a:rPr lang="en-GB" sz="1400" b="1" i="0" u="none" strike="noStrike" kern="100">
                          <a:effectLst/>
                          <a:latin typeface="Calibri" panose="020F0502020204030204" pitchFamily="34" charset="0"/>
                          <a:ea typeface="Calibri" panose="020F0502020204030204" pitchFamily="34" charset="0"/>
                          <a:cs typeface="Calibri" panose="020F0502020204030204" pitchFamily="34" charset="0"/>
                        </a:rPr>
                        <a:t>Towards excellence:</a:t>
                      </a:r>
                      <a:r>
                        <a:rPr lang="en-GB" sz="1400" b="0" i="0" u="none" strike="noStrike" kern="100">
                          <a:effectLst/>
                          <a:latin typeface="Calibri" panose="020F0502020204030204" pitchFamily="34" charset="0"/>
                          <a:ea typeface="Calibri" panose="020F0502020204030204" pitchFamily="34" charset="0"/>
                          <a:cs typeface="Calibri" panose="020F0502020204030204" pitchFamily="34" charset="0"/>
                        </a:rPr>
                        <a:t> There are formal networking opportunities for all personalised care staff employed within the ARRS roles across a PCN, irrespective of their host employer.</a:t>
                      </a:r>
                      <a:endParaRPr lang="en-GB" sz="2400" b="0" i="0" u="none" strike="noStrike">
                        <a:effectLst/>
                        <a:latin typeface="Arial" panose="020B0604020202020204" pitchFamily="34" charset="0"/>
                      </a:endParaRPr>
                    </a:p>
                  </a:txBody>
                  <a:tcPr marL="71060" marR="71060" marT="98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400" b="0" i="0" u="sng" strike="noStrike"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Redbridge CVS case study</a:t>
                      </a:r>
                      <a:endParaRPr lang="en-GB" sz="2400" b="0" i="0" u="none" strike="noStrike">
                        <a:effectLst/>
                        <a:latin typeface="Arial" panose="020B0604020202020204" pitchFamily="34" charset="0"/>
                      </a:endParaRPr>
                    </a:p>
                  </a:txBody>
                  <a:tcPr marL="71060" marR="71060" marT="98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9442557"/>
                  </a:ext>
                </a:extLst>
              </a:tr>
              <a:tr h="1381901">
                <a:tc>
                  <a:txBody>
                    <a:bodyPr/>
                    <a:lstStyle/>
                    <a:p>
                      <a:pPr algn="l" fontAlgn="t">
                        <a:lnSpc>
                          <a:spcPct val="107000"/>
                        </a:lnSpc>
                        <a:spcBef>
                          <a:spcPts val="0"/>
                        </a:spcBef>
                        <a:spcAft>
                          <a:spcPts val="800"/>
                        </a:spcAft>
                      </a:pPr>
                      <a:r>
                        <a:rPr lang="en-GB" sz="1400" b="0" i="0" u="none" strike="noStrike">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5.2</a:t>
                      </a:r>
                      <a:endParaRPr lang="en-GB" sz="2400" b="0" i="0" u="none" strike="noStrike">
                        <a:effectLst/>
                        <a:latin typeface="Arial" panose="020B0604020202020204" pitchFamily="34" charset="0"/>
                      </a:endParaRPr>
                    </a:p>
                  </a:txBody>
                  <a:tcPr marL="71060" marR="71060" marT="98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pPr>
                      <a:r>
                        <a:rPr lang="en-GB" sz="1400" b="0" i="0" u="none" strike="noStrike" kern="100">
                          <a:effectLst/>
                          <a:latin typeface="Calibri" panose="020F0502020204030204" pitchFamily="34" charset="0"/>
                          <a:ea typeface="Calibri" panose="020F0502020204030204" pitchFamily="34" charset="0"/>
                          <a:cs typeface="Calibri" panose="020F0502020204030204" pitchFamily="34" charset="0"/>
                        </a:rPr>
                        <a:t>Communication exists between SPLW and PCN/GP Federation staff and other health providers in system, e.g. </a:t>
                      </a:r>
                      <a:endParaRPr lang="en-GB" sz="2400" b="0" i="0" u="none" strike="noStrike">
                        <a:effectLst/>
                        <a:latin typeface="Arial" panose="020B0604020202020204" pitchFamily="34" charset="0"/>
                      </a:endParaRPr>
                    </a:p>
                    <a:p>
                      <a:pPr algn="l" fontAlgn="t">
                        <a:lnSpc>
                          <a:spcPct val="107000"/>
                        </a:lnSpc>
                        <a:spcBef>
                          <a:spcPts val="0"/>
                        </a:spcBef>
                        <a:spcAft>
                          <a:spcPts val="800"/>
                        </a:spcAft>
                      </a:pPr>
                      <a:r>
                        <a:rPr lang="en-GB" sz="1400" b="0" i="0" u="none" strike="noStrike" kern="100">
                          <a:effectLst/>
                          <a:latin typeface="Calibri" panose="020F0502020204030204" pitchFamily="34" charset="0"/>
                          <a:ea typeface="Calibri" panose="020F0502020204030204" pitchFamily="34" charset="0"/>
                          <a:cs typeface="Calibri" panose="020F0502020204030204" pitchFamily="34" charset="0"/>
                        </a:rPr>
                        <a:t>SPLWs spend time in GP surgeries, meet with other PCN staff, attend appropriate meetings including Multi-Disciplinary Team (MDT) meetings and local ‘huddles’ to discuss clients; joint working is encouraged.</a:t>
                      </a:r>
                      <a:endParaRPr lang="en-GB" sz="2400" b="0" i="0" u="none" strike="noStrike">
                        <a:effectLst/>
                        <a:latin typeface="Arial" panose="020B0604020202020204" pitchFamily="34" charset="0"/>
                      </a:endParaRPr>
                    </a:p>
                  </a:txBody>
                  <a:tcPr marL="71060" marR="71060" marT="98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lnSpc>
                          <a:spcPct val="107000"/>
                        </a:lnSpc>
                        <a:spcBef>
                          <a:spcPts val="0"/>
                        </a:spcBef>
                        <a:spcAft>
                          <a:spcPts val="800"/>
                        </a:spcAft>
                        <a:tabLst>
                          <a:tab pos="6096000" algn="l"/>
                        </a:tabLst>
                      </a:pPr>
                      <a:r>
                        <a:rPr lang="en-GB" sz="1400" b="0" i="0" u="sng" strike="noStrike" kern="10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5"/>
                        </a:rPr>
                        <a:t>Living Well Sefton / Sefton CVS case study</a:t>
                      </a:r>
                      <a:endParaRPr lang="en-GB" sz="2400" b="0" i="0" u="none" strike="noStrike">
                        <a:effectLst/>
                        <a:latin typeface="Arial" panose="020B0604020202020204" pitchFamily="34" charset="0"/>
                      </a:endParaRPr>
                    </a:p>
                    <a:p>
                      <a:pPr algn="l" fontAlgn="t">
                        <a:lnSpc>
                          <a:spcPct val="107000"/>
                        </a:lnSpc>
                        <a:spcBef>
                          <a:spcPts val="0"/>
                        </a:spcBef>
                        <a:spcAft>
                          <a:spcPts val="800"/>
                        </a:spcAft>
                      </a:pPr>
                      <a:r>
                        <a:rPr lang="en-GB" sz="1400" b="0" i="0" u="none" strike="noStrike" kern="100">
                          <a:effectLst/>
                          <a:latin typeface="Calibri" panose="020F0502020204030204" pitchFamily="34" charset="0"/>
                          <a:ea typeface="Calibri" panose="020F0502020204030204" pitchFamily="34" charset="0"/>
                          <a:cs typeface="Calibri" panose="020F0502020204030204" pitchFamily="34" charset="0"/>
                        </a:rPr>
                        <a:t>NAVCA LIO and PCN Engagement Toolkit (forthcoming)</a:t>
                      </a:r>
                      <a:endParaRPr lang="en-GB" sz="2400" b="0" i="0" u="none" strike="noStrike">
                        <a:effectLst/>
                        <a:latin typeface="Arial" panose="020B0604020202020204" pitchFamily="34" charset="0"/>
                      </a:endParaRPr>
                    </a:p>
                  </a:txBody>
                  <a:tcPr marL="71060" marR="71060" marT="986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0583577"/>
                  </a:ext>
                </a:extLst>
              </a:tr>
            </a:tbl>
          </a:graphicData>
        </a:graphic>
      </p:graphicFrame>
      <p:sp>
        <p:nvSpPr>
          <p:cNvPr id="9" name="TextBox 8">
            <a:extLst>
              <a:ext uri="{FF2B5EF4-FFF2-40B4-BE49-F238E27FC236}">
                <a16:creationId xmlns:a16="http://schemas.microsoft.com/office/drawing/2014/main" id="{2F592973-0A75-4365-6A31-3F40180F4FDB}"/>
              </a:ext>
            </a:extLst>
          </p:cNvPr>
          <p:cNvSpPr txBox="1"/>
          <p:nvPr/>
        </p:nvSpPr>
        <p:spPr>
          <a:xfrm>
            <a:off x="1866263" y="188421"/>
            <a:ext cx="8556171" cy="646331"/>
          </a:xfrm>
          <a:prstGeom prst="rect">
            <a:avLst/>
          </a:prstGeom>
          <a:noFill/>
        </p:spPr>
        <p:txBody>
          <a:bodyPr wrap="square" rtlCol="0">
            <a:spAutoFit/>
          </a:bodyPr>
          <a:lstStyle/>
          <a:p>
            <a:r>
              <a:rPr lang="en-US" sz="3600" b="1">
                <a:solidFill>
                  <a:srgbClr val="C72542"/>
                </a:solidFill>
              </a:rPr>
              <a:t>Example Section</a:t>
            </a:r>
          </a:p>
        </p:txBody>
      </p:sp>
    </p:spTree>
    <p:extLst>
      <p:ext uri="{BB962C8B-B14F-4D97-AF65-F5344CB8AC3E}">
        <p14:creationId xmlns:p14="http://schemas.microsoft.com/office/powerpoint/2010/main" val="3169975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F07818-5570-AE57-F2F1-8B190A4374D0}"/>
              </a:ext>
            </a:extLst>
          </p:cNvPr>
          <p:cNvSpPr/>
          <p:nvPr/>
        </p:nvSpPr>
        <p:spPr>
          <a:xfrm>
            <a:off x="1524000" y="5787505"/>
            <a:ext cx="9144000" cy="1067228"/>
          </a:xfrm>
          <a:prstGeom prst="rect">
            <a:avLst/>
          </a:prstGeom>
          <a:solidFill>
            <a:srgbClr val="C72542"/>
          </a:solidFill>
          <a:ln>
            <a:solidFill>
              <a:srgbClr val="C7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C72542"/>
              </a:solidFill>
            </a:endParaRPr>
          </a:p>
        </p:txBody>
      </p:sp>
      <p:pic>
        <p:nvPicPr>
          <p:cNvPr id="5" name="Picture 4">
            <a:extLst>
              <a:ext uri="{FF2B5EF4-FFF2-40B4-BE49-F238E27FC236}">
                <a16:creationId xmlns:a16="http://schemas.microsoft.com/office/drawing/2014/main" id="{A90A0774-8973-C842-A122-A52465AD373B}"/>
              </a:ext>
            </a:extLst>
          </p:cNvPr>
          <p:cNvPicPr>
            <a:picLocks noChangeAspect="1"/>
          </p:cNvPicPr>
          <p:nvPr/>
        </p:nvPicPr>
        <p:blipFill>
          <a:blip r:embed="rId2"/>
          <a:stretch>
            <a:fillRect/>
          </a:stretch>
        </p:blipFill>
        <p:spPr>
          <a:xfrm>
            <a:off x="1866262" y="5890950"/>
            <a:ext cx="2092714" cy="860338"/>
          </a:xfrm>
          <a:prstGeom prst="rect">
            <a:avLst/>
          </a:prstGeom>
        </p:spPr>
      </p:pic>
      <p:pic>
        <p:nvPicPr>
          <p:cNvPr id="2" name="Picture 1">
            <a:extLst>
              <a:ext uri="{FF2B5EF4-FFF2-40B4-BE49-F238E27FC236}">
                <a16:creationId xmlns:a16="http://schemas.microsoft.com/office/drawing/2014/main" id="{6F52E594-CE66-9220-C0A4-24612DDE591B}"/>
              </a:ext>
            </a:extLst>
          </p:cNvPr>
          <p:cNvPicPr>
            <a:picLocks noChangeAspect="1"/>
          </p:cNvPicPr>
          <p:nvPr/>
        </p:nvPicPr>
        <p:blipFill>
          <a:blip r:embed="rId3"/>
          <a:stretch>
            <a:fillRect/>
          </a:stretch>
        </p:blipFill>
        <p:spPr>
          <a:xfrm>
            <a:off x="5086066" y="229545"/>
            <a:ext cx="5374686" cy="3023261"/>
          </a:xfrm>
          <a:prstGeom prst="rect">
            <a:avLst/>
          </a:prstGeom>
          <a:effectLst>
            <a:outerShdw blurRad="50800" dist="50800" dir="5400000" sx="102000" sy="102000" algn="ctr" rotWithShape="0">
              <a:srgbClr val="000000">
                <a:alpha val="43137"/>
              </a:srgbClr>
            </a:outerShdw>
          </a:effectLst>
        </p:spPr>
      </p:pic>
      <p:sp>
        <p:nvSpPr>
          <p:cNvPr id="3" name="TextBox 2">
            <a:extLst>
              <a:ext uri="{FF2B5EF4-FFF2-40B4-BE49-F238E27FC236}">
                <a16:creationId xmlns:a16="http://schemas.microsoft.com/office/drawing/2014/main" id="{85EBB6AD-6E60-EFE8-B6E9-D95F9063A2DC}"/>
              </a:ext>
            </a:extLst>
          </p:cNvPr>
          <p:cNvSpPr txBox="1"/>
          <p:nvPr/>
        </p:nvSpPr>
        <p:spPr>
          <a:xfrm>
            <a:off x="1524000" y="299827"/>
            <a:ext cx="3534770" cy="1754326"/>
          </a:xfrm>
          <a:prstGeom prst="rect">
            <a:avLst/>
          </a:prstGeom>
          <a:noFill/>
        </p:spPr>
        <p:txBody>
          <a:bodyPr wrap="square" rtlCol="0">
            <a:spAutoFit/>
          </a:bodyPr>
          <a:lstStyle/>
          <a:p>
            <a:r>
              <a:rPr lang="en-US" sz="3600" b="1">
                <a:solidFill>
                  <a:srgbClr val="C72542"/>
                </a:solidFill>
              </a:rPr>
              <a:t>Social Prescribing PCN Engagement Toolkit</a:t>
            </a:r>
          </a:p>
        </p:txBody>
      </p:sp>
      <p:pic>
        <p:nvPicPr>
          <p:cNvPr id="9" name="Picture 8">
            <a:extLst>
              <a:ext uri="{FF2B5EF4-FFF2-40B4-BE49-F238E27FC236}">
                <a16:creationId xmlns:a16="http://schemas.microsoft.com/office/drawing/2014/main" id="{7FF80E6D-71B8-208D-FBAC-BBAC14153284}"/>
              </a:ext>
            </a:extLst>
          </p:cNvPr>
          <p:cNvPicPr>
            <a:picLocks noChangeAspect="1"/>
          </p:cNvPicPr>
          <p:nvPr/>
        </p:nvPicPr>
        <p:blipFill>
          <a:blip r:embed="rId4"/>
          <a:stretch>
            <a:fillRect/>
          </a:stretch>
        </p:blipFill>
        <p:spPr>
          <a:xfrm>
            <a:off x="1774410" y="2532130"/>
            <a:ext cx="5315316" cy="2989866"/>
          </a:xfrm>
          <a:prstGeom prst="rect">
            <a:avLst/>
          </a:prstGeom>
          <a:effectLst>
            <a:outerShdw blurRad="50800" dist="50800" dir="5400000" sx="102000" sy="102000" algn="ctr" rotWithShape="0">
              <a:srgbClr val="000000">
                <a:alpha val="43137"/>
              </a:srgbClr>
            </a:outerShdw>
          </a:effectLst>
        </p:spPr>
      </p:pic>
      <p:sp>
        <p:nvSpPr>
          <p:cNvPr id="10" name="TextBox 9">
            <a:extLst>
              <a:ext uri="{FF2B5EF4-FFF2-40B4-BE49-F238E27FC236}">
                <a16:creationId xmlns:a16="http://schemas.microsoft.com/office/drawing/2014/main" id="{7B24CDE6-4B85-8523-B4BC-5FAB2C0F0CC1}"/>
              </a:ext>
            </a:extLst>
          </p:cNvPr>
          <p:cNvSpPr txBox="1"/>
          <p:nvPr/>
        </p:nvSpPr>
        <p:spPr>
          <a:xfrm>
            <a:off x="7431989" y="3605196"/>
            <a:ext cx="3136187" cy="3416320"/>
          </a:xfrm>
          <a:prstGeom prst="rect">
            <a:avLst/>
          </a:prstGeom>
          <a:noFill/>
        </p:spPr>
        <p:txBody>
          <a:bodyPr wrap="square" rtlCol="0">
            <a:spAutoFit/>
          </a:bodyPr>
          <a:lstStyle/>
          <a:p>
            <a:r>
              <a:rPr lang="en-US" sz="2400" i="1">
                <a:solidFill>
                  <a:srgbClr val="C72542"/>
                </a:solidFill>
              </a:rPr>
              <a:t>“The presentation will support LIOs to engage with stakeholders about social prescribing”</a:t>
            </a:r>
          </a:p>
          <a:p>
            <a:endParaRPr lang="en-US" sz="2400">
              <a:solidFill>
                <a:srgbClr val="C72542"/>
              </a:solidFill>
            </a:endParaRPr>
          </a:p>
          <a:p>
            <a:endParaRPr lang="en-US" sz="2400">
              <a:solidFill>
                <a:srgbClr val="C72542"/>
              </a:solidFill>
            </a:endParaRPr>
          </a:p>
          <a:p>
            <a:endParaRPr lang="en-US" sz="2400">
              <a:solidFill>
                <a:srgbClr val="C72542"/>
              </a:solidFill>
            </a:endParaRPr>
          </a:p>
          <a:p>
            <a:endParaRPr lang="en-GB" sz="2400">
              <a:solidFill>
                <a:srgbClr val="C72542"/>
              </a:solidFill>
            </a:endParaRPr>
          </a:p>
        </p:txBody>
      </p:sp>
    </p:spTree>
    <p:extLst>
      <p:ext uri="{BB962C8B-B14F-4D97-AF65-F5344CB8AC3E}">
        <p14:creationId xmlns:p14="http://schemas.microsoft.com/office/powerpoint/2010/main" val="824207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F07818-5570-AE57-F2F1-8B190A4374D0}"/>
              </a:ext>
            </a:extLst>
          </p:cNvPr>
          <p:cNvSpPr/>
          <p:nvPr/>
        </p:nvSpPr>
        <p:spPr>
          <a:xfrm>
            <a:off x="1524000" y="5787505"/>
            <a:ext cx="9144000" cy="1067228"/>
          </a:xfrm>
          <a:prstGeom prst="rect">
            <a:avLst/>
          </a:prstGeom>
          <a:solidFill>
            <a:srgbClr val="C72542"/>
          </a:solidFill>
          <a:ln>
            <a:solidFill>
              <a:srgbClr val="C7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C72542"/>
              </a:solidFill>
            </a:endParaRPr>
          </a:p>
        </p:txBody>
      </p:sp>
      <p:pic>
        <p:nvPicPr>
          <p:cNvPr id="5" name="Picture 4">
            <a:extLst>
              <a:ext uri="{FF2B5EF4-FFF2-40B4-BE49-F238E27FC236}">
                <a16:creationId xmlns:a16="http://schemas.microsoft.com/office/drawing/2014/main" id="{A90A0774-8973-C842-A122-A52465AD373B}"/>
              </a:ext>
            </a:extLst>
          </p:cNvPr>
          <p:cNvPicPr>
            <a:picLocks noChangeAspect="1"/>
          </p:cNvPicPr>
          <p:nvPr/>
        </p:nvPicPr>
        <p:blipFill>
          <a:blip r:embed="rId2"/>
          <a:stretch>
            <a:fillRect/>
          </a:stretch>
        </p:blipFill>
        <p:spPr>
          <a:xfrm>
            <a:off x="1866262" y="5890950"/>
            <a:ext cx="2092714" cy="860338"/>
          </a:xfrm>
          <a:prstGeom prst="rect">
            <a:avLst/>
          </a:prstGeom>
        </p:spPr>
      </p:pic>
      <p:pic>
        <p:nvPicPr>
          <p:cNvPr id="2" name="Picture 1">
            <a:extLst>
              <a:ext uri="{FF2B5EF4-FFF2-40B4-BE49-F238E27FC236}">
                <a16:creationId xmlns:a16="http://schemas.microsoft.com/office/drawing/2014/main" id="{CBF1B806-DB6B-5007-2A8D-CA1744F5C954}"/>
              </a:ext>
            </a:extLst>
          </p:cNvPr>
          <p:cNvPicPr>
            <a:picLocks noChangeAspect="1"/>
          </p:cNvPicPr>
          <p:nvPr/>
        </p:nvPicPr>
        <p:blipFill>
          <a:blip r:embed="rId3"/>
          <a:stretch>
            <a:fillRect/>
          </a:stretch>
        </p:blipFill>
        <p:spPr>
          <a:xfrm>
            <a:off x="1623825" y="470506"/>
            <a:ext cx="3795252" cy="2134829"/>
          </a:xfrm>
          <a:prstGeom prst="rect">
            <a:avLst/>
          </a:prstGeom>
          <a:effectLst>
            <a:outerShdw blurRad="50800" dist="50800" dir="5400000" sx="102000" sy="102000" algn="ctr" rotWithShape="0">
              <a:srgbClr val="000000">
                <a:alpha val="43137"/>
              </a:srgbClr>
            </a:outerShdw>
          </a:effectLst>
        </p:spPr>
      </p:pic>
      <p:pic>
        <p:nvPicPr>
          <p:cNvPr id="3" name="Picture 2">
            <a:extLst>
              <a:ext uri="{FF2B5EF4-FFF2-40B4-BE49-F238E27FC236}">
                <a16:creationId xmlns:a16="http://schemas.microsoft.com/office/drawing/2014/main" id="{54FAD045-AF18-BF80-10D5-1AC19DC05B46}"/>
              </a:ext>
            </a:extLst>
          </p:cNvPr>
          <p:cNvPicPr>
            <a:picLocks noChangeAspect="1"/>
          </p:cNvPicPr>
          <p:nvPr/>
        </p:nvPicPr>
        <p:blipFill>
          <a:blip r:embed="rId4"/>
          <a:stretch>
            <a:fillRect/>
          </a:stretch>
        </p:blipFill>
        <p:spPr>
          <a:xfrm>
            <a:off x="4639324" y="1536793"/>
            <a:ext cx="3795252" cy="2134829"/>
          </a:xfrm>
          <a:prstGeom prst="rect">
            <a:avLst/>
          </a:prstGeom>
          <a:effectLst>
            <a:outerShdw blurRad="50800" dist="50800" dir="5400000" sx="102000" sy="102000" algn="ctr" rotWithShape="0">
              <a:srgbClr val="000000">
                <a:alpha val="43137"/>
              </a:srgbClr>
            </a:outerShdw>
          </a:effectLst>
        </p:spPr>
      </p:pic>
      <p:pic>
        <p:nvPicPr>
          <p:cNvPr id="6" name="Picture 5">
            <a:extLst>
              <a:ext uri="{FF2B5EF4-FFF2-40B4-BE49-F238E27FC236}">
                <a16:creationId xmlns:a16="http://schemas.microsoft.com/office/drawing/2014/main" id="{2410D590-F2C9-F121-1ABC-70A9987D107A}"/>
              </a:ext>
            </a:extLst>
          </p:cNvPr>
          <p:cNvPicPr>
            <a:picLocks noChangeAspect="1"/>
          </p:cNvPicPr>
          <p:nvPr/>
        </p:nvPicPr>
        <p:blipFill>
          <a:blip r:embed="rId5"/>
          <a:stretch>
            <a:fillRect/>
          </a:stretch>
        </p:blipFill>
        <p:spPr>
          <a:xfrm>
            <a:off x="6772923" y="3027644"/>
            <a:ext cx="3795252" cy="2134829"/>
          </a:xfrm>
          <a:prstGeom prst="rect">
            <a:avLst/>
          </a:prstGeom>
          <a:effectLst>
            <a:outerShdw blurRad="50800" dist="50800" dir="5400000" sx="102000" sy="102000" algn="ctr" rotWithShape="0">
              <a:srgbClr val="000000">
                <a:alpha val="43137"/>
              </a:srgbClr>
            </a:outerShdw>
          </a:effectLst>
        </p:spPr>
      </p:pic>
      <p:sp>
        <p:nvSpPr>
          <p:cNvPr id="11" name="TextBox 10">
            <a:extLst>
              <a:ext uri="{FF2B5EF4-FFF2-40B4-BE49-F238E27FC236}">
                <a16:creationId xmlns:a16="http://schemas.microsoft.com/office/drawing/2014/main" id="{09FC7EFA-C4DA-4481-9CDD-CCC296446ACB}"/>
              </a:ext>
            </a:extLst>
          </p:cNvPr>
          <p:cNvSpPr txBox="1"/>
          <p:nvPr/>
        </p:nvSpPr>
        <p:spPr>
          <a:xfrm>
            <a:off x="5714045" y="406132"/>
            <a:ext cx="5062110" cy="2400657"/>
          </a:xfrm>
          <a:prstGeom prst="rect">
            <a:avLst/>
          </a:prstGeom>
          <a:noFill/>
        </p:spPr>
        <p:txBody>
          <a:bodyPr wrap="square" rtlCol="0">
            <a:spAutoFit/>
          </a:bodyPr>
          <a:lstStyle/>
          <a:p>
            <a:r>
              <a:rPr lang="en-US" i="1">
                <a:solidFill>
                  <a:srgbClr val="C72542"/>
                </a:solidFill>
              </a:rPr>
              <a:t>“Slides 5 to 9 provide an opportunity to highlight how your work relates directly to the elements of the standard model of social prescribing.”</a:t>
            </a:r>
          </a:p>
          <a:p>
            <a:endParaRPr lang="en-US" sz="2400">
              <a:solidFill>
                <a:srgbClr val="C72542"/>
              </a:solidFill>
            </a:endParaRPr>
          </a:p>
          <a:p>
            <a:endParaRPr lang="en-US" sz="2400">
              <a:solidFill>
                <a:srgbClr val="C72542"/>
              </a:solidFill>
            </a:endParaRPr>
          </a:p>
          <a:p>
            <a:endParaRPr lang="en-US" sz="2400">
              <a:solidFill>
                <a:srgbClr val="C72542"/>
              </a:solidFill>
            </a:endParaRPr>
          </a:p>
          <a:p>
            <a:endParaRPr lang="en-GB" sz="2400">
              <a:solidFill>
                <a:srgbClr val="C72542"/>
              </a:solidFill>
            </a:endParaRPr>
          </a:p>
        </p:txBody>
      </p:sp>
      <p:sp>
        <p:nvSpPr>
          <p:cNvPr id="12" name="TextBox 11">
            <a:extLst>
              <a:ext uri="{FF2B5EF4-FFF2-40B4-BE49-F238E27FC236}">
                <a16:creationId xmlns:a16="http://schemas.microsoft.com/office/drawing/2014/main" id="{FD88BBF1-ABD2-7998-0DF4-25227859C223}"/>
              </a:ext>
            </a:extLst>
          </p:cNvPr>
          <p:cNvSpPr txBox="1"/>
          <p:nvPr/>
        </p:nvSpPr>
        <p:spPr>
          <a:xfrm>
            <a:off x="1671486" y="3892476"/>
            <a:ext cx="4865465" cy="2862322"/>
          </a:xfrm>
          <a:prstGeom prst="rect">
            <a:avLst/>
          </a:prstGeom>
          <a:noFill/>
        </p:spPr>
        <p:txBody>
          <a:bodyPr wrap="square" rtlCol="0">
            <a:spAutoFit/>
          </a:bodyPr>
          <a:lstStyle/>
          <a:p>
            <a:r>
              <a:rPr lang="en-US" i="1">
                <a:solidFill>
                  <a:srgbClr val="C72542"/>
                </a:solidFill>
              </a:rPr>
              <a:t>“Each slide includes a relevant quote from NHS England’s Social Prescribing: Reference Guide and Technical Annex for primary care networks and a bullet point list highlighting the areas the Four Functions of Infrastructure support the requirements and aims.</a:t>
            </a:r>
          </a:p>
          <a:p>
            <a:endParaRPr lang="en-US">
              <a:solidFill>
                <a:srgbClr val="C72542"/>
              </a:solidFill>
            </a:endParaRPr>
          </a:p>
          <a:p>
            <a:endParaRPr lang="en-US">
              <a:solidFill>
                <a:srgbClr val="C72542"/>
              </a:solidFill>
            </a:endParaRPr>
          </a:p>
          <a:p>
            <a:endParaRPr lang="en-US">
              <a:solidFill>
                <a:srgbClr val="C72542"/>
              </a:solidFill>
            </a:endParaRPr>
          </a:p>
          <a:p>
            <a:endParaRPr lang="en-GB">
              <a:solidFill>
                <a:srgbClr val="C72542"/>
              </a:solidFill>
            </a:endParaRPr>
          </a:p>
        </p:txBody>
      </p:sp>
    </p:spTree>
    <p:extLst>
      <p:ext uri="{BB962C8B-B14F-4D97-AF65-F5344CB8AC3E}">
        <p14:creationId xmlns:p14="http://schemas.microsoft.com/office/powerpoint/2010/main" val="3674303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F07818-5570-AE57-F2F1-8B190A4374D0}"/>
              </a:ext>
            </a:extLst>
          </p:cNvPr>
          <p:cNvSpPr/>
          <p:nvPr/>
        </p:nvSpPr>
        <p:spPr>
          <a:xfrm>
            <a:off x="1524000" y="5787505"/>
            <a:ext cx="9144000" cy="1067228"/>
          </a:xfrm>
          <a:prstGeom prst="rect">
            <a:avLst/>
          </a:prstGeom>
          <a:solidFill>
            <a:srgbClr val="C72542"/>
          </a:solidFill>
          <a:ln>
            <a:solidFill>
              <a:srgbClr val="C725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rgbClr val="C72542"/>
              </a:solidFill>
            </a:endParaRPr>
          </a:p>
        </p:txBody>
      </p:sp>
      <p:pic>
        <p:nvPicPr>
          <p:cNvPr id="5" name="Picture 4">
            <a:extLst>
              <a:ext uri="{FF2B5EF4-FFF2-40B4-BE49-F238E27FC236}">
                <a16:creationId xmlns:a16="http://schemas.microsoft.com/office/drawing/2014/main" id="{A90A0774-8973-C842-A122-A52465AD373B}"/>
              </a:ext>
            </a:extLst>
          </p:cNvPr>
          <p:cNvPicPr>
            <a:picLocks noChangeAspect="1"/>
          </p:cNvPicPr>
          <p:nvPr/>
        </p:nvPicPr>
        <p:blipFill>
          <a:blip r:embed="rId2"/>
          <a:stretch>
            <a:fillRect/>
          </a:stretch>
        </p:blipFill>
        <p:spPr>
          <a:xfrm>
            <a:off x="1866262" y="5890950"/>
            <a:ext cx="2092714" cy="860338"/>
          </a:xfrm>
          <a:prstGeom prst="rect">
            <a:avLst/>
          </a:prstGeom>
        </p:spPr>
      </p:pic>
      <p:sp>
        <p:nvSpPr>
          <p:cNvPr id="2" name="TextBox 1">
            <a:extLst>
              <a:ext uri="{FF2B5EF4-FFF2-40B4-BE49-F238E27FC236}">
                <a16:creationId xmlns:a16="http://schemas.microsoft.com/office/drawing/2014/main" id="{6D5F5740-0B73-A5AF-AFFC-359D7217AE6C}"/>
              </a:ext>
            </a:extLst>
          </p:cNvPr>
          <p:cNvSpPr txBox="1"/>
          <p:nvPr/>
        </p:nvSpPr>
        <p:spPr>
          <a:xfrm>
            <a:off x="1723633" y="348797"/>
            <a:ext cx="8279225" cy="830997"/>
          </a:xfrm>
          <a:prstGeom prst="rect">
            <a:avLst/>
          </a:prstGeom>
          <a:noFill/>
        </p:spPr>
        <p:txBody>
          <a:bodyPr wrap="square" rtlCol="0">
            <a:spAutoFit/>
          </a:bodyPr>
          <a:lstStyle/>
          <a:p>
            <a:r>
              <a:rPr lang="en-US" sz="4800" b="1">
                <a:solidFill>
                  <a:srgbClr val="C72542"/>
                </a:solidFill>
              </a:rPr>
              <a:t>Further Reading and Resources</a:t>
            </a:r>
          </a:p>
        </p:txBody>
      </p:sp>
      <p:sp>
        <p:nvSpPr>
          <p:cNvPr id="7" name="TextBox 6">
            <a:extLst>
              <a:ext uri="{FF2B5EF4-FFF2-40B4-BE49-F238E27FC236}">
                <a16:creationId xmlns:a16="http://schemas.microsoft.com/office/drawing/2014/main" id="{80374313-0D4D-728F-3CC9-6B1C3B1A5160}"/>
              </a:ext>
            </a:extLst>
          </p:cNvPr>
          <p:cNvSpPr txBox="1"/>
          <p:nvPr/>
        </p:nvSpPr>
        <p:spPr>
          <a:xfrm>
            <a:off x="2660415" y="2472048"/>
            <a:ext cx="6166184" cy="369332"/>
          </a:xfrm>
          <a:prstGeom prst="rect">
            <a:avLst/>
          </a:prstGeom>
          <a:noFill/>
        </p:spPr>
        <p:txBody>
          <a:bodyPr wrap="square">
            <a:spAutoFit/>
          </a:bodyPr>
          <a:lstStyle/>
          <a:p>
            <a:r>
              <a:rPr lang="en-GB">
                <a:hlinkClick r:id="rId3"/>
              </a:rPr>
              <a:t>https://navca.org.uk/social-prescribing</a:t>
            </a:r>
            <a:r>
              <a:rPr lang="en-GB"/>
              <a:t> </a:t>
            </a:r>
          </a:p>
        </p:txBody>
      </p:sp>
      <p:pic>
        <p:nvPicPr>
          <p:cNvPr id="8" name="Graphic 7">
            <a:extLst>
              <a:ext uri="{FF2B5EF4-FFF2-40B4-BE49-F238E27FC236}">
                <a16:creationId xmlns:a16="http://schemas.microsoft.com/office/drawing/2014/main" id="{E2F6BBC2-A7C6-3B0A-8E8B-FC73BB2412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23632" y="1720702"/>
            <a:ext cx="2274166" cy="936013"/>
          </a:xfrm>
          <a:prstGeom prst="rect">
            <a:avLst/>
          </a:prstGeom>
        </p:spPr>
      </p:pic>
      <p:pic>
        <p:nvPicPr>
          <p:cNvPr id="9" name="Picture 8">
            <a:extLst>
              <a:ext uri="{FF2B5EF4-FFF2-40B4-BE49-F238E27FC236}">
                <a16:creationId xmlns:a16="http://schemas.microsoft.com/office/drawing/2014/main" id="{8F879AE4-7D8B-EA97-9938-6603E611FF43}"/>
              </a:ext>
            </a:extLst>
          </p:cNvPr>
          <p:cNvPicPr>
            <a:picLocks noChangeAspect="1"/>
          </p:cNvPicPr>
          <p:nvPr/>
        </p:nvPicPr>
        <p:blipFill>
          <a:blip r:embed="rId6">
            <a:extLst>
              <a:ext uri="{28A0092B-C50C-407E-A947-70E740481C1C}">
                <a14:useLocalDpi xmlns:a14="http://schemas.microsoft.com/office/drawing/2010/main" val="0"/>
              </a:ext>
            </a:extLst>
          </a:blip>
          <a:stretch/>
        </p:blipFill>
        <p:spPr>
          <a:xfrm>
            <a:off x="1767173" y="3584685"/>
            <a:ext cx="2099496" cy="1354175"/>
          </a:xfrm>
          <a:prstGeom prst="rect">
            <a:avLst/>
          </a:prstGeom>
        </p:spPr>
      </p:pic>
      <p:sp>
        <p:nvSpPr>
          <p:cNvPr id="10" name="TextBox 9">
            <a:extLst>
              <a:ext uri="{FF2B5EF4-FFF2-40B4-BE49-F238E27FC236}">
                <a16:creationId xmlns:a16="http://schemas.microsoft.com/office/drawing/2014/main" id="{99641031-F9E9-2654-F945-0ECD4D91520F}"/>
              </a:ext>
            </a:extLst>
          </p:cNvPr>
          <p:cNvSpPr txBox="1"/>
          <p:nvPr/>
        </p:nvSpPr>
        <p:spPr>
          <a:xfrm>
            <a:off x="2703956" y="4754193"/>
            <a:ext cx="7441530" cy="369332"/>
          </a:xfrm>
          <a:prstGeom prst="rect">
            <a:avLst/>
          </a:prstGeom>
          <a:noFill/>
        </p:spPr>
        <p:txBody>
          <a:bodyPr wrap="square">
            <a:spAutoFit/>
          </a:bodyPr>
          <a:lstStyle/>
          <a:p>
            <a:r>
              <a:rPr lang="en-GB">
                <a:hlinkClick r:id="rId7"/>
              </a:rPr>
              <a:t>https://socialprescribingacademy.org.uk/</a:t>
            </a:r>
            <a:r>
              <a:rPr lang="en-GB"/>
              <a:t> </a:t>
            </a:r>
          </a:p>
        </p:txBody>
      </p:sp>
      <p:sp>
        <p:nvSpPr>
          <p:cNvPr id="11" name="TextBox 10">
            <a:extLst>
              <a:ext uri="{FF2B5EF4-FFF2-40B4-BE49-F238E27FC236}">
                <a16:creationId xmlns:a16="http://schemas.microsoft.com/office/drawing/2014/main" id="{4657D0A6-622A-1A34-DBB4-AAEFDAE42E9A}"/>
              </a:ext>
            </a:extLst>
          </p:cNvPr>
          <p:cNvSpPr txBox="1"/>
          <p:nvPr/>
        </p:nvSpPr>
        <p:spPr>
          <a:xfrm>
            <a:off x="6799849" y="1801757"/>
            <a:ext cx="3554643" cy="1477328"/>
          </a:xfrm>
          <a:prstGeom prst="rect">
            <a:avLst/>
          </a:prstGeom>
          <a:noFill/>
        </p:spPr>
        <p:txBody>
          <a:bodyPr wrap="square">
            <a:spAutoFit/>
          </a:bodyPr>
          <a:lstStyle/>
          <a:p>
            <a:pPr marL="285750" indent="-285750">
              <a:buFont typeface="Arial" panose="020B0604020202020204" pitchFamily="34" charset="0"/>
              <a:buChar char="•"/>
            </a:pPr>
            <a:r>
              <a:rPr lang="en-GB"/>
              <a:t>Case study materials</a:t>
            </a:r>
          </a:p>
          <a:p>
            <a:pPr marL="285750" indent="-285750">
              <a:buFont typeface="Arial" panose="020B0604020202020204" pitchFamily="34" charset="0"/>
              <a:buChar char="•"/>
            </a:pPr>
            <a:r>
              <a:rPr lang="en-GB"/>
              <a:t>Reports on role of VCSE in Social Prescribing</a:t>
            </a:r>
          </a:p>
          <a:p>
            <a:pPr marL="285750" indent="-285750">
              <a:buFont typeface="Arial" panose="020B0604020202020204" pitchFamily="34" charset="0"/>
              <a:buChar char="•"/>
            </a:pPr>
            <a:r>
              <a:rPr lang="en-GB"/>
              <a:t>LIO member organisation networks </a:t>
            </a:r>
          </a:p>
        </p:txBody>
      </p:sp>
      <p:sp>
        <p:nvSpPr>
          <p:cNvPr id="12" name="TextBox 11">
            <a:extLst>
              <a:ext uri="{FF2B5EF4-FFF2-40B4-BE49-F238E27FC236}">
                <a16:creationId xmlns:a16="http://schemas.microsoft.com/office/drawing/2014/main" id="{BF177161-4923-4C6C-CCF9-4077B925D0F9}"/>
              </a:ext>
            </a:extLst>
          </p:cNvPr>
          <p:cNvSpPr txBox="1"/>
          <p:nvPr/>
        </p:nvSpPr>
        <p:spPr>
          <a:xfrm>
            <a:off x="6843389" y="4007602"/>
            <a:ext cx="3581438" cy="1200329"/>
          </a:xfrm>
          <a:prstGeom prst="rect">
            <a:avLst/>
          </a:prstGeom>
          <a:noFill/>
        </p:spPr>
        <p:txBody>
          <a:bodyPr wrap="square">
            <a:spAutoFit/>
          </a:bodyPr>
          <a:lstStyle/>
          <a:p>
            <a:pPr marL="285750" indent="-285750">
              <a:buFont typeface="Arial" panose="020B0604020202020204" pitchFamily="34" charset="0"/>
              <a:buChar char="•"/>
            </a:pPr>
            <a:r>
              <a:rPr lang="en-GB"/>
              <a:t>SLPW Host Organisation Self-Assessment</a:t>
            </a:r>
          </a:p>
          <a:p>
            <a:pPr marL="285750" indent="-285750">
              <a:buFont typeface="Arial" panose="020B0604020202020204" pitchFamily="34" charset="0"/>
              <a:buChar char="•"/>
            </a:pPr>
            <a:r>
              <a:rPr lang="en-GB"/>
              <a:t>Evidence bank</a:t>
            </a:r>
          </a:p>
          <a:p>
            <a:pPr marL="285750" indent="-285750">
              <a:buFont typeface="Arial" panose="020B0604020202020204" pitchFamily="34" charset="0"/>
              <a:buChar char="•"/>
            </a:pPr>
            <a:r>
              <a:rPr lang="en-GB"/>
              <a:t>Case studies</a:t>
            </a:r>
          </a:p>
        </p:txBody>
      </p:sp>
    </p:spTree>
    <p:extLst>
      <p:ext uri="{BB962C8B-B14F-4D97-AF65-F5344CB8AC3E}">
        <p14:creationId xmlns:p14="http://schemas.microsoft.com/office/powerpoint/2010/main" val="993185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F25AA8-F523-1348-9D85-05A45C31907D}"/>
              </a:ext>
            </a:extLst>
          </p:cNvPr>
          <p:cNvSpPr>
            <a:spLocks noGrp="1"/>
          </p:cNvSpPr>
          <p:nvPr>
            <p:ph idx="1"/>
          </p:nvPr>
        </p:nvSpPr>
        <p:spPr>
          <a:xfrm>
            <a:off x="838200" y="3448654"/>
            <a:ext cx="10515600" cy="2817628"/>
          </a:xfrm>
        </p:spPr>
        <p:txBody>
          <a:bodyPr vert="horz" lIns="91440" tIns="45720" rIns="91440" bIns="45720" rtlCol="0" anchor="t">
            <a:noAutofit/>
          </a:bodyPr>
          <a:lstStyle/>
          <a:p>
            <a:pPr marL="0" indent="0" algn="ctr">
              <a:buNone/>
            </a:pPr>
            <a:endParaRPr lang="en-GB" sz="2800" b="1" dirty="0">
              <a:solidFill>
                <a:srgbClr val="242424"/>
              </a:solidFill>
              <a:effectLst/>
              <a:latin typeface="Arial Nova"/>
              <a:ea typeface="Times New Roman" panose="02020603050405020304" pitchFamily="18" charset="0"/>
            </a:endParaRPr>
          </a:p>
          <a:p>
            <a:pPr algn="ctr">
              <a:buNone/>
            </a:pPr>
            <a:r>
              <a:rPr lang="en-GB" sz="2800" b="1" dirty="0">
                <a:latin typeface="Arial Nova"/>
              </a:rPr>
              <a:t>Spirit of 2012</a:t>
            </a:r>
            <a:endParaRPr lang="en-GB" dirty="0"/>
          </a:p>
          <a:p>
            <a:pPr marL="0" indent="0" algn="ctr">
              <a:buNone/>
            </a:pPr>
            <a:endParaRPr lang="en-GB" sz="2800" b="1" dirty="0">
              <a:solidFill>
                <a:schemeClr val="tx1"/>
              </a:solidFill>
              <a:latin typeface="Arial Nova"/>
              <a:cs typeface="Arial"/>
            </a:endParaRPr>
          </a:p>
        </p:txBody>
      </p:sp>
      <p:sp>
        <p:nvSpPr>
          <p:cNvPr id="3" name="Title 2">
            <a:extLst>
              <a:ext uri="{FF2B5EF4-FFF2-40B4-BE49-F238E27FC236}">
                <a16:creationId xmlns:a16="http://schemas.microsoft.com/office/drawing/2014/main" id="{8C2FDE00-47A5-FECD-3489-4469867C5C90}"/>
              </a:ext>
            </a:extLst>
          </p:cNvPr>
          <p:cNvSpPr>
            <a:spLocks noGrp="1"/>
          </p:cNvSpPr>
          <p:nvPr>
            <p:ph type="title"/>
          </p:nvPr>
        </p:nvSpPr>
        <p:spPr>
          <a:xfrm>
            <a:off x="838200" y="1918188"/>
            <a:ext cx="10515600" cy="1258262"/>
          </a:xfrm>
        </p:spPr>
        <p:txBody>
          <a:bodyPr/>
          <a:lstStyle/>
          <a:p>
            <a:pPr algn="ctr"/>
            <a:r>
              <a:rPr lang="en-GB" sz="6000" b="1" dirty="0">
                <a:latin typeface="Arialle Bold"/>
                <a:cs typeface="Arial"/>
              </a:rPr>
              <a:t>Amy Finch</a:t>
            </a:r>
            <a:endParaRPr lang="en-US" dirty="0"/>
          </a:p>
        </p:txBody>
      </p:sp>
      <p:sp>
        <p:nvSpPr>
          <p:cNvPr id="4" name="Slide Number Placeholder 3">
            <a:extLst>
              <a:ext uri="{FF2B5EF4-FFF2-40B4-BE49-F238E27FC236}">
                <a16:creationId xmlns:a16="http://schemas.microsoft.com/office/drawing/2014/main" id="{B56222ED-380D-E918-F15B-C6C90E8188F1}"/>
              </a:ext>
            </a:extLst>
          </p:cNvPr>
          <p:cNvSpPr>
            <a:spLocks noGrp="1"/>
          </p:cNvSpPr>
          <p:nvPr>
            <p:ph type="sldNum" sz="quarter" idx="12"/>
          </p:nvPr>
        </p:nvSpPr>
        <p:spPr/>
        <p:txBody>
          <a:bodyPr/>
          <a:lstStyle/>
          <a:p>
            <a:r>
              <a:rPr lang="en-US"/>
              <a:t>Page </a:t>
            </a:r>
            <a:fld id="{6CD04867-206E-8E42-A1B6-AF5E95E31B30}" type="slidenum">
              <a:rPr lang="en-US" dirty="0" smtClean="0"/>
              <a:pPr/>
              <a:t>18</a:t>
            </a:fld>
            <a:endParaRPr lang="en-US" sz="1000"/>
          </a:p>
        </p:txBody>
      </p:sp>
      <p:sp>
        <p:nvSpPr>
          <p:cNvPr id="5" name="Footer Placeholder 4">
            <a:extLst>
              <a:ext uri="{FF2B5EF4-FFF2-40B4-BE49-F238E27FC236}">
                <a16:creationId xmlns:a16="http://schemas.microsoft.com/office/drawing/2014/main" id="{F829E093-D6E9-3374-8CA0-81A3190E1A34}"/>
              </a:ext>
            </a:extLst>
          </p:cNvPr>
          <p:cNvSpPr>
            <a:spLocks noGrp="1"/>
          </p:cNvSpPr>
          <p:nvPr>
            <p:ph type="ftr" sz="quarter" idx="11"/>
          </p:nvPr>
        </p:nvSpPr>
        <p:spPr/>
        <p:txBody>
          <a:bodyPr/>
          <a:lstStyle/>
          <a:p>
            <a:pPr algn="l"/>
            <a:r>
              <a:rPr lang="en-US"/>
              <a:t>Title of section in the footer for accessible purposes</a:t>
            </a:r>
          </a:p>
        </p:txBody>
      </p:sp>
    </p:spTree>
    <p:extLst>
      <p:ext uri="{BB962C8B-B14F-4D97-AF65-F5344CB8AC3E}">
        <p14:creationId xmlns:p14="http://schemas.microsoft.com/office/powerpoint/2010/main" val="386736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F25AA8-F523-1348-9D85-05A45C31907D}"/>
              </a:ext>
            </a:extLst>
          </p:cNvPr>
          <p:cNvSpPr>
            <a:spLocks noGrp="1"/>
          </p:cNvSpPr>
          <p:nvPr>
            <p:ph idx="1"/>
          </p:nvPr>
        </p:nvSpPr>
        <p:spPr>
          <a:xfrm>
            <a:off x="838200" y="3448654"/>
            <a:ext cx="10515600" cy="2817628"/>
          </a:xfrm>
        </p:spPr>
        <p:txBody>
          <a:bodyPr vert="horz" lIns="91440" tIns="45720" rIns="91440" bIns="45720" rtlCol="0" anchor="t">
            <a:noAutofit/>
          </a:bodyPr>
          <a:lstStyle/>
          <a:p>
            <a:pPr marL="0" indent="0" algn="ctr">
              <a:buNone/>
            </a:pPr>
            <a:endParaRPr lang="en-GB" sz="2800" b="1" dirty="0">
              <a:solidFill>
                <a:srgbClr val="242424"/>
              </a:solidFill>
              <a:effectLst/>
              <a:latin typeface="Arial Nova"/>
              <a:ea typeface="Times New Roman" panose="02020603050405020304" pitchFamily="18" charset="0"/>
            </a:endParaRPr>
          </a:p>
          <a:p>
            <a:pPr algn="ctr">
              <a:buNone/>
            </a:pPr>
            <a:r>
              <a:rPr lang="en-GB" sz="2800" b="1" dirty="0">
                <a:solidFill>
                  <a:srgbClr val="000000"/>
                </a:solidFill>
                <a:latin typeface="Arial Nova"/>
              </a:rPr>
              <a:t>Strategic Lead – Social Prescribing at Voluntary Centre Services</a:t>
            </a:r>
          </a:p>
          <a:p>
            <a:pPr marL="0" indent="0" algn="ctr">
              <a:buNone/>
            </a:pPr>
            <a:endParaRPr lang="en-GB" sz="2800" b="1" dirty="0">
              <a:solidFill>
                <a:schemeClr val="tx1"/>
              </a:solidFill>
              <a:latin typeface="Arial Nova"/>
              <a:cs typeface="Arial"/>
            </a:endParaRPr>
          </a:p>
        </p:txBody>
      </p:sp>
      <p:sp>
        <p:nvSpPr>
          <p:cNvPr id="3" name="Title 2">
            <a:extLst>
              <a:ext uri="{FF2B5EF4-FFF2-40B4-BE49-F238E27FC236}">
                <a16:creationId xmlns:a16="http://schemas.microsoft.com/office/drawing/2014/main" id="{8C2FDE00-47A5-FECD-3489-4469867C5C90}"/>
              </a:ext>
            </a:extLst>
          </p:cNvPr>
          <p:cNvSpPr>
            <a:spLocks noGrp="1"/>
          </p:cNvSpPr>
          <p:nvPr>
            <p:ph type="title"/>
          </p:nvPr>
        </p:nvSpPr>
        <p:spPr>
          <a:xfrm>
            <a:off x="838200" y="1918188"/>
            <a:ext cx="10515600" cy="1258262"/>
          </a:xfrm>
        </p:spPr>
        <p:txBody>
          <a:bodyPr/>
          <a:lstStyle/>
          <a:p>
            <a:pPr algn="ctr"/>
            <a:r>
              <a:rPr lang="en-GB" sz="6000" b="1" dirty="0">
                <a:latin typeface="Arialle Bold"/>
                <a:cs typeface="Arial"/>
              </a:rPr>
              <a:t>Kirsten Ingram</a:t>
            </a:r>
          </a:p>
        </p:txBody>
      </p:sp>
      <p:sp>
        <p:nvSpPr>
          <p:cNvPr id="4" name="Slide Number Placeholder 3">
            <a:extLst>
              <a:ext uri="{FF2B5EF4-FFF2-40B4-BE49-F238E27FC236}">
                <a16:creationId xmlns:a16="http://schemas.microsoft.com/office/drawing/2014/main" id="{B56222ED-380D-E918-F15B-C6C90E8188F1}"/>
              </a:ext>
            </a:extLst>
          </p:cNvPr>
          <p:cNvSpPr>
            <a:spLocks noGrp="1"/>
          </p:cNvSpPr>
          <p:nvPr>
            <p:ph type="sldNum" sz="quarter" idx="12"/>
          </p:nvPr>
        </p:nvSpPr>
        <p:spPr/>
        <p:txBody>
          <a:bodyPr/>
          <a:lstStyle/>
          <a:p>
            <a:r>
              <a:rPr lang="en-US"/>
              <a:t>Page </a:t>
            </a:r>
            <a:fld id="{6CD04867-206E-8E42-A1B6-AF5E95E31B30}" type="slidenum">
              <a:rPr lang="en-US" dirty="0" smtClean="0"/>
              <a:pPr/>
              <a:t>19</a:t>
            </a:fld>
            <a:endParaRPr lang="en-US" sz="1000"/>
          </a:p>
        </p:txBody>
      </p:sp>
      <p:sp>
        <p:nvSpPr>
          <p:cNvPr id="5" name="Footer Placeholder 4">
            <a:extLst>
              <a:ext uri="{FF2B5EF4-FFF2-40B4-BE49-F238E27FC236}">
                <a16:creationId xmlns:a16="http://schemas.microsoft.com/office/drawing/2014/main" id="{F829E093-D6E9-3374-8CA0-81A3190E1A34}"/>
              </a:ext>
            </a:extLst>
          </p:cNvPr>
          <p:cNvSpPr>
            <a:spLocks noGrp="1"/>
          </p:cNvSpPr>
          <p:nvPr>
            <p:ph type="ftr" sz="quarter" idx="11"/>
          </p:nvPr>
        </p:nvSpPr>
        <p:spPr/>
        <p:txBody>
          <a:bodyPr/>
          <a:lstStyle/>
          <a:p>
            <a:pPr algn="l"/>
            <a:r>
              <a:rPr lang="en-US"/>
              <a:t>Title of section in the footer for accessible purposes</a:t>
            </a:r>
          </a:p>
        </p:txBody>
      </p:sp>
    </p:spTree>
    <p:extLst>
      <p:ext uri="{BB962C8B-B14F-4D97-AF65-F5344CB8AC3E}">
        <p14:creationId xmlns:p14="http://schemas.microsoft.com/office/powerpoint/2010/main" val="2933909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4" name="Google Shape;124;p2" descr="Hand shake icon"/>
          <p:cNvPicPr preferRelativeResize="0"/>
          <p:nvPr/>
        </p:nvPicPr>
        <p:blipFill rotWithShape="1">
          <a:blip r:embed="rId3">
            <a:alphaModFix/>
          </a:blip>
          <a:srcRect/>
          <a:stretch/>
        </p:blipFill>
        <p:spPr>
          <a:xfrm>
            <a:off x="10064159" y="5231809"/>
            <a:ext cx="1866900" cy="1168400"/>
          </a:xfrm>
          <a:prstGeom prst="rect">
            <a:avLst/>
          </a:prstGeom>
          <a:noFill/>
          <a:ln>
            <a:noFill/>
          </a:ln>
        </p:spPr>
      </p:pic>
      <p:sp>
        <p:nvSpPr>
          <p:cNvPr id="127" name="Google Shape;127;p2"/>
          <p:cNvSpPr txBox="1"/>
          <p:nvPr/>
        </p:nvSpPr>
        <p:spPr>
          <a:xfrm>
            <a:off x="688521" y="2178958"/>
            <a:ext cx="10309088" cy="2677616"/>
          </a:xfrm>
          <a:prstGeom prst="rect">
            <a:avLst/>
          </a:prstGeom>
          <a:noFill/>
          <a:ln>
            <a:noFill/>
          </a:ln>
        </p:spPr>
        <p:txBody>
          <a:bodyPr spcFirstLastPara="1" wrap="square" lIns="91425" tIns="45700" rIns="91425" bIns="45700" anchor="t" anchorCtr="0">
            <a:spAutoFit/>
          </a:bodyPr>
          <a:lstStyle/>
          <a:p>
            <a:pPr marL="342900" indent="-342900">
              <a:buFont typeface="Arial"/>
              <a:buChar char="•"/>
            </a:pPr>
            <a:r>
              <a:rPr lang="en-US" sz="2400" dirty="0">
                <a:solidFill>
                  <a:schemeClr val="dk1"/>
                </a:solidFill>
                <a:latin typeface="Trebuchet MS"/>
                <a:sym typeface="Arial"/>
              </a:rPr>
              <a:t>Please note we are </a:t>
            </a:r>
            <a:r>
              <a:rPr lang="en-US" sz="2400" b="1" dirty="0">
                <a:solidFill>
                  <a:schemeClr val="dk1"/>
                </a:solidFill>
                <a:latin typeface="Trebuchet MS"/>
                <a:sym typeface="Arial"/>
              </a:rPr>
              <a:t>recording</a:t>
            </a:r>
            <a:r>
              <a:rPr lang="en-US" sz="2400" dirty="0">
                <a:solidFill>
                  <a:schemeClr val="dk1"/>
                </a:solidFill>
                <a:latin typeface="Trebuchet MS"/>
                <a:sym typeface="Arial"/>
              </a:rPr>
              <a:t> this webinar (you will be sent the slides and the link to the recording, and they will be on NASP's website too.)</a:t>
            </a:r>
            <a:endParaRPr lang="en-US" sz="2400" dirty="0">
              <a:solidFill>
                <a:schemeClr val="dk1"/>
              </a:solidFill>
              <a:latin typeface="Trebuchet MS"/>
            </a:endParaRPr>
          </a:p>
          <a:p>
            <a:pPr marL="342900" indent="-342900">
              <a:buClr>
                <a:schemeClr val="dk1"/>
              </a:buClr>
              <a:buSzPts val="2400"/>
              <a:buFont typeface="Arial"/>
              <a:buChar char="•"/>
            </a:pPr>
            <a:r>
              <a:rPr lang="en-US" sz="2400" dirty="0">
                <a:solidFill>
                  <a:schemeClr val="dk1"/>
                </a:solidFill>
                <a:latin typeface="Trebuchet MS"/>
              </a:rPr>
              <a:t>Presentations, then a </a:t>
            </a:r>
            <a:r>
              <a:rPr lang="en-US" sz="2400" b="1" dirty="0">
                <a:solidFill>
                  <a:schemeClr val="dk1"/>
                </a:solidFill>
                <a:latin typeface="Trebuchet MS"/>
              </a:rPr>
              <a:t>Q&amp;A session </a:t>
            </a:r>
            <a:r>
              <a:rPr lang="en-US" sz="2400" dirty="0">
                <a:solidFill>
                  <a:schemeClr val="dk1"/>
                </a:solidFill>
                <a:latin typeface="Trebuchet MS"/>
              </a:rPr>
              <a:t>at the end. </a:t>
            </a:r>
          </a:p>
          <a:p>
            <a:pPr marL="342900" indent="-342900">
              <a:buSzPts val="2400"/>
              <a:buFont typeface="Arial"/>
              <a:buChar char="•"/>
            </a:pPr>
            <a:r>
              <a:rPr lang="en-US" sz="2400" dirty="0">
                <a:solidFill>
                  <a:schemeClr val="dk1"/>
                </a:solidFill>
                <a:latin typeface="Trebuchet MS"/>
              </a:rPr>
              <a:t>Please </a:t>
            </a:r>
            <a:r>
              <a:rPr lang="en-US" sz="2400" b="1" dirty="0">
                <a:solidFill>
                  <a:schemeClr val="dk1"/>
                </a:solidFill>
                <a:latin typeface="Trebuchet MS"/>
              </a:rPr>
              <a:t>submit questions via the chat.</a:t>
            </a:r>
            <a:endParaRPr lang="en-US" b="1" dirty="0">
              <a:solidFill>
                <a:schemeClr val="dk1"/>
              </a:solidFill>
              <a:ea typeface="Calibri" panose="020F0502020204030204"/>
              <a:cs typeface="Calibri" panose="020F0502020204030204"/>
            </a:endParaRPr>
          </a:p>
          <a:p>
            <a:pPr marL="342900" indent="-342900">
              <a:buClr>
                <a:schemeClr val="dk1"/>
              </a:buClr>
              <a:buSzPts val="2400"/>
              <a:buFont typeface="Arial"/>
              <a:buChar char="•"/>
            </a:pPr>
            <a:r>
              <a:rPr lang="en-US" sz="2400" dirty="0">
                <a:solidFill>
                  <a:schemeClr val="dk1"/>
                </a:solidFill>
                <a:latin typeface="Trebuchet MS"/>
              </a:rPr>
              <a:t>Please use the chat for introducing yourself and networking.</a:t>
            </a:r>
          </a:p>
          <a:p>
            <a:pPr marL="342900" indent="-342900">
              <a:buClr>
                <a:schemeClr val="dk1"/>
              </a:buClr>
              <a:buSzPts val="2400"/>
              <a:buFont typeface="Arial"/>
              <a:buChar char="•"/>
            </a:pPr>
            <a:r>
              <a:rPr lang="en-US" sz="2400" dirty="0">
                <a:solidFill>
                  <a:schemeClr val="dk1"/>
                </a:solidFill>
                <a:latin typeface="Trebuchet MS"/>
              </a:rPr>
              <a:t>Please stay on</a:t>
            </a:r>
            <a:r>
              <a:rPr lang="en-US" sz="2400" b="1" dirty="0">
                <a:solidFill>
                  <a:schemeClr val="dk1"/>
                </a:solidFill>
                <a:latin typeface="Trebuchet MS"/>
              </a:rPr>
              <a:t> mute </a:t>
            </a:r>
            <a:r>
              <a:rPr lang="en-US" sz="2400" dirty="0">
                <a:solidFill>
                  <a:schemeClr val="dk1"/>
                </a:solidFill>
                <a:latin typeface="Trebuchet MS"/>
              </a:rPr>
              <a:t>and </a:t>
            </a:r>
            <a:r>
              <a:rPr lang="en-US" sz="2400" b="1" dirty="0">
                <a:solidFill>
                  <a:schemeClr val="dk1"/>
                </a:solidFill>
                <a:latin typeface="Trebuchet MS"/>
              </a:rPr>
              <a:t>camera off.</a:t>
            </a:r>
            <a:endParaRPr dirty="0">
              <a:solidFill>
                <a:schemeClr val="dk1"/>
              </a:solidFill>
              <a:latin typeface="Trebuchet MS"/>
            </a:endParaRPr>
          </a:p>
          <a:p>
            <a:pPr marL="342900" indent="-342900">
              <a:buFont typeface="Arial"/>
              <a:buChar char="•"/>
            </a:pPr>
            <a:endParaRPr lang="en-GB" sz="2400">
              <a:solidFill>
                <a:schemeClr val="dk1"/>
              </a:solidFill>
              <a:latin typeface="Trebuchet MS" panose="020B0603020202020204" pitchFamily="34" charset="0"/>
            </a:endParaRPr>
          </a:p>
        </p:txBody>
      </p:sp>
      <p:sp>
        <p:nvSpPr>
          <p:cNvPr id="4" name="Google Shape;123;p2">
            <a:extLst>
              <a:ext uri="{FF2B5EF4-FFF2-40B4-BE49-F238E27FC236}">
                <a16:creationId xmlns:a16="http://schemas.microsoft.com/office/drawing/2014/main" id="{A8D9EDD4-B558-4F6C-B5DA-DE0B89414DFF}"/>
              </a:ext>
            </a:extLst>
          </p:cNvPr>
          <p:cNvSpPr txBox="1">
            <a:spLocks noGrp="1"/>
          </p:cNvSpPr>
          <p:nvPr>
            <p:ph type="title"/>
          </p:nvPr>
        </p:nvSpPr>
        <p:spPr>
          <a:xfrm>
            <a:off x="1725820" y="414428"/>
            <a:ext cx="7584197" cy="1258262"/>
          </a:xfrm>
          <a:prstGeom prst="rect">
            <a:avLst/>
          </a:prstGeom>
          <a:noFill/>
          <a:ln>
            <a:noFill/>
          </a:ln>
        </p:spPr>
        <p:txBody>
          <a:bodyPr spcFirstLastPara="1" wrap="square" lIns="91425" tIns="45700" rIns="91425" bIns="45700" anchor="ctr" anchorCtr="0">
            <a:noAutofit/>
          </a:bodyPr>
          <a:lstStyle/>
          <a:p>
            <a:pPr>
              <a:buSzPts val="4000"/>
            </a:pPr>
            <a:r>
              <a:rPr lang="en-US">
                <a:latin typeface="Trebuchet MS" panose="020B0603020202020204" pitchFamily="34" charset="0"/>
              </a:rPr>
              <a:t>Housekeeping</a:t>
            </a:r>
          </a:p>
        </p:txBody>
      </p:sp>
    </p:spTree>
    <p:extLst>
      <p:ext uri="{BB962C8B-B14F-4D97-AF65-F5344CB8AC3E}">
        <p14:creationId xmlns:p14="http://schemas.microsoft.com/office/powerpoint/2010/main" val="3615292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BF0777C-FE6D-44BC-B1CB-B2D74B5187BD}"/>
              </a:ext>
            </a:extLst>
          </p:cNvPr>
          <p:cNvSpPr/>
          <p:nvPr/>
        </p:nvSpPr>
        <p:spPr>
          <a:xfrm>
            <a:off x="0" y="1178719"/>
            <a:ext cx="12192000" cy="293607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5870A022-57D6-4717-B2FB-29ACF9416BEA}"/>
              </a:ext>
            </a:extLst>
          </p:cNvPr>
          <p:cNvSpPr>
            <a:spLocks noGrp="1"/>
          </p:cNvSpPr>
          <p:nvPr>
            <p:ph type="ctrTitle"/>
          </p:nvPr>
        </p:nvSpPr>
        <p:spPr>
          <a:xfrm>
            <a:off x="232468" y="1472258"/>
            <a:ext cx="11714798" cy="2008604"/>
          </a:xfrm>
        </p:spPr>
        <p:txBody>
          <a:bodyPr>
            <a:noAutofit/>
          </a:bodyPr>
          <a:lstStyle/>
          <a:p>
            <a:r>
              <a:rPr lang="en-GB" sz="5400" b="1" dirty="0">
                <a:latin typeface="Arial" panose="020B0604020202020204" pitchFamily="34" charset="0"/>
                <a:cs typeface="Arial" panose="020B0604020202020204" pitchFamily="34" charset="0"/>
              </a:rPr>
              <a:t>Benefits and added value of hosting SPLW’s in the VCSE sector</a:t>
            </a:r>
            <a:endParaRPr lang="en-GB" sz="6600" b="1" dirty="0">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06F4FFF1-A7E9-4C5C-946D-5241F31F73D9}"/>
              </a:ext>
            </a:extLst>
          </p:cNvPr>
          <p:cNvCxnSpPr>
            <a:cxnSpLocks/>
          </p:cNvCxnSpPr>
          <p:nvPr/>
        </p:nvCxnSpPr>
        <p:spPr>
          <a:xfrm>
            <a:off x="0" y="1178719"/>
            <a:ext cx="12192000"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grpSp>
        <p:nvGrpSpPr>
          <p:cNvPr id="10" name="Group 9">
            <a:extLst>
              <a:ext uri="{FF2B5EF4-FFF2-40B4-BE49-F238E27FC236}">
                <a16:creationId xmlns:a16="http://schemas.microsoft.com/office/drawing/2014/main" id="{7CD40A19-4B4C-40A0-9611-6AE513796D0B}"/>
              </a:ext>
            </a:extLst>
          </p:cNvPr>
          <p:cNvGrpSpPr/>
          <p:nvPr/>
        </p:nvGrpSpPr>
        <p:grpSpPr>
          <a:xfrm>
            <a:off x="232468" y="5440997"/>
            <a:ext cx="11860870" cy="1404636"/>
            <a:chOff x="232468" y="5440997"/>
            <a:chExt cx="11860870" cy="1404636"/>
          </a:xfrm>
        </p:grpSpPr>
        <p:pic>
          <p:nvPicPr>
            <p:cNvPr id="12" name="Picture 11">
              <a:extLst>
                <a:ext uri="{FF2B5EF4-FFF2-40B4-BE49-F238E27FC236}">
                  <a16:creationId xmlns:a16="http://schemas.microsoft.com/office/drawing/2014/main" id="{69810FA3-39F0-47D0-848E-6CD076E9DD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68" y="5807589"/>
              <a:ext cx="961905" cy="961905"/>
            </a:xfrm>
            <a:prstGeom prst="rect">
              <a:avLst/>
            </a:prstGeom>
          </p:spPr>
        </p:pic>
        <p:pic>
          <p:nvPicPr>
            <p:cNvPr id="18" name="Picture 17">
              <a:extLst>
                <a:ext uri="{FF2B5EF4-FFF2-40B4-BE49-F238E27FC236}">
                  <a16:creationId xmlns:a16="http://schemas.microsoft.com/office/drawing/2014/main" id="{D31B269F-E4FF-4D1D-9DB2-3092E00512B5}"/>
                </a:ext>
              </a:extLst>
            </p:cNvPr>
            <p:cNvPicPr>
              <a:picLocks noChangeAspect="1"/>
            </p:cNvPicPr>
            <p:nvPr/>
          </p:nvPicPr>
          <p:blipFill>
            <a:blip r:embed="rId3"/>
            <a:stretch>
              <a:fillRect/>
            </a:stretch>
          </p:blipFill>
          <p:spPr>
            <a:xfrm>
              <a:off x="1886794" y="6026460"/>
              <a:ext cx="2354848" cy="608476"/>
            </a:xfrm>
            <a:prstGeom prst="rect">
              <a:avLst/>
            </a:prstGeom>
          </p:spPr>
        </p:pic>
        <p:pic>
          <p:nvPicPr>
            <p:cNvPr id="19" name="Picture 18">
              <a:extLst>
                <a:ext uri="{FF2B5EF4-FFF2-40B4-BE49-F238E27FC236}">
                  <a16:creationId xmlns:a16="http://schemas.microsoft.com/office/drawing/2014/main" id="{1AA11E29-2A62-4E9F-B400-D3AED67DB4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4064" y="5850330"/>
              <a:ext cx="2905530" cy="876422"/>
            </a:xfrm>
            <a:prstGeom prst="rect">
              <a:avLst/>
            </a:prstGeom>
          </p:spPr>
        </p:pic>
        <p:pic>
          <p:nvPicPr>
            <p:cNvPr id="20" name="Picture 19">
              <a:extLst>
                <a:ext uri="{FF2B5EF4-FFF2-40B4-BE49-F238E27FC236}">
                  <a16:creationId xmlns:a16="http://schemas.microsoft.com/office/drawing/2014/main" id="{902BC354-C8E1-4CC8-8590-86C1F83A55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0165" y="5662351"/>
              <a:ext cx="1207017" cy="1183282"/>
            </a:xfrm>
            <a:prstGeom prst="rect">
              <a:avLst/>
            </a:prstGeom>
          </p:spPr>
        </p:pic>
        <p:pic>
          <p:nvPicPr>
            <p:cNvPr id="21" name="Picture 20">
              <a:extLst>
                <a:ext uri="{FF2B5EF4-FFF2-40B4-BE49-F238E27FC236}">
                  <a16:creationId xmlns:a16="http://schemas.microsoft.com/office/drawing/2014/main" id="{970044CD-B5D1-4372-B6E7-A7756223BA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77994" y="5440997"/>
              <a:ext cx="1315344" cy="1328497"/>
            </a:xfrm>
            <a:prstGeom prst="rect">
              <a:avLst/>
            </a:prstGeom>
          </p:spPr>
        </p:pic>
      </p:grpSp>
    </p:spTree>
    <p:extLst>
      <p:ext uri="{BB962C8B-B14F-4D97-AF65-F5344CB8AC3E}">
        <p14:creationId xmlns:p14="http://schemas.microsoft.com/office/powerpoint/2010/main" val="17488689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67091EA-F414-4D78-B5F5-637BB06A2878}"/>
              </a:ext>
            </a:extLst>
          </p:cNvPr>
          <p:cNvSpPr/>
          <p:nvPr/>
        </p:nvSpPr>
        <p:spPr>
          <a:xfrm>
            <a:off x="-14989" y="-1"/>
            <a:ext cx="12192000" cy="971195"/>
          </a:xfrm>
          <a:prstGeom prst="rect">
            <a:avLst/>
          </a:prstGeom>
          <a:solidFill>
            <a:srgbClr val="666699"/>
          </a:solidFill>
          <a:ln>
            <a:solidFill>
              <a:srgbClr val="66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887F809-DE2A-42D5-8F1E-F41EC0C18E37}"/>
              </a:ext>
            </a:extLst>
          </p:cNvPr>
          <p:cNvSpPr>
            <a:spLocks noGrp="1"/>
          </p:cNvSpPr>
          <p:nvPr>
            <p:ph type="ctrTitle"/>
          </p:nvPr>
        </p:nvSpPr>
        <p:spPr>
          <a:xfrm>
            <a:off x="14989" y="57151"/>
            <a:ext cx="12162022" cy="831540"/>
          </a:xfrm>
        </p:spPr>
        <p:txBody>
          <a:bodyPr>
            <a:noAutofit/>
          </a:bodyPr>
          <a:lstStyle/>
          <a:p>
            <a:r>
              <a:rPr lang="en-GB" sz="4500" b="1" dirty="0">
                <a:latin typeface="Arial" panose="020B0604020202020204" pitchFamily="34" charset="0"/>
                <a:cs typeface="Arial" panose="020B0604020202020204" pitchFamily="34" charset="0"/>
              </a:rPr>
              <a:t>Where we cover </a:t>
            </a:r>
          </a:p>
        </p:txBody>
      </p:sp>
      <p:sp>
        <p:nvSpPr>
          <p:cNvPr id="3" name="Subtitle 2">
            <a:extLst>
              <a:ext uri="{FF2B5EF4-FFF2-40B4-BE49-F238E27FC236}">
                <a16:creationId xmlns:a16="http://schemas.microsoft.com/office/drawing/2014/main" id="{C83DD5D3-40F0-4F18-BB34-0537E0E9BB69}"/>
              </a:ext>
            </a:extLst>
          </p:cNvPr>
          <p:cNvSpPr>
            <a:spLocks noGrp="1"/>
          </p:cNvSpPr>
          <p:nvPr>
            <p:ph type="subTitle" idx="1"/>
          </p:nvPr>
        </p:nvSpPr>
        <p:spPr>
          <a:xfrm>
            <a:off x="228602" y="1457325"/>
            <a:ext cx="11734796" cy="3582296"/>
          </a:xfrm>
        </p:spPr>
        <p:txBody>
          <a:bodyPr>
            <a:normAutofit fontScale="92500" lnSpcReduction="20000"/>
          </a:bodyPr>
          <a:lstStyle/>
          <a:p>
            <a:r>
              <a:rPr lang="en-GB" sz="2500" dirty="0">
                <a:latin typeface="Arial" panose="020B0604020202020204" pitchFamily="34" charset="0"/>
                <a:cs typeface="Arial" panose="020B0604020202020204" pitchFamily="34" charset="0"/>
              </a:rPr>
              <a:t>Voluntary Centre Services cover the South Lincoln villages, Lincoln City North and South and Gainsborough with our sister organisation Lincolnshire Community and Voluntary Service covering Boston, East Lindsey, Spalding, Grantham and Sleaford. </a:t>
            </a:r>
          </a:p>
          <a:p>
            <a:endParaRPr lang="en-GB" sz="2500" dirty="0">
              <a:latin typeface="Arial" panose="020B0604020202020204" pitchFamily="34" charset="0"/>
              <a:cs typeface="Arial" panose="020B0604020202020204" pitchFamily="34" charset="0"/>
            </a:endParaRPr>
          </a:p>
          <a:p>
            <a:r>
              <a:rPr lang="en-GB" sz="2500" dirty="0">
                <a:latin typeface="Arial" panose="020B0604020202020204" pitchFamily="34" charset="0"/>
                <a:cs typeface="Arial" panose="020B0604020202020204" pitchFamily="34" charset="0"/>
              </a:rPr>
              <a:t>There are also a handful of PCN’s across the county who offer social prescribing internally. </a:t>
            </a:r>
          </a:p>
          <a:p>
            <a:endParaRPr lang="en-GB" sz="2500" dirty="0">
              <a:latin typeface="Arial" panose="020B0604020202020204" pitchFamily="34" charset="0"/>
              <a:cs typeface="Arial" panose="020B0604020202020204" pitchFamily="34" charset="0"/>
            </a:endParaRPr>
          </a:p>
          <a:p>
            <a:r>
              <a:rPr lang="en-GB" sz="2500" dirty="0">
                <a:latin typeface="Arial" panose="020B0604020202020204" pitchFamily="34" charset="0"/>
                <a:cs typeface="Arial" panose="020B0604020202020204" pitchFamily="34" charset="0"/>
              </a:rPr>
              <a:t>Alongside Social Prescribing we also offer a package of community development support services including a brokerage service, group support and other projects that look to engage those who are economically inactive, those looking for work and those who want to brush up on their maths skills through cooking, geo art and other avenues</a:t>
            </a:r>
          </a:p>
        </p:txBody>
      </p:sp>
      <p:grpSp>
        <p:nvGrpSpPr>
          <p:cNvPr id="18" name="Group 17">
            <a:extLst>
              <a:ext uri="{FF2B5EF4-FFF2-40B4-BE49-F238E27FC236}">
                <a16:creationId xmlns:a16="http://schemas.microsoft.com/office/drawing/2014/main" id="{A86BBCE1-D487-4575-AD7F-826ACAEEE540}"/>
              </a:ext>
            </a:extLst>
          </p:cNvPr>
          <p:cNvGrpSpPr/>
          <p:nvPr/>
        </p:nvGrpSpPr>
        <p:grpSpPr>
          <a:xfrm>
            <a:off x="232468" y="5440997"/>
            <a:ext cx="11860870" cy="1404636"/>
            <a:chOff x="232468" y="5440997"/>
            <a:chExt cx="11860870" cy="1404636"/>
          </a:xfrm>
        </p:grpSpPr>
        <p:pic>
          <p:nvPicPr>
            <p:cNvPr id="14" name="Picture 13">
              <a:extLst>
                <a:ext uri="{FF2B5EF4-FFF2-40B4-BE49-F238E27FC236}">
                  <a16:creationId xmlns:a16="http://schemas.microsoft.com/office/drawing/2014/main" id="{317CEA81-2824-49D0-97F2-9C266DEDB8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68" y="5807589"/>
              <a:ext cx="961905" cy="961905"/>
            </a:xfrm>
            <a:prstGeom prst="rect">
              <a:avLst/>
            </a:prstGeom>
          </p:spPr>
        </p:pic>
        <p:pic>
          <p:nvPicPr>
            <p:cNvPr id="15" name="Picture 14">
              <a:extLst>
                <a:ext uri="{FF2B5EF4-FFF2-40B4-BE49-F238E27FC236}">
                  <a16:creationId xmlns:a16="http://schemas.microsoft.com/office/drawing/2014/main" id="{C915AD75-0988-437E-A937-85DDF06EAE8B}"/>
                </a:ext>
              </a:extLst>
            </p:cNvPr>
            <p:cNvPicPr>
              <a:picLocks noChangeAspect="1"/>
            </p:cNvPicPr>
            <p:nvPr/>
          </p:nvPicPr>
          <p:blipFill>
            <a:blip r:embed="rId3"/>
            <a:stretch>
              <a:fillRect/>
            </a:stretch>
          </p:blipFill>
          <p:spPr>
            <a:xfrm>
              <a:off x="1886794" y="6026460"/>
              <a:ext cx="2354848" cy="608476"/>
            </a:xfrm>
            <a:prstGeom prst="rect">
              <a:avLst/>
            </a:prstGeom>
          </p:spPr>
        </p:pic>
        <p:pic>
          <p:nvPicPr>
            <p:cNvPr id="9" name="Picture 8">
              <a:extLst>
                <a:ext uri="{FF2B5EF4-FFF2-40B4-BE49-F238E27FC236}">
                  <a16:creationId xmlns:a16="http://schemas.microsoft.com/office/drawing/2014/main" id="{EF40D3D9-29EC-46A4-94AD-027716CDF5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4064" y="5850330"/>
              <a:ext cx="2905530" cy="876422"/>
            </a:xfrm>
            <a:prstGeom prst="rect">
              <a:avLst/>
            </a:prstGeom>
          </p:spPr>
        </p:pic>
        <p:pic>
          <p:nvPicPr>
            <p:cNvPr id="12" name="Picture 11">
              <a:extLst>
                <a:ext uri="{FF2B5EF4-FFF2-40B4-BE49-F238E27FC236}">
                  <a16:creationId xmlns:a16="http://schemas.microsoft.com/office/drawing/2014/main" id="{C6D07743-B424-4BD5-A98E-19CBFCB9C7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0165" y="5662351"/>
              <a:ext cx="1207017" cy="1183282"/>
            </a:xfrm>
            <a:prstGeom prst="rect">
              <a:avLst/>
            </a:prstGeom>
          </p:spPr>
        </p:pic>
        <p:pic>
          <p:nvPicPr>
            <p:cNvPr id="17" name="Picture 16">
              <a:extLst>
                <a:ext uri="{FF2B5EF4-FFF2-40B4-BE49-F238E27FC236}">
                  <a16:creationId xmlns:a16="http://schemas.microsoft.com/office/drawing/2014/main" id="{A7765864-BD0E-4AB5-9BA1-9E818E1E81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77994" y="5440997"/>
              <a:ext cx="1315344" cy="1328497"/>
            </a:xfrm>
            <a:prstGeom prst="rect">
              <a:avLst/>
            </a:prstGeom>
          </p:spPr>
        </p:pic>
      </p:grpSp>
    </p:spTree>
    <p:extLst>
      <p:ext uri="{BB962C8B-B14F-4D97-AF65-F5344CB8AC3E}">
        <p14:creationId xmlns:p14="http://schemas.microsoft.com/office/powerpoint/2010/main" val="1070204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9EA2BDF-359E-46E4-95B7-BF2A5883825F}"/>
              </a:ext>
            </a:extLst>
          </p:cNvPr>
          <p:cNvSpPr/>
          <p:nvPr/>
        </p:nvSpPr>
        <p:spPr>
          <a:xfrm>
            <a:off x="0" y="0"/>
            <a:ext cx="12192000" cy="98066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12CD5BB-197D-4FD4-8F8C-FE6DA83EFBE8}"/>
              </a:ext>
            </a:extLst>
          </p:cNvPr>
          <p:cNvSpPr>
            <a:spLocks noGrp="1"/>
          </p:cNvSpPr>
          <p:nvPr>
            <p:ph type="ctrTitle"/>
          </p:nvPr>
        </p:nvSpPr>
        <p:spPr>
          <a:xfrm>
            <a:off x="175260" y="1929"/>
            <a:ext cx="11841480" cy="878715"/>
          </a:xfrm>
        </p:spPr>
        <p:txBody>
          <a:bodyPr>
            <a:noAutofit/>
          </a:bodyPr>
          <a:lstStyle/>
          <a:p>
            <a:r>
              <a:rPr lang="en-GB" sz="4000" b="1" dirty="0">
                <a:latin typeface="Arial" panose="020B0604020202020204" pitchFamily="34" charset="0"/>
                <a:cs typeface="Arial" panose="020B0604020202020204" pitchFamily="34" charset="0"/>
              </a:rPr>
              <a:t>What are our collective aims as the SP service?</a:t>
            </a:r>
          </a:p>
        </p:txBody>
      </p:sp>
      <p:cxnSp>
        <p:nvCxnSpPr>
          <p:cNvPr id="5" name="Straight Connector 4">
            <a:extLst>
              <a:ext uri="{FF2B5EF4-FFF2-40B4-BE49-F238E27FC236}">
                <a16:creationId xmlns:a16="http://schemas.microsoft.com/office/drawing/2014/main" id="{D6B42CDB-FF6F-44A5-9456-4FDA7F420C3E}"/>
              </a:ext>
            </a:extLst>
          </p:cNvPr>
          <p:cNvCxnSpPr>
            <a:cxnSpLocks/>
          </p:cNvCxnSpPr>
          <p:nvPr/>
        </p:nvCxnSpPr>
        <p:spPr>
          <a:xfrm>
            <a:off x="0" y="980660"/>
            <a:ext cx="12192000"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sp>
        <p:nvSpPr>
          <p:cNvPr id="14" name="Content Placeholder 3">
            <a:extLst>
              <a:ext uri="{FF2B5EF4-FFF2-40B4-BE49-F238E27FC236}">
                <a16:creationId xmlns:a16="http://schemas.microsoft.com/office/drawing/2014/main" id="{51DE7B19-71B4-4859-90D8-ED531DAE616C}"/>
              </a:ext>
            </a:extLst>
          </p:cNvPr>
          <p:cNvSpPr txBox="1">
            <a:spLocks/>
          </p:cNvSpPr>
          <p:nvPr/>
        </p:nvSpPr>
        <p:spPr>
          <a:xfrm>
            <a:off x="162833" y="1646193"/>
            <a:ext cx="11841480" cy="387230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en-GB" sz="2500" dirty="0">
                <a:latin typeface="Arial" panose="020B0604020202020204" pitchFamily="34" charset="0"/>
                <a:cs typeface="Arial" panose="020B0604020202020204" pitchFamily="34" charset="0"/>
              </a:rPr>
              <a:t>Deliver a flexible, person centred and holistic service</a:t>
            </a:r>
          </a:p>
          <a:p>
            <a:pPr marL="342900" indent="-342900">
              <a:buFont typeface="Arial" panose="020B0604020202020204" pitchFamily="34" charset="0"/>
              <a:buChar char="•"/>
            </a:pPr>
            <a:r>
              <a:rPr lang="en-GB" sz="2500" dirty="0">
                <a:latin typeface="Arial" panose="020B0604020202020204" pitchFamily="34" charset="0"/>
                <a:cs typeface="Arial" panose="020B0604020202020204" pitchFamily="34" charset="0"/>
              </a:rPr>
              <a:t>To connect clients to existing provisions in their communities</a:t>
            </a:r>
          </a:p>
          <a:p>
            <a:pPr marL="342900" indent="-342900">
              <a:buFont typeface="Arial" panose="020B0604020202020204" pitchFamily="34" charset="0"/>
              <a:buChar char="•"/>
            </a:pPr>
            <a:r>
              <a:rPr lang="en-GB" sz="2500" dirty="0">
                <a:latin typeface="Arial" panose="020B0604020202020204" pitchFamily="34" charset="0"/>
                <a:cs typeface="Arial" panose="020B0604020202020204" pitchFamily="34" charset="0"/>
              </a:rPr>
              <a:t>Help prevent or reduce a need for clinical intervention</a:t>
            </a:r>
          </a:p>
          <a:p>
            <a:pPr marL="342900" indent="-342900">
              <a:buFont typeface="Arial" panose="020B0604020202020204" pitchFamily="34" charset="0"/>
              <a:buChar char="•"/>
            </a:pPr>
            <a:r>
              <a:rPr lang="en-GB" sz="2500" dirty="0">
                <a:latin typeface="Arial" panose="020B0604020202020204" pitchFamily="34" charset="0"/>
                <a:cs typeface="Arial" panose="020B0604020202020204" pitchFamily="34" charset="0"/>
              </a:rPr>
              <a:t>Integration within Neighbourhood Working</a:t>
            </a:r>
          </a:p>
          <a:p>
            <a:pPr marL="342900" indent="-342900">
              <a:buFont typeface="Arial" panose="020B0604020202020204" pitchFamily="34" charset="0"/>
              <a:buChar char="•"/>
            </a:pPr>
            <a:r>
              <a:rPr lang="en-GB" sz="2500" dirty="0">
                <a:latin typeface="Arial" panose="020B0604020202020204" pitchFamily="34" charset="0"/>
                <a:cs typeface="Arial" panose="020B0604020202020204" pitchFamily="34" charset="0"/>
              </a:rPr>
              <a:t>Support clients with identifying and achieving goals </a:t>
            </a:r>
          </a:p>
          <a:p>
            <a:pPr marL="342900" indent="-342900">
              <a:buFont typeface="Arial" panose="020B0604020202020204" pitchFamily="34" charset="0"/>
              <a:buChar char="•"/>
            </a:pPr>
            <a:r>
              <a:rPr lang="en-GB" sz="2500" dirty="0">
                <a:latin typeface="Arial" panose="020B0604020202020204" pitchFamily="34" charset="0"/>
                <a:cs typeface="Arial" panose="020B0604020202020204" pitchFamily="34" charset="0"/>
              </a:rPr>
              <a:t>Offer appropriate levels of support depending on clients needs </a:t>
            </a:r>
          </a:p>
          <a:p>
            <a:pPr marL="342900" indent="-342900">
              <a:buFont typeface="Arial" panose="020B0604020202020204" pitchFamily="34" charset="0"/>
              <a:buChar char="•"/>
            </a:pPr>
            <a:r>
              <a:rPr lang="en-GB" sz="2500" dirty="0">
                <a:latin typeface="Arial" panose="020B0604020202020204" pitchFamily="34" charset="0"/>
                <a:cs typeface="Arial" panose="020B0604020202020204" pitchFamily="34" charset="0"/>
              </a:rPr>
              <a:t>Be visible within our local community </a:t>
            </a:r>
          </a:p>
          <a:p>
            <a:pPr marL="342900" indent="-342900">
              <a:buFont typeface="Arial" panose="020B0604020202020204" pitchFamily="34" charset="0"/>
              <a:buChar char="•"/>
            </a:pPr>
            <a:r>
              <a:rPr lang="en-GB" sz="2500" dirty="0">
                <a:latin typeface="Arial" panose="020B0604020202020204" pitchFamily="34" charset="0"/>
                <a:cs typeface="Arial" panose="020B0604020202020204" pitchFamily="34" charset="0"/>
              </a:rPr>
              <a:t>Supporting the community with its own goals</a:t>
            </a:r>
            <a:endParaRPr lang="en-GB" dirty="0"/>
          </a:p>
        </p:txBody>
      </p:sp>
      <p:grpSp>
        <p:nvGrpSpPr>
          <p:cNvPr id="10" name="Group 9">
            <a:extLst>
              <a:ext uri="{FF2B5EF4-FFF2-40B4-BE49-F238E27FC236}">
                <a16:creationId xmlns:a16="http://schemas.microsoft.com/office/drawing/2014/main" id="{71FD7146-C5EF-4DC7-9C87-835C12EECB4F}"/>
              </a:ext>
            </a:extLst>
          </p:cNvPr>
          <p:cNvGrpSpPr/>
          <p:nvPr/>
        </p:nvGrpSpPr>
        <p:grpSpPr>
          <a:xfrm>
            <a:off x="162833" y="5450850"/>
            <a:ext cx="11860870" cy="1404636"/>
            <a:chOff x="232468" y="5440997"/>
            <a:chExt cx="11860870" cy="1404636"/>
          </a:xfrm>
        </p:grpSpPr>
        <p:pic>
          <p:nvPicPr>
            <p:cNvPr id="12" name="Picture 11">
              <a:extLst>
                <a:ext uri="{FF2B5EF4-FFF2-40B4-BE49-F238E27FC236}">
                  <a16:creationId xmlns:a16="http://schemas.microsoft.com/office/drawing/2014/main" id="{0BA92617-6949-4888-B7ED-CD2E6C8544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68" y="5807589"/>
              <a:ext cx="961905" cy="961905"/>
            </a:xfrm>
            <a:prstGeom prst="rect">
              <a:avLst/>
            </a:prstGeom>
          </p:spPr>
        </p:pic>
        <p:pic>
          <p:nvPicPr>
            <p:cNvPr id="13" name="Picture 12">
              <a:extLst>
                <a:ext uri="{FF2B5EF4-FFF2-40B4-BE49-F238E27FC236}">
                  <a16:creationId xmlns:a16="http://schemas.microsoft.com/office/drawing/2014/main" id="{6B9EBFC1-D9F6-4986-8FA0-45A6E001265C}"/>
                </a:ext>
              </a:extLst>
            </p:cNvPr>
            <p:cNvPicPr>
              <a:picLocks noChangeAspect="1"/>
            </p:cNvPicPr>
            <p:nvPr/>
          </p:nvPicPr>
          <p:blipFill>
            <a:blip r:embed="rId3"/>
            <a:stretch>
              <a:fillRect/>
            </a:stretch>
          </p:blipFill>
          <p:spPr>
            <a:xfrm>
              <a:off x="1886794" y="6026460"/>
              <a:ext cx="2354848" cy="608476"/>
            </a:xfrm>
            <a:prstGeom prst="rect">
              <a:avLst/>
            </a:prstGeom>
          </p:spPr>
        </p:pic>
        <p:pic>
          <p:nvPicPr>
            <p:cNvPr id="19" name="Picture 18">
              <a:extLst>
                <a:ext uri="{FF2B5EF4-FFF2-40B4-BE49-F238E27FC236}">
                  <a16:creationId xmlns:a16="http://schemas.microsoft.com/office/drawing/2014/main" id="{BF6A68A8-6257-46FF-BA28-B69FD41A52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4064" y="5850330"/>
              <a:ext cx="2905530" cy="876422"/>
            </a:xfrm>
            <a:prstGeom prst="rect">
              <a:avLst/>
            </a:prstGeom>
          </p:spPr>
        </p:pic>
        <p:pic>
          <p:nvPicPr>
            <p:cNvPr id="20" name="Picture 19">
              <a:extLst>
                <a:ext uri="{FF2B5EF4-FFF2-40B4-BE49-F238E27FC236}">
                  <a16:creationId xmlns:a16="http://schemas.microsoft.com/office/drawing/2014/main" id="{AA0D7153-D4C6-493B-8D3E-E1D80698C0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0165" y="5662351"/>
              <a:ext cx="1207017" cy="1183282"/>
            </a:xfrm>
            <a:prstGeom prst="rect">
              <a:avLst/>
            </a:prstGeom>
          </p:spPr>
        </p:pic>
        <p:pic>
          <p:nvPicPr>
            <p:cNvPr id="21" name="Picture 20">
              <a:extLst>
                <a:ext uri="{FF2B5EF4-FFF2-40B4-BE49-F238E27FC236}">
                  <a16:creationId xmlns:a16="http://schemas.microsoft.com/office/drawing/2014/main" id="{309F0296-63F7-43FA-8199-8F3740479EC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77994" y="5440997"/>
              <a:ext cx="1315344" cy="1328497"/>
            </a:xfrm>
            <a:prstGeom prst="rect">
              <a:avLst/>
            </a:prstGeom>
          </p:spPr>
        </p:pic>
      </p:grpSp>
    </p:spTree>
    <p:extLst>
      <p:ext uri="{BB962C8B-B14F-4D97-AF65-F5344CB8AC3E}">
        <p14:creationId xmlns:p14="http://schemas.microsoft.com/office/powerpoint/2010/main" val="3062135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9EA2BDF-359E-46E4-95B7-BF2A5883825F}"/>
              </a:ext>
            </a:extLst>
          </p:cNvPr>
          <p:cNvSpPr/>
          <p:nvPr/>
        </p:nvSpPr>
        <p:spPr>
          <a:xfrm>
            <a:off x="0" y="0"/>
            <a:ext cx="12192000" cy="980660"/>
          </a:xfrm>
          <a:prstGeom prst="rect">
            <a:avLst/>
          </a:prstGeom>
          <a:solidFill>
            <a:srgbClr val="666699"/>
          </a:solidFill>
          <a:ln>
            <a:solidFill>
              <a:srgbClr val="66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312CD5BB-197D-4FD4-8F8C-FE6DA83EFBE8}"/>
              </a:ext>
            </a:extLst>
          </p:cNvPr>
          <p:cNvSpPr>
            <a:spLocks noGrp="1"/>
          </p:cNvSpPr>
          <p:nvPr>
            <p:ph type="ctrTitle"/>
          </p:nvPr>
        </p:nvSpPr>
        <p:spPr>
          <a:xfrm>
            <a:off x="213613" y="1929"/>
            <a:ext cx="11787887" cy="878715"/>
          </a:xfrm>
        </p:spPr>
        <p:txBody>
          <a:bodyPr>
            <a:normAutofit/>
          </a:bodyPr>
          <a:lstStyle/>
          <a:p>
            <a:r>
              <a:rPr lang="en-GB" sz="5000" b="1" dirty="0">
                <a:latin typeface="Arial" panose="020B0604020202020204" pitchFamily="34" charset="0"/>
                <a:cs typeface="Arial" panose="020B0604020202020204" pitchFamily="34" charset="0"/>
              </a:rPr>
              <a:t>Benefits to Staff</a:t>
            </a:r>
          </a:p>
        </p:txBody>
      </p:sp>
      <p:grpSp>
        <p:nvGrpSpPr>
          <p:cNvPr id="10" name="Group 9">
            <a:extLst>
              <a:ext uri="{FF2B5EF4-FFF2-40B4-BE49-F238E27FC236}">
                <a16:creationId xmlns:a16="http://schemas.microsoft.com/office/drawing/2014/main" id="{9EA108B7-D33D-4EA6-AE9D-1ED9782202EF}"/>
              </a:ext>
            </a:extLst>
          </p:cNvPr>
          <p:cNvGrpSpPr/>
          <p:nvPr/>
        </p:nvGrpSpPr>
        <p:grpSpPr>
          <a:xfrm>
            <a:off x="162833" y="5450850"/>
            <a:ext cx="11860870" cy="1404636"/>
            <a:chOff x="232468" y="5440997"/>
            <a:chExt cx="11860870" cy="1404636"/>
          </a:xfrm>
        </p:grpSpPr>
        <p:pic>
          <p:nvPicPr>
            <p:cNvPr id="16" name="Picture 15">
              <a:extLst>
                <a:ext uri="{FF2B5EF4-FFF2-40B4-BE49-F238E27FC236}">
                  <a16:creationId xmlns:a16="http://schemas.microsoft.com/office/drawing/2014/main" id="{53C8CC57-56F3-411E-8EC1-12614BDD0E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68" y="5807589"/>
              <a:ext cx="961905" cy="961905"/>
            </a:xfrm>
            <a:prstGeom prst="rect">
              <a:avLst/>
            </a:prstGeom>
          </p:spPr>
        </p:pic>
        <p:pic>
          <p:nvPicPr>
            <p:cNvPr id="17" name="Picture 16">
              <a:extLst>
                <a:ext uri="{FF2B5EF4-FFF2-40B4-BE49-F238E27FC236}">
                  <a16:creationId xmlns:a16="http://schemas.microsoft.com/office/drawing/2014/main" id="{46193915-D503-44D1-8272-7B9E4411E7DA}"/>
                </a:ext>
              </a:extLst>
            </p:cNvPr>
            <p:cNvPicPr>
              <a:picLocks noChangeAspect="1"/>
            </p:cNvPicPr>
            <p:nvPr/>
          </p:nvPicPr>
          <p:blipFill>
            <a:blip r:embed="rId3"/>
            <a:stretch>
              <a:fillRect/>
            </a:stretch>
          </p:blipFill>
          <p:spPr>
            <a:xfrm>
              <a:off x="1886794" y="6026460"/>
              <a:ext cx="2354848" cy="608476"/>
            </a:xfrm>
            <a:prstGeom prst="rect">
              <a:avLst/>
            </a:prstGeom>
          </p:spPr>
        </p:pic>
        <p:pic>
          <p:nvPicPr>
            <p:cNvPr id="18" name="Picture 17">
              <a:extLst>
                <a:ext uri="{FF2B5EF4-FFF2-40B4-BE49-F238E27FC236}">
                  <a16:creationId xmlns:a16="http://schemas.microsoft.com/office/drawing/2014/main" id="{6CE68357-9E4E-477B-9BCC-99034F9333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4064" y="5850330"/>
              <a:ext cx="2905530" cy="876422"/>
            </a:xfrm>
            <a:prstGeom prst="rect">
              <a:avLst/>
            </a:prstGeom>
          </p:spPr>
        </p:pic>
        <p:pic>
          <p:nvPicPr>
            <p:cNvPr id="19" name="Picture 18">
              <a:extLst>
                <a:ext uri="{FF2B5EF4-FFF2-40B4-BE49-F238E27FC236}">
                  <a16:creationId xmlns:a16="http://schemas.microsoft.com/office/drawing/2014/main" id="{4A27A742-C19A-47F7-B685-862A71053C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0165" y="5662351"/>
              <a:ext cx="1207017" cy="1183282"/>
            </a:xfrm>
            <a:prstGeom prst="rect">
              <a:avLst/>
            </a:prstGeom>
          </p:spPr>
        </p:pic>
        <p:pic>
          <p:nvPicPr>
            <p:cNvPr id="20" name="Picture 19">
              <a:extLst>
                <a:ext uri="{FF2B5EF4-FFF2-40B4-BE49-F238E27FC236}">
                  <a16:creationId xmlns:a16="http://schemas.microsoft.com/office/drawing/2014/main" id="{51C619D8-9C2F-4DC9-9763-EF3C11F2D4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77994" y="5440997"/>
              <a:ext cx="1315344" cy="1328497"/>
            </a:xfrm>
            <a:prstGeom prst="rect">
              <a:avLst/>
            </a:prstGeom>
          </p:spPr>
        </p:pic>
      </p:grpSp>
      <p:sp>
        <p:nvSpPr>
          <p:cNvPr id="6" name="Subtitle 5">
            <a:extLst>
              <a:ext uri="{FF2B5EF4-FFF2-40B4-BE49-F238E27FC236}">
                <a16:creationId xmlns:a16="http://schemas.microsoft.com/office/drawing/2014/main" id="{21F2FC92-25AF-4D5A-AF31-45DCE1F3BB38}"/>
              </a:ext>
            </a:extLst>
          </p:cNvPr>
          <p:cNvSpPr>
            <a:spLocks noGrp="1"/>
          </p:cNvSpPr>
          <p:nvPr>
            <p:ph type="subTitle" idx="1"/>
          </p:nvPr>
        </p:nvSpPr>
        <p:spPr>
          <a:xfrm>
            <a:off x="162833" y="1192597"/>
            <a:ext cx="11860870" cy="4370169"/>
          </a:xfrm>
        </p:spPr>
        <p:txBody>
          <a:bodyPr>
            <a:normAutofit fontScale="92500" lnSpcReduction="10000"/>
          </a:bodyPr>
          <a:lstStyle/>
          <a:p>
            <a:pPr lvl="0"/>
            <a:r>
              <a:rPr lang="en-GB" dirty="0">
                <a:latin typeface="Arial" panose="020B0604020202020204" pitchFamily="34" charset="0"/>
                <a:cs typeface="Arial" panose="020B0604020202020204" pitchFamily="34" charset="0"/>
              </a:rPr>
              <a:t>Our link workers have the time to build better and more meaningful relationships with voluntary and community sector and reach out to those small community groups</a:t>
            </a:r>
          </a:p>
          <a:p>
            <a:pPr lvl="0"/>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Being part of the VCSE sector enables us to access and unlock different training, funding and more support mechanism as a result of our charitable status</a:t>
            </a:r>
          </a:p>
          <a:p>
            <a:pPr lvl="0"/>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Staff have permission to think more creatively than some of our commissioned colleagues.</a:t>
            </a:r>
          </a:p>
          <a:p>
            <a:pPr lvl="0"/>
            <a:endParaRPr lang="en-GB" dirty="0">
              <a:latin typeface="Arial" panose="020B0604020202020204" pitchFamily="34" charset="0"/>
              <a:cs typeface="Arial" panose="020B0604020202020204" pitchFamily="34" charset="0"/>
            </a:endParaRPr>
          </a:p>
          <a:p>
            <a:pPr lvl="0"/>
            <a:r>
              <a:rPr lang="en-GB" dirty="0">
                <a:latin typeface="Arial" panose="020B0604020202020204" pitchFamily="34" charset="0"/>
                <a:cs typeface="Arial" panose="020B0604020202020204" pitchFamily="34" charset="0"/>
              </a:rPr>
              <a:t>Time to effectively integrate in the community as part of their Social prescribing Link Worker Role aren’t restricted to working within clinical environments</a:t>
            </a:r>
          </a:p>
          <a:p>
            <a:pPr lvl="0"/>
            <a:endParaRPr lang="en-GB" dirty="0">
              <a:latin typeface="Arial" panose="020B0604020202020204" pitchFamily="34" charset="0"/>
              <a:cs typeface="Arial" panose="020B0604020202020204" pitchFamily="34" charset="0"/>
            </a:endParaRPr>
          </a:p>
          <a:p>
            <a:pPr lvl="0"/>
            <a:r>
              <a:rPr lang="en-GB" dirty="0">
                <a:latin typeface="Arial" panose="020B0604020202020204" pitchFamily="34" charset="0"/>
                <a:cs typeface="Arial" panose="020B0604020202020204" pitchFamily="34" charset="0"/>
              </a:rPr>
              <a:t>Peer support for link workers, managers and other staff across the county</a:t>
            </a:r>
          </a:p>
        </p:txBody>
      </p:sp>
    </p:spTree>
    <p:extLst>
      <p:ext uri="{BB962C8B-B14F-4D97-AF65-F5344CB8AC3E}">
        <p14:creationId xmlns:p14="http://schemas.microsoft.com/office/powerpoint/2010/main" val="1278408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9EA2BDF-359E-46E4-95B7-BF2A5883825F}"/>
              </a:ext>
            </a:extLst>
          </p:cNvPr>
          <p:cNvSpPr/>
          <p:nvPr/>
        </p:nvSpPr>
        <p:spPr>
          <a:xfrm>
            <a:off x="0" y="0"/>
            <a:ext cx="12192000" cy="980660"/>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312CD5BB-197D-4FD4-8F8C-FE6DA83EFBE8}"/>
              </a:ext>
            </a:extLst>
          </p:cNvPr>
          <p:cNvSpPr>
            <a:spLocks noGrp="1"/>
          </p:cNvSpPr>
          <p:nvPr>
            <p:ph type="ctrTitle"/>
          </p:nvPr>
        </p:nvSpPr>
        <p:spPr>
          <a:xfrm>
            <a:off x="213613" y="1929"/>
            <a:ext cx="11787887" cy="878715"/>
          </a:xfrm>
        </p:spPr>
        <p:txBody>
          <a:bodyPr>
            <a:normAutofit/>
          </a:bodyPr>
          <a:lstStyle/>
          <a:p>
            <a:r>
              <a:rPr lang="en-GB" sz="5000" b="1" dirty="0">
                <a:latin typeface="Arial" panose="020B0604020202020204" pitchFamily="34" charset="0"/>
                <a:cs typeface="Arial" panose="020B0604020202020204" pitchFamily="34" charset="0"/>
              </a:rPr>
              <a:t>Benefits to Social Prescribing</a:t>
            </a:r>
          </a:p>
        </p:txBody>
      </p:sp>
      <p:cxnSp>
        <p:nvCxnSpPr>
          <p:cNvPr id="5" name="Straight Connector 4">
            <a:extLst>
              <a:ext uri="{FF2B5EF4-FFF2-40B4-BE49-F238E27FC236}">
                <a16:creationId xmlns:a16="http://schemas.microsoft.com/office/drawing/2014/main" id="{D6B42CDB-FF6F-44A5-9456-4FDA7F420C3E}"/>
              </a:ext>
            </a:extLst>
          </p:cNvPr>
          <p:cNvCxnSpPr>
            <a:cxnSpLocks/>
          </p:cNvCxnSpPr>
          <p:nvPr/>
        </p:nvCxnSpPr>
        <p:spPr>
          <a:xfrm>
            <a:off x="0" y="980660"/>
            <a:ext cx="12192000" cy="0"/>
          </a:xfrm>
          <a:prstGeom prst="line">
            <a:avLst/>
          </a:prstGeom>
          <a:ln>
            <a:solidFill>
              <a:srgbClr val="FFC000"/>
            </a:solidFill>
          </a:ln>
        </p:spPr>
        <p:style>
          <a:lnRef idx="1">
            <a:schemeClr val="accent2"/>
          </a:lnRef>
          <a:fillRef idx="0">
            <a:schemeClr val="accent2"/>
          </a:fillRef>
          <a:effectRef idx="0">
            <a:schemeClr val="accent2"/>
          </a:effectRef>
          <a:fontRef idx="minor">
            <a:schemeClr val="tx1"/>
          </a:fontRef>
        </p:style>
      </p:cxnSp>
      <p:grpSp>
        <p:nvGrpSpPr>
          <p:cNvPr id="10" name="Group 9">
            <a:extLst>
              <a:ext uri="{FF2B5EF4-FFF2-40B4-BE49-F238E27FC236}">
                <a16:creationId xmlns:a16="http://schemas.microsoft.com/office/drawing/2014/main" id="{9EA108B7-D33D-4EA6-AE9D-1ED9782202EF}"/>
              </a:ext>
            </a:extLst>
          </p:cNvPr>
          <p:cNvGrpSpPr/>
          <p:nvPr/>
        </p:nvGrpSpPr>
        <p:grpSpPr>
          <a:xfrm>
            <a:off x="162833" y="5450850"/>
            <a:ext cx="11860870" cy="1404636"/>
            <a:chOff x="232468" y="5440997"/>
            <a:chExt cx="11860870" cy="1404636"/>
          </a:xfrm>
        </p:grpSpPr>
        <p:pic>
          <p:nvPicPr>
            <p:cNvPr id="16" name="Picture 15">
              <a:extLst>
                <a:ext uri="{FF2B5EF4-FFF2-40B4-BE49-F238E27FC236}">
                  <a16:creationId xmlns:a16="http://schemas.microsoft.com/office/drawing/2014/main" id="{53C8CC57-56F3-411E-8EC1-12614BDD0E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68" y="5807589"/>
              <a:ext cx="961905" cy="961905"/>
            </a:xfrm>
            <a:prstGeom prst="rect">
              <a:avLst/>
            </a:prstGeom>
          </p:spPr>
        </p:pic>
        <p:pic>
          <p:nvPicPr>
            <p:cNvPr id="17" name="Picture 16">
              <a:extLst>
                <a:ext uri="{FF2B5EF4-FFF2-40B4-BE49-F238E27FC236}">
                  <a16:creationId xmlns:a16="http://schemas.microsoft.com/office/drawing/2014/main" id="{46193915-D503-44D1-8272-7B9E4411E7DA}"/>
                </a:ext>
              </a:extLst>
            </p:cNvPr>
            <p:cNvPicPr>
              <a:picLocks noChangeAspect="1"/>
            </p:cNvPicPr>
            <p:nvPr/>
          </p:nvPicPr>
          <p:blipFill>
            <a:blip r:embed="rId3"/>
            <a:stretch>
              <a:fillRect/>
            </a:stretch>
          </p:blipFill>
          <p:spPr>
            <a:xfrm>
              <a:off x="1886794" y="6026460"/>
              <a:ext cx="2354848" cy="608476"/>
            </a:xfrm>
            <a:prstGeom prst="rect">
              <a:avLst/>
            </a:prstGeom>
          </p:spPr>
        </p:pic>
        <p:pic>
          <p:nvPicPr>
            <p:cNvPr id="18" name="Picture 17">
              <a:extLst>
                <a:ext uri="{FF2B5EF4-FFF2-40B4-BE49-F238E27FC236}">
                  <a16:creationId xmlns:a16="http://schemas.microsoft.com/office/drawing/2014/main" id="{6CE68357-9E4E-477B-9BCC-99034F9333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4064" y="5850330"/>
              <a:ext cx="2905530" cy="876422"/>
            </a:xfrm>
            <a:prstGeom prst="rect">
              <a:avLst/>
            </a:prstGeom>
          </p:spPr>
        </p:pic>
        <p:pic>
          <p:nvPicPr>
            <p:cNvPr id="19" name="Picture 18">
              <a:extLst>
                <a:ext uri="{FF2B5EF4-FFF2-40B4-BE49-F238E27FC236}">
                  <a16:creationId xmlns:a16="http://schemas.microsoft.com/office/drawing/2014/main" id="{4A27A742-C19A-47F7-B685-862A71053C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0165" y="5662351"/>
              <a:ext cx="1207017" cy="1183282"/>
            </a:xfrm>
            <a:prstGeom prst="rect">
              <a:avLst/>
            </a:prstGeom>
          </p:spPr>
        </p:pic>
        <p:pic>
          <p:nvPicPr>
            <p:cNvPr id="20" name="Picture 19">
              <a:extLst>
                <a:ext uri="{FF2B5EF4-FFF2-40B4-BE49-F238E27FC236}">
                  <a16:creationId xmlns:a16="http://schemas.microsoft.com/office/drawing/2014/main" id="{51C619D8-9C2F-4DC9-9763-EF3C11F2D4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77994" y="5440997"/>
              <a:ext cx="1315344" cy="1328497"/>
            </a:xfrm>
            <a:prstGeom prst="rect">
              <a:avLst/>
            </a:prstGeom>
          </p:spPr>
        </p:pic>
      </p:grpSp>
      <p:sp>
        <p:nvSpPr>
          <p:cNvPr id="6" name="Subtitle 5">
            <a:extLst>
              <a:ext uri="{FF2B5EF4-FFF2-40B4-BE49-F238E27FC236}">
                <a16:creationId xmlns:a16="http://schemas.microsoft.com/office/drawing/2014/main" id="{21F2FC92-25AF-4D5A-AF31-45DCE1F3BB38}"/>
              </a:ext>
            </a:extLst>
          </p:cNvPr>
          <p:cNvSpPr>
            <a:spLocks noGrp="1"/>
          </p:cNvSpPr>
          <p:nvPr>
            <p:ph type="subTitle" idx="1"/>
          </p:nvPr>
        </p:nvSpPr>
        <p:spPr>
          <a:xfrm>
            <a:off x="162833" y="1161908"/>
            <a:ext cx="11860870" cy="4541106"/>
          </a:xfrm>
        </p:spPr>
        <p:txBody>
          <a:bodyPr>
            <a:normAutofit fontScale="70000" lnSpcReduction="20000"/>
          </a:bodyPr>
          <a:lstStyle/>
          <a:p>
            <a:r>
              <a:rPr lang="en-GB" sz="2900" dirty="0">
                <a:latin typeface="Arial" panose="020B0604020202020204" pitchFamily="34" charset="0"/>
                <a:cs typeface="Arial" panose="020B0604020202020204" pitchFamily="34" charset="0"/>
              </a:rPr>
              <a:t>Log and keep an up to date database of community assets and pass this information and expertise to other services if required</a:t>
            </a:r>
          </a:p>
          <a:p>
            <a:pPr lvl="0"/>
            <a:endParaRPr lang="en-GB" sz="2900" dirty="0">
              <a:latin typeface="Arial" panose="020B0604020202020204" pitchFamily="34" charset="0"/>
              <a:cs typeface="Arial" panose="020B0604020202020204" pitchFamily="34" charset="0"/>
            </a:endParaRPr>
          </a:p>
          <a:p>
            <a:pPr lvl="0"/>
            <a:r>
              <a:rPr lang="en-GB" sz="2900" dirty="0">
                <a:latin typeface="Arial" panose="020B0604020202020204" pitchFamily="34" charset="0"/>
                <a:cs typeface="Arial" panose="020B0604020202020204" pitchFamily="34" charset="0"/>
              </a:rPr>
              <a:t>Ability to help with more than just Social Prescribing for both clients and groups - signpost them easily to further help and support within LCVS or VCS is needed</a:t>
            </a:r>
          </a:p>
          <a:p>
            <a:pPr lvl="0"/>
            <a:endParaRPr lang="en-GB" sz="2900" dirty="0">
              <a:latin typeface="Arial" panose="020B0604020202020204" pitchFamily="34" charset="0"/>
              <a:cs typeface="Arial" panose="020B0604020202020204" pitchFamily="34" charset="0"/>
            </a:endParaRPr>
          </a:p>
          <a:p>
            <a:pPr lvl="0"/>
            <a:r>
              <a:rPr lang="en-GB" sz="2900" dirty="0">
                <a:latin typeface="Arial" panose="020B0604020202020204" pitchFamily="34" charset="0"/>
                <a:cs typeface="Arial" panose="020B0604020202020204" pitchFamily="34" charset="0"/>
              </a:rPr>
              <a:t>VCS and LCVS work collaboratively to ensure that clients receive the same care no matter which organisation they are referred to – standards set of how we deliver projects and shared SOP</a:t>
            </a:r>
          </a:p>
          <a:p>
            <a:pPr lvl="0"/>
            <a:endParaRPr lang="en-GB" sz="2900" dirty="0">
              <a:latin typeface="Arial" panose="020B0604020202020204" pitchFamily="34" charset="0"/>
              <a:cs typeface="Arial" panose="020B0604020202020204" pitchFamily="34" charset="0"/>
            </a:endParaRPr>
          </a:p>
          <a:p>
            <a:pPr lvl="0"/>
            <a:r>
              <a:rPr lang="en-GB" sz="2900" dirty="0">
                <a:latin typeface="Arial" panose="020B0604020202020204" pitchFamily="34" charset="0"/>
                <a:cs typeface="Arial" panose="020B0604020202020204" pitchFamily="34" charset="0"/>
              </a:rPr>
              <a:t>Shared case management system, SRX and we could work together to procure this as well as our volunteer system which is compatible with our SP system</a:t>
            </a:r>
          </a:p>
          <a:p>
            <a:pPr lvl="0"/>
            <a:endParaRPr lang="en-GB" sz="2900" dirty="0">
              <a:latin typeface="Arial" panose="020B0604020202020204" pitchFamily="34" charset="0"/>
              <a:cs typeface="Arial" panose="020B0604020202020204" pitchFamily="34" charset="0"/>
            </a:endParaRPr>
          </a:p>
          <a:p>
            <a:pPr lvl="0"/>
            <a:r>
              <a:rPr lang="en-GB" sz="2900" dirty="0">
                <a:latin typeface="Arial" panose="020B0604020202020204" pitchFamily="34" charset="0"/>
                <a:cs typeface="Arial" panose="020B0604020202020204" pitchFamily="34" charset="0"/>
              </a:rPr>
              <a:t>We were able to create the Lincolnshire Voluntary Engagement Team - we saw the need for the </a:t>
            </a:r>
            <a:r>
              <a:rPr lang="en-GB" sz="2900" dirty="0" err="1">
                <a:latin typeface="Arial" panose="020B0604020202020204" pitchFamily="34" charset="0"/>
                <a:cs typeface="Arial" panose="020B0604020202020204" pitchFamily="34" charset="0"/>
              </a:rPr>
              <a:t>VCSe</a:t>
            </a:r>
            <a:r>
              <a:rPr lang="en-GB" sz="2900" dirty="0">
                <a:latin typeface="Arial" panose="020B0604020202020204" pitchFamily="34" charset="0"/>
                <a:cs typeface="Arial" panose="020B0604020202020204" pitchFamily="34" charset="0"/>
              </a:rPr>
              <a:t> to be represented at the same level as statutory colleagues and created a body to allow us to do that. LVET is a collective of voluntary groups and organisations of all shapes and sizes, who have an interest in working with health and care partners to develop and deliver services for all.</a:t>
            </a:r>
          </a:p>
          <a:p>
            <a:pPr marL="457200" lvl="0" indent="-45720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6626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3E28B61-7CBB-496C-8AEF-5FA5D7672385}"/>
              </a:ext>
            </a:extLst>
          </p:cNvPr>
          <p:cNvSpPr/>
          <p:nvPr/>
        </p:nvSpPr>
        <p:spPr>
          <a:xfrm>
            <a:off x="-14989" y="-1"/>
            <a:ext cx="12192000" cy="971195"/>
          </a:xfrm>
          <a:prstGeom prst="rect">
            <a:avLst/>
          </a:prstGeom>
          <a:solidFill>
            <a:srgbClr val="666699"/>
          </a:solidFill>
          <a:ln>
            <a:solidFill>
              <a:srgbClr val="66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7887F809-DE2A-42D5-8F1E-F41EC0C18E37}"/>
              </a:ext>
            </a:extLst>
          </p:cNvPr>
          <p:cNvSpPr>
            <a:spLocks noGrp="1"/>
          </p:cNvSpPr>
          <p:nvPr>
            <p:ph type="ctrTitle"/>
          </p:nvPr>
        </p:nvSpPr>
        <p:spPr>
          <a:xfrm>
            <a:off x="1366837" y="248165"/>
            <a:ext cx="9144000" cy="629095"/>
          </a:xfrm>
        </p:spPr>
        <p:txBody>
          <a:bodyPr>
            <a:noAutofit/>
          </a:bodyPr>
          <a:lstStyle/>
          <a:p>
            <a:r>
              <a:rPr lang="en-GB" sz="5000" b="1" dirty="0">
                <a:latin typeface="Arial" panose="020B0604020202020204" pitchFamily="34" charset="0"/>
                <a:cs typeface="Arial" panose="020B0604020202020204" pitchFamily="34" charset="0"/>
              </a:rPr>
              <a:t>Wider Benefits </a:t>
            </a:r>
          </a:p>
        </p:txBody>
      </p:sp>
      <p:sp>
        <p:nvSpPr>
          <p:cNvPr id="10" name="Rectangle 9">
            <a:extLst>
              <a:ext uri="{FF2B5EF4-FFF2-40B4-BE49-F238E27FC236}">
                <a16:creationId xmlns:a16="http://schemas.microsoft.com/office/drawing/2014/main" id="{4377F4C6-CFC1-4A4F-BACF-DE4CA3E21EF9}"/>
              </a:ext>
            </a:extLst>
          </p:cNvPr>
          <p:cNvSpPr/>
          <p:nvPr/>
        </p:nvSpPr>
        <p:spPr>
          <a:xfrm>
            <a:off x="240282" y="1159568"/>
            <a:ext cx="11681458" cy="4324261"/>
          </a:xfrm>
          <a:prstGeom prst="rect">
            <a:avLst/>
          </a:prstGeom>
        </p:spPr>
        <p:txBody>
          <a:bodyPr wrap="square">
            <a:spAutoFit/>
          </a:bodyPr>
          <a:lstStyle/>
          <a:p>
            <a:pPr algn="ctr"/>
            <a:r>
              <a:rPr lang="en-GB" sz="2500" dirty="0">
                <a:latin typeface="Arial" panose="020B0604020202020204" pitchFamily="34" charset="0"/>
                <a:cs typeface="Arial" panose="020B0604020202020204" pitchFamily="34" charset="0"/>
              </a:rPr>
              <a:t>Groups, organisations and services are able to develop a single meaningful relationship with our organisation that helps them receive the same type of holistic support as we offer to clients. </a:t>
            </a:r>
          </a:p>
          <a:p>
            <a:pPr algn="ctr"/>
            <a:endParaRPr lang="en-GB" sz="2500" dirty="0">
              <a:latin typeface="Arial" panose="020B0604020202020204" pitchFamily="34" charset="0"/>
              <a:cs typeface="Arial" panose="020B0604020202020204" pitchFamily="34" charset="0"/>
            </a:endParaRPr>
          </a:p>
          <a:p>
            <a:pPr algn="ctr"/>
            <a:r>
              <a:rPr lang="en-GB" sz="2500" dirty="0">
                <a:latin typeface="Arial" panose="020B0604020202020204" pitchFamily="34" charset="0"/>
                <a:cs typeface="Arial" panose="020B0604020202020204" pitchFamily="34" charset="0"/>
              </a:rPr>
              <a:t>Example: Stepping Stone Theatre in Gainsborough who said, they are very supportive of social prescribing but that they didn’t want referrals from all or want to be on a directory- they wanted us to send the right people to them so that everyone can participate effectively. </a:t>
            </a:r>
          </a:p>
          <a:p>
            <a:pPr algn="ctr"/>
            <a:endParaRPr lang="en-GB" sz="2500" dirty="0">
              <a:latin typeface="Arial" panose="020B0604020202020204" pitchFamily="34" charset="0"/>
              <a:cs typeface="Arial" panose="020B0604020202020204" pitchFamily="34" charset="0"/>
            </a:endParaRPr>
          </a:p>
          <a:p>
            <a:pPr algn="ctr"/>
            <a:r>
              <a:rPr lang="en-GB" sz="2500" dirty="0">
                <a:latin typeface="Arial" panose="020B0604020202020204" pitchFamily="34" charset="0"/>
                <a:cs typeface="Arial" panose="020B0604020202020204" pitchFamily="34" charset="0"/>
              </a:rPr>
              <a:t>As well as helping with wider elements of support for groups that already exist our approach allows us to easily identify and support service gaps. </a:t>
            </a:r>
          </a:p>
        </p:txBody>
      </p:sp>
      <p:grpSp>
        <p:nvGrpSpPr>
          <p:cNvPr id="11" name="Group 10">
            <a:extLst>
              <a:ext uri="{FF2B5EF4-FFF2-40B4-BE49-F238E27FC236}">
                <a16:creationId xmlns:a16="http://schemas.microsoft.com/office/drawing/2014/main" id="{780FAF79-7F12-477C-99C4-101C33EB9DE7}"/>
              </a:ext>
            </a:extLst>
          </p:cNvPr>
          <p:cNvGrpSpPr/>
          <p:nvPr/>
        </p:nvGrpSpPr>
        <p:grpSpPr>
          <a:xfrm>
            <a:off x="162833" y="5450850"/>
            <a:ext cx="11860870" cy="1404636"/>
            <a:chOff x="232468" y="5440997"/>
            <a:chExt cx="11860870" cy="1404636"/>
          </a:xfrm>
        </p:grpSpPr>
        <p:pic>
          <p:nvPicPr>
            <p:cNvPr id="13" name="Picture 12">
              <a:extLst>
                <a:ext uri="{FF2B5EF4-FFF2-40B4-BE49-F238E27FC236}">
                  <a16:creationId xmlns:a16="http://schemas.microsoft.com/office/drawing/2014/main" id="{97571CC5-DCE6-4193-BA42-A7C01F4BDE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68" y="5807589"/>
              <a:ext cx="961905" cy="961905"/>
            </a:xfrm>
            <a:prstGeom prst="rect">
              <a:avLst/>
            </a:prstGeom>
          </p:spPr>
        </p:pic>
        <p:pic>
          <p:nvPicPr>
            <p:cNvPr id="14" name="Picture 13">
              <a:extLst>
                <a:ext uri="{FF2B5EF4-FFF2-40B4-BE49-F238E27FC236}">
                  <a16:creationId xmlns:a16="http://schemas.microsoft.com/office/drawing/2014/main" id="{900A1329-1063-423C-9B4F-75B3DB81BC0A}"/>
                </a:ext>
              </a:extLst>
            </p:cNvPr>
            <p:cNvPicPr>
              <a:picLocks noChangeAspect="1"/>
            </p:cNvPicPr>
            <p:nvPr/>
          </p:nvPicPr>
          <p:blipFill>
            <a:blip r:embed="rId3"/>
            <a:stretch>
              <a:fillRect/>
            </a:stretch>
          </p:blipFill>
          <p:spPr>
            <a:xfrm>
              <a:off x="1886794" y="6026460"/>
              <a:ext cx="2354848" cy="608476"/>
            </a:xfrm>
            <a:prstGeom prst="rect">
              <a:avLst/>
            </a:prstGeom>
          </p:spPr>
        </p:pic>
        <p:pic>
          <p:nvPicPr>
            <p:cNvPr id="15" name="Picture 14">
              <a:extLst>
                <a:ext uri="{FF2B5EF4-FFF2-40B4-BE49-F238E27FC236}">
                  <a16:creationId xmlns:a16="http://schemas.microsoft.com/office/drawing/2014/main" id="{2DC619EE-723B-4801-9BEB-25B3B8DA22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4064" y="5850330"/>
              <a:ext cx="2905530" cy="876422"/>
            </a:xfrm>
            <a:prstGeom prst="rect">
              <a:avLst/>
            </a:prstGeom>
          </p:spPr>
        </p:pic>
        <p:pic>
          <p:nvPicPr>
            <p:cNvPr id="20" name="Picture 19">
              <a:extLst>
                <a:ext uri="{FF2B5EF4-FFF2-40B4-BE49-F238E27FC236}">
                  <a16:creationId xmlns:a16="http://schemas.microsoft.com/office/drawing/2014/main" id="{9D5D6068-80ED-4373-BC5B-25EE039CC6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80165" y="5662351"/>
              <a:ext cx="1207017" cy="1183282"/>
            </a:xfrm>
            <a:prstGeom prst="rect">
              <a:avLst/>
            </a:prstGeom>
          </p:spPr>
        </p:pic>
        <p:pic>
          <p:nvPicPr>
            <p:cNvPr id="21" name="Picture 20">
              <a:extLst>
                <a:ext uri="{FF2B5EF4-FFF2-40B4-BE49-F238E27FC236}">
                  <a16:creationId xmlns:a16="http://schemas.microsoft.com/office/drawing/2014/main" id="{F08D1871-6AF2-4E61-A9C5-C3F3C2BF9F7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77994" y="5440997"/>
              <a:ext cx="1315344" cy="1328497"/>
            </a:xfrm>
            <a:prstGeom prst="rect">
              <a:avLst/>
            </a:prstGeom>
          </p:spPr>
        </p:pic>
      </p:grpSp>
    </p:spTree>
    <p:extLst>
      <p:ext uri="{BB962C8B-B14F-4D97-AF65-F5344CB8AC3E}">
        <p14:creationId xmlns:p14="http://schemas.microsoft.com/office/powerpoint/2010/main" val="12192933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0FF0491-190B-4F4C-B4CD-749116D6713A}"/>
              </a:ext>
            </a:extLst>
          </p:cNvPr>
          <p:cNvSpPr/>
          <p:nvPr/>
        </p:nvSpPr>
        <p:spPr>
          <a:xfrm>
            <a:off x="0" y="0"/>
            <a:ext cx="12192000" cy="1105473"/>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59CAE099-44F8-40B9-8937-3FD1636B98B0}"/>
              </a:ext>
            </a:extLst>
          </p:cNvPr>
          <p:cNvSpPr>
            <a:spLocks noGrp="1"/>
          </p:cNvSpPr>
          <p:nvPr>
            <p:ph type="title"/>
          </p:nvPr>
        </p:nvSpPr>
        <p:spPr>
          <a:xfrm>
            <a:off x="0" y="-114814"/>
            <a:ext cx="12192000" cy="1325563"/>
          </a:xfrm>
        </p:spPr>
        <p:txBody>
          <a:bodyPr>
            <a:noAutofit/>
          </a:bodyPr>
          <a:lstStyle/>
          <a:p>
            <a:pPr algn="ctr"/>
            <a:r>
              <a:rPr lang="en-GB" sz="4000" b="1" dirty="0">
                <a:latin typeface="Arial" panose="020B0604020202020204" pitchFamily="34" charset="0"/>
                <a:cs typeface="Arial" panose="020B0604020202020204" pitchFamily="34" charset="0"/>
              </a:rPr>
              <a:t>If you have any Questions or want to Connect </a:t>
            </a:r>
          </a:p>
        </p:txBody>
      </p:sp>
      <p:sp>
        <p:nvSpPr>
          <p:cNvPr id="12" name="TextBox 11">
            <a:extLst>
              <a:ext uri="{FF2B5EF4-FFF2-40B4-BE49-F238E27FC236}">
                <a16:creationId xmlns:a16="http://schemas.microsoft.com/office/drawing/2014/main" id="{BAE72EDE-DE00-4427-B59B-C15134222CCD}"/>
              </a:ext>
            </a:extLst>
          </p:cNvPr>
          <p:cNvSpPr txBox="1"/>
          <p:nvPr/>
        </p:nvSpPr>
        <p:spPr>
          <a:xfrm>
            <a:off x="213613" y="1453184"/>
            <a:ext cx="11666220" cy="1631216"/>
          </a:xfrm>
          <a:prstGeom prst="rect">
            <a:avLst/>
          </a:prstGeom>
          <a:noFill/>
        </p:spPr>
        <p:txBody>
          <a:bodyPr wrap="square" rtlCol="0">
            <a:spAutoFit/>
          </a:bodyPr>
          <a:lstStyle/>
          <a:p>
            <a:r>
              <a:rPr lang="en-GB" sz="2500" b="1" dirty="0">
                <a:latin typeface="Arial" panose="020B0604020202020204" pitchFamily="34" charset="0"/>
                <a:cs typeface="Arial" panose="020B0604020202020204" pitchFamily="34" charset="0"/>
              </a:rPr>
              <a:t>Website</a:t>
            </a:r>
            <a:r>
              <a:rPr lang="en-GB" sz="2500" dirty="0">
                <a:latin typeface="Arial" panose="020B0604020202020204" pitchFamily="34" charset="0"/>
                <a:cs typeface="Arial" panose="020B0604020202020204" pitchFamily="34" charset="0"/>
              </a:rPr>
              <a:t> </a:t>
            </a:r>
          </a:p>
          <a:p>
            <a:r>
              <a:rPr lang="en-GB" sz="2500" dirty="0">
                <a:latin typeface="Arial" panose="020B0604020202020204" pitchFamily="34" charset="0"/>
                <a:cs typeface="Arial" panose="020B0604020202020204" pitchFamily="34" charset="0"/>
              </a:rPr>
              <a:t>Voluntary Centre Services - </a:t>
            </a:r>
            <a:r>
              <a:rPr lang="en-GB" sz="2500" dirty="0">
                <a:latin typeface="Arial" panose="020B0604020202020204" pitchFamily="34" charset="0"/>
                <a:cs typeface="Arial" panose="020B0604020202020204" pitchFamily="34" charset="0"/>
                <a:hlinkClick r:id="rId2"/>
              </a:rPr>
              <a:t>https://voluntarycentreservices.org.uk/</a:t>
            </a:r>
            <a:endParaRPr lang="en-GB" sz="2500" dirty="0">
              <a:latin typeface="Arial" panose="020B0604020202020204" pitchFamily="34" charset="0"/>
              <a:cs typeface="Arial" panose="020B0604020202020204" pitchFamily="34" charset="0"/>
            </a:endParaRPr>
          </a:p>
          <a:p>
            <a:r>
              <a:rPr lang="en-GB" sz="2500" dirty="0">
                <a:latin typeface="Arial" panose="020B0604020202020204" pitchFamily="34" charset="0"/>
                <a:cs typeface="Arial" panose="020B0604020202020204" pitchFamily="34" charset="0"/>
              </a:rPr>
              <a:t>Lincolnshire Community and Voluntary Service - </a:t>
            </a:r>
            <a:r>
              <a:rPr lang="en-GB" sz="2500" dirty="0">
                <a:latin typeface="Arial" panose="020B0604020202020204" pitchFamily="34" charset="0"/>
                <a:cs typeface="Arial" panose="020B0604020202020204" pitchFamily="34" charset="0"/>
                <a:hlinkClick r:id="rId3"/>
              </a:rPr>
              <a:t>https://www.lincolnshirecvs.org.uk/</a:t>
            </a:r>
            <a:r>
              <a:rPr lang="en-GB" sz="2500" dirty="0">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0B7267AB-0482-40FA-A5B1-46D230ED180F}"/>
              </a:ext>
            </a:extLst>
          </p:cNvPr>
          <p:cNvSpPr txBox="1"/>
          <p:nvPr/>
        </p:nvSpPr>
        <p:spPr>
          <a:xfrm>
            <a:off x="213613" y="3520271"/>
            <a:ext cx="11666220" cy="1631216"/>
          </a:xfrm>
          <a:prstGeom prst="rect">
            <a:avLst/>
          </a:prstGeom>
          <a:noFill/>
        </p:spPr>
        <p:txBody>
          <a:bodyPr wrap="square" rtlCol="0">
            <a:spAutoFit/>
          </a:bodyPr>
          <a:lstStyle/>
          <a:p>
            <a:r>
              <a:rPr lang="en-GB" sz="2500" b="1" dirty="0">
                <a:latin typeface="Arial" panose="020B0604020202020204" pitchFamily="34" charset="0"/>
                <a:cs typeface="Arial" panose="020B0604020202020204" pitchFamily="34" charset="0"/>
              </a:rPr>
              <a:t>Contacts </a:t>
            </a:r>
          </a:p>
          <a:p>
            <a:r>
              <a:rPr lang="en-GB" sz="2500" dirty="0">
                <a:latin typeface="Arial" panose="020B0604020202020204" pitchFamily="34" charset="0"/>
                <a:cs typeface="Arial" panose="020B0604020202020204" pitchFamily="34" charset="0"/>
              </a:rPr>
              <a:t>VCS – Kirsten Ingram </a:t>
            </a:r>
            <a:r>
              <a:rPr lang="en-GB" sz="2500" dirty="0">
                <a:latin typeface="Arial" panose="020B0604020202020204" pitchFamily="34" charset="0"/>
                <a:cs typeface="Arial" panose="020B0604020202020204" pitchFamily="34" charset="0"/>
                <a:hlinkClick r:id="rId4"/>
              </a:rPr>
              <a:t>Kirsten@voluntarycentreservices.org.uk</a:t>
            </a:r>
            <a:endParaRPr lang="en-GB" sz="2500" dirty="0">
              <a:latin typeface="Arial" panose="020B0604020202020204" pitchFamily="34" charset="0"/>
              <a:cs typeface="Arial" panose="020B0604020202020204" pitchFamily="34" charset="0"/>
            </a:endParaRPr>
          </a:p>
          <a:p>
            <a:r>
              <a:rPr lang="en-GB" sz="2500" dirty="0">
                <a:latin typeface="Arial" panose="020B0604020202020204" pitchFamily="34" charset="0"/>
                <a:cs typeface="Arial" panose="020B0604020202020204" pitchFamily="34" charset="0"/>
              </a:rPr>
              <a:t>LCVS – Chey Brown or Sonia Lewis </a:t>
            </a:r>
            <a:r>
              <a:rPr lang="en-GB" sz="2500" dirty="0">
                <a:latin typeface="Arial" panose="020B0604020202020204" pitchFamily="34" charset="0"/>
                <a:cs typeface="Arial" panose="020B0604020202020204" pitchFamily="34" charset="0"/>
                <a:hlinkClick r:id="rId5"/>
              </a:rPr>
              <a:t>cheybrown@lincolnshirecvs.org.uk</a:t>
            </a:r>
            <a:r>
              <a:rPr lang="en-GB" sz="2500" dirty="0">
                <a:latin typeface="Arial" panose="020B0604020202020204" pitchFamily="34" charset="0"/>
                <a:cs typeface="Arial" panose="020B0604020202020204" pitchFamily="34" charset="0"/>
              </a:rPr>
              <a:t> or </a:t>
            </a:r>
            <a:r>
              <a:rPr lang="en-GB" sz="2500" dirty="0">
                <a:latin typeface="Arial" panose="020B0604020202020204" pitchFamily="34" charset="0"/>
                <a:cs typeface="Arial" panose="020B0604020202020204" pitchFamily="34" charset="0"/>
                <a:hlinkClick r:id="rId6"/>
              </a:rPr>
              <a:t>sonialewis@lincolnshirecvs.org.uk</a:t>
            </a:r>
            <a:r>
              <a:rPr lang="en-GB" sz="2500" dirty="0">
                <a:latin typeface="Arial" panose="020B0604020202020204" pitchFamily="34" charset="0"/>
                <a:cs typeface="Arial" panose="020B0604020202020204" pitchFamily="34" charset="0"/>
              </a:rPr>
              <a:t> </a:t>
            </a:r>
          </a:p>
        </p:txBody>
      </p:sp>
      <p:grpSp>
        <p:nvGrpSpPr>
          <p:cNvPr id="10" name="Group 9">
            <a:extLst>
              <a:ext uri="{FF2B5EF4-FFF2-40B4-BE49-F238E27FC236}">
                <a16:creationId xmlns:a16="http://schemas.microsoft.com/office/drawing/2014/main" id="{A7FEE2BC-B845-459C-ABED-BF0F3DDEDB53}"/>
              </a:ext>
            </a:extLst>
          </p:cNvPr>
          <p:cNvGrpSpPr/>
          <p:nvPr/>
        </p:nvGrpSpPr>
        <p:grpSpPr>
          <a:xfrm>
            <a:off x="165565" y="5439637"/>
            <a:ext cx="11860870" cy="1404636"/>
            <a:chOff x="232468" y="5440997"/>
            <a:chExt cx="11860870" cy="1404636"/>
          </a:xfrm>
        </p:grpSpPr>
        <p:pic>
          <p:nvPicPr>
            <p:cNvPr id="18" name="Picture 17">
              <a:extLst>
                <a:ext uri="{FF2B5EF4-FFF2-40B4-BE49-F238E27FC236}">
                  <a16:creationId xmlns:a16="http://schemas.microsoft.com/office/drawing/2014/main" id="{C6E42B8E-EFD6-434F-B67F-5990A70005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468" y="5807589"/>
              <a:ext cx="961905" cy="961905"/>
            </a:xfrm>
            <a:prstGeom prst="rect">
              <a:avLst/>
            </a:prstGeom>
          </p:spPr>
        </p:pic>
        <p:pic>
          <p:nvPicPr>
            <p:cNvPr id="19" name="Picture 18">
              <a:extLst>
                <a:ext uri="{FF2B5EF4-FFF2-40B4-BE49-F238E27FC236}">
                  <a16:creationId xmlns:a16="http://schemas.microsoft.com/office/drawing/2014/main" id="{736FB51D-B52C-4F53-A87A-953041A0FD6B}"/>
                </a:ext>
              </a:extLst>
            </p:cNvPr>
            <p:cNvPicPr>
              <a:picLocks noChangeAspect="1"/>
            </p:cNvPicPr>
            <p:nvPr/>
          </p:nvPicPr>
          <p:blipFill>
            <a:blip r:embed="rId8"/>
            <a:stretch>
              <a:fillRect/>
            </a:stretch>
          </p:blipFill>
          <p:spPr>
            <a:xfrm>
              <a:off x="1886794" y="6026460"/>
              <a:ext cx="2354848" cy="608476"/>
            </a:xfrm>
            <a:prstGeom prst="rect">
              <a:avLst/>
            </a:prstGeom>
          </p:spPr>
        </p:pic>
        <p:pic>
          <p:nvPicPr>
            <p:cNvPr id="20" name="Picture 19">
              <a:extLst>
                <a:ext uri="{FF2B5EF4-FFF2-40B4-BE49-F238E27FC236}">
                  <a16:creationId xmlns:a16="http://schemas.microsoft.com/office/drawing/2014/main" id="{71655B16-9841-40C0-9E20-B0390BB1E3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34064" y="5850330"/>
              <a:ext cx="2905530" cy="876422"/>
            </a:xfrm>
            <a:prstGeom prst="rect">
              <a:avLst/>
            </a:prstGeom>
          </p:spPr>
        </p:pic>
        <p:pic>
          <p:nvPicPr>
            <p:cNvPr id="21" name="Picture 20">
              <a:extLst>
                <a:ext uri="{FF2B5EF4-FFF2-40B4-BE49-F238E27FC236}">
                  <a16:creationId xmlns:a16="http://schemas.microsoft.com/office/drawing/2014/main" id="{04E8DD69-62FA-4A26-9086-122750B41E0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80165" y="5662351"/>
              <a:ext cx="1207017" cy="1183282"/>
            </a:xfrm>
            <a:prstGeom prst="rect">
              <a:avLst/>
            </a:prstGeom>
          </p:spPr>
        </p:pic>
        <p:pic>
          <p:nvPicPr>
            <p:cNvPr id="22" name="Picture 21">
              <a:extLst>
                <a:ext uri="{FF2B5EF4-FFF2-40B4-BE49-F238E27FC236}">
                  <a16:creationId xmlns:a16="http://schemas.microsoft.com/office/drawing/2014/main" id="{6BB168C2-1A3C-4539-B8C8-3712F749F73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77994" y="5440997"/>
              <a:ext cx="1315344" cy="1328497"/>
            </a:xfrm>
            <a:prstGeom prst="rect">
              <a:avLst/>
            </a:prstGeom>
          </p:spPr>
        </p:pic>
      </p:grpSp>
    </p:spTree>
    <p:extLst>
      <p:ext uri="{BB962C8B-B14F-4D97-AF65-F5344CB8AC3E}">
        <p14:creationId xmlns:p14="http://schemas.microsoft.com/office/powerpoint/2010/main" val="3734634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F25AA8-F523-1348-9D85-05A45C31907D}"/>
              </a:ext>
            </a:extLst>
          </p:cNvPr>
          <p:cNvSpPr>
            <a:spLocks noGrp="1"/>
          </p:cNvSpPr>
          <p:nvPr>
            <p:ph idx="1"/>
          </p:nvPr>
        </p:nvSpPr>
        <p:spPr>
          <a:xfrm>
            <a:off x="838200" y="3448654"/>
            <a:ext cx="10515600" cy="2817628"/>
          </a:xfrm>
        </p:spPr>
        <p:txBody>
          <a:bodyPr vert="horz" lIns="91440" tIns="45720" rIns="91440" bIns="45720" rtlCol="0" anchor="t">
            <a:noAutofit/>
          </a:bodyPr>
          <a:lstStyle/>
          <a:p>
            <a:pPr marL="0" indent="0" algn="ctr">
              <a:buNone/>
            </a:pPr>
            <a:endParaRPr lang="en-GB" sz="2800" b="1" dirty="0">
              <a:solidFill>
                <a:srgbClr val="242424"/>
              </a:solidFill>
              <a:effectLst/>
              <a:latin typeface="Arial Nova"/>
              <a:ea typeface="Times New Roman" panose="02020603050405020304" pitchFamily="18" charset="0"/>
            </a:endParaRPr>
          </a:p>
          <a:p>
            <a:pPr algn="ctr">
              <a:buNone/>
            </a:pPr>
            <a:r>
              <a:rPr lang="en-GB" sz="2800" b="1" dirty="0">
                <a:solidFill>
                  <a:schemeClr val="tx1"/>
                </a:solidFill>
                <a:latin typeface="Arial Nova"/>
              </a:rPr>
              <a:t>Strategic Lead and Social Prescribing Programme Manager at Salford Community and Voluntary Services</a:t>
            </a:r>
            <a:endParaRPr lang="en-GB" sz="2800" b="1" dirty="0">
              <a:solidFill>
                <a:schemeClr val="tx1"/>
              </a:solidFill>
              <a:latin typeface="Arial Nova"/>
              <a:cs typeface="Arial"/>
            </a:endParaRPr>
          </a:p>
          <a:p>
            <a:pPr marL="0" indent="0" algn="ctr">
              <a:buNone/>
            </a:pPr>
            <a:endParaRPr lang="en-GB" sz="2800" b="1" dirty="0">
              <a:solidFill>
                <a:schemeClr val="tx1"/>
              </a:solidFill>
              <a:latin typeface="Arial Nova"/>
              <a:cs typeface="Arial"/>
            </a:endParaRPr>
          </a:p>
        </p:txBody>
      </p:sp>
      <p:sp>
        <p:nvSpPr>
          <p:cNvPr id="3" name="Title 2">
            <a:extLst>
              <a:ext uri="{FF2B5EF4-FFF2-40B4-BE49-F238E27FC236}">
                <a16:creationId xmlns:a16="http://schemas.microsoft.com/office/drawing/2014/main" id="{8C2FDE00-47A5-FECD-3489-4469867C5C90}"/>
              </a:ext>
            </a:extLst>
          </p:cNvPr>
          <p:cNvSpPr>
            <a:spLocks noGrp="1"/>
          </p:cNvSpPr>
          <p:nvPr>
            <p:ph type="title"/>
          </p:nvPr>
        </p:nvSpPr>
        <p:spPr>
          <a:xfrm>
            <a:off x="838200" y="1918188"/>
            <a:ext cx="10515600" cy="1258262"/>
          </a:xfrm>
        </p:spPr>
        <p:txBody>
          <a:bodyPr/>
          <a:lstStyle/>
          <a:p>
            <a:pPr algn="ctr"/>
            <a:r>
              <a:rPr lang="en-GB" sz="6000" b="1" dirty="0">
                <a:latin typeface="Arialle Bold"/>
                <a:cs typeface="Arial"/>
              </a:rPr>
              <a:t>Bruce Poole</a:t>
            </a:r>
            <a:endParaRPr lang="en-US" dirty="0"/>
          </a:p>
        </p:txBody>
      </p:sp>
      <p:sp>
        <p:nvSpPr>
          <p:cNvPr id="4" name="Slide Number Placeholder 3">
            <a:extLst>
              <a:ext uri="{FF2B5EF4-FFF2-40B4-BE49-F238E27FC236}">
                <a16:creationId xmlns:a16="http://schemas.microsoft.com/office/drawing/2014/main" id="{B56222ED-380D-E918-F15B-C6C90E8188F1}"/>
              </a:ext>
            </a:extLst>
          </p:cNvPr>
          <p:cNvSpPr>
            <a:spLocks noGrp="1"/>
          </p:cNvSpPr>
          <p:nvPr>
            <p:ph type="sldNum" sz="quarter" idx="12"/>
          </p:nvPr>
        </p:nvSpPr>
        <p:spPr/>
        <p:txBody>
          <a:bodyPr/>
          <a:lstStyle/>
          <a:p>
            <a:r>
              <a:rPr lang="en-US"/>
              <a:t>Page </a:t>
            </a:r>
            <a:fld id="{6CD04867-206E-8E42-A1B6-AF5E95E31B30}" type="slidenum">
              <a:rPr lang="en-US" dirty="0" smtClean="0"/>
              <a:pPr/>
              <a:t>27</a:t>
            </a:fld>
            <a:endParaRPr lang="en-US" sz="1000"/>
          </a:p>
        </p:txBody>
      </p:sp>
      <p:sp>
        <p:nvSpPr>
          <p:cNvPr id="5" name="Footer Placeholder 4">
            <a:extLst>
              <a:ext uri="{FF2B5EF4-FFF2-40B4-BE49-F238E27FC236}">
                <a16:creationId xmlns:a16="http://schemas.microsoft.com/office/drawing/2014/main" id="{F829E093-D6E9-3374-8CA0-81A3190E1A34}"/>
              </a:ext>
            </a:extLst>
          </p:cNvPr>
          <p:cNvSpPr>
            <a:spLocks noGrp="1"/>
          </p:cNvSpPr>
          <p:nvPr>
            <p:ph type="ftr" sz="quarter" idx="11"/>
          </p:nvPr>
        </p:nvSpPr>
        <p:spPr/>
        <p:txBody>
          <a:bodyPr/>
          <a:lstStyle/>
          <a:p>
            <a:pPr algn="l"/>
            <a:r>
              <a:rPr lang="en-US"/>
              <a:t>Title of section in the footer for accessible purposes</a:t>
            </a:r>
          </a:p>
        </p:txBody>
      </p:sp>
    </p:spTree>
    <p:extLst>
      <p:ext uri="{BB962C8B-B14F-4D97-AF65-F5344CB8AC3E}">
        <p14:creationId xmlns:p14="http://schemas.microsoft.com/office/powerpoint/2010/main" val="3093474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t="19280" b="6814"/>
          <a:stretch>
            <a:fillRect/>
          </a:stretch>
        </p:blipFill>
        <p:spPr bwMode="auto">
          <a:xfrm>
            <a:off x="1" y="-15163"/>
            <a:ext cx="12192000" cy="2207251"/>
          </a:xfrm>
          <a:prstGeom prst="rect">
            <a:avLst/>
          </a:prstGeom>
          <a:noFill/>
          <a:ln w="9525">
            <a:noFill/>
            <a:miter lim="800000"/>
            <a:headEnd/>
            <a:tailEnd/>
          </a:ln>
          <a:effectLst/>
        </p:spPr>
      </p:pic>
      <p:sp>
        <p:nvSpPr>
          <p:cNvPr id="2" name="Title 1"/>
          <p:cNvSpPr>
            <a:spLocks noGrp="1"/>
          </p:cNvSpPr>
          <p:nvPr>
            <p:ph type="ctrTitle"/>
          </p:nvPr>
        </p:nvSpPr>
        <p:spPr>
          <a:xfrm>
            <a:off x="1835080" y="2359199"/>
            <a:ext cx="9144000" cy="806262"/>
          </a:xfrm>
        </p:spPr>
        <p:txBody>
          <a:bodyPr>
            <a:normAutofit fontScale="90000"/>
          </a:bodyPr>
          <a:lstStyle/>
          <a:p>
            <a:r>
              <a:rPr lang="en-GB" sz="4400" b="1" dirty="0">
                <a:solidFill>
                  <a:srgbClr val="7030A0"/>
                </a:solidFill>
                <a:latin typeface="Arial" panose="020B0604020202020204" pitchFamily="34" charset="0"/>
                <a:cs typeface="Arial" panose="020B0604020202020204" pitchFamily="34" charset="0"/>
              </a:rPr>
              <a:t>Wellbeing Matters </a:t>
            </a:r>
            <a:br>
              <a:rPr lang="en-GB" sz="4400" b="1" dirty="0">
                <a:solidFill>
                  <a:srgbClr val="7030A0"/>
                </a:solidFill>
                <a:latin typeface="Arial" panose="020B0604020202020204" pitchFamily="34" charset="0"/>
                <a:cs typeface="Arial" panose="020B0604020202020204" pitchFamily="34" charset="0"/>
              </a:rPr>
            </a:br>
            <a:r>
              <a:rPr lang="en-GB" sz="3600" dirty="0">
                <a:solidFill>
                  <a:srgbClr val="7030A0"/>
                </a:solidFill>
                <a:latin typeface="Arial" panose="020B0604020202020204" pitchFamily="34" charset="0"/>
                <a:cs typeface="Arial" panose="020B0604020202020204" pitchFamily="34" charset="0"/>
              </a:rPr>
              <a:t>in Salford</a:t>
            </a:r>
          </a:p>
        </p:txBody>
      </p:sp>
      <p:sp>
        <p:nvSpPr>
          <p:cNvPr id="3" name="Subtitle 2"/>
          <p:cNvSpPr>
            <a:spLocks noGrp="1"/>
          </p:cNvSpPr>
          <p:nvPr>
            <p:ph type="subTitle" idx="1"/>
          </p:nvPr>
        </p:nvSpPr>
        <p:spPr>
          <a:xfrm>
            <a:off x="651726" y="3145074"/>
            <a:ext cx="11485715" cy="2095173"/>
          </a:xfrm>
        </p:spPr>
        <p:txBody>
          <a:bodyPr>
            <a:normAutofit/>
          </a:bodyPr>
          <a:lstStyle/>
          <a:p>
            <a:pPr lvl="1"/>
            <a:endParaRPr lang="en-GB" sz="2400" dirty="0">
              <a:latin typeface="Arial" panose="020B0604020202020204" pitchFamily="34" charset="0"/>
              <a:cs typeface="Arial" panose="020B0604020202020204" pitchFamily="34" charset="0"/>
            </a:endParaRPr>
          </a:p>
          <a:p>
            <a:pPr lvl="1"/>
            <a:r>
              <a:rPr lang="en-GB" sz="2400" b="1" dirty="0">
                <a:latin typeface="Arial" panose="020B0604020202020204" pitchFamily="34" charset="0"/>
                <a:cs typeface="Arial" panose="020B0604020202020204" pitchFamily="34" charset="0"/>
              </a:rPr>
              <a:t>Bruce Poole</a:t>
            </a:r>
          </a:p>
          <a:p>
            <a:pPr lvl="1"/>
            <a:r>
              <a:rPr lang="en-GB" sz="2400" dirty="0">
                <a:latin typeface="Arial" panose="020B0604020202020204" pitchFamily="34" charset="0"/>
                <a:cs typeface="Arial" panose="020B0604020202020204" pitchFamily="34" charset="0"/>
              </a:rPr>
              <a:t>Strategic Lead PCCA </a:t>
            </a:r>
          </a:p>
          <a:p>
            <a:pPr lvl="1"/>
            <a:r>
              <a:rPr lang="en-GB" sz="2400" dirty="0">
                <a:latin typeface="Arial" panose="020B0604020202020204" pitchFamily="34" charset="0"/>
                <a:cs typeface="Arial" panose="020B0604020202020204" pitchFamily="34" charset="0"/>
              </a:rPr>
              <a:t>GM Lead for Thriving Communities (NW) </a:t>
            </a:r>
          </a:p>
        </p:txBody>
      </p:sp>
      <p:grpSp>
        <p:nvGrpSpPr>
          <p:cNvPr id="6" name="Group 5"/>
          <p:cNvGrpSpPr/>
          <p:nvPr/>
        </p:nvGrpSpPr>
        <p:grpSpPr>
          <a:xfrm>
            <a:off x="246530" y="5096434"/>
            <a:ext cx="11698942" cy="1658887"/>
            <a:chOff x="-43491" y="4852610"/>
            <a:chExt cx="12308062" cy="2013135"/>
          </a:xfrm>
        </p:grpSpPr>
        <p:sp>
          <p:nvSpPr>
            <p:cNvPr id="9" name="Freeform 8"/>
            <p:cNvSpPr>
              <a:spLocks noChangeAspect="1"/>
            </p:cNvSpPr>
            <p:nvPr/>
          </p:nvSpPr>
          <p:spPr bwMode="auto">
            <a:xfrm>
              <a:off x="10852931" y="6073628"/>
              <a:ext cx="561565" cy="435342"/>
            </a:xfrm>
            <a:custGeom>
              <a:avLst/>
              <a:gdLst>
                <a:gd name="T0" fmla="*/ 0 w 489943"/>
                <a:gd name="T1" fmla="*/ 379670 h 379670"/>
                <a:gd name="T2" fmla="*/ 380257 w 489943"/>
                <a:gd name="T3" fmla="*/ 378443 h 379670"/>
                <a:gd name="T4" fmla="*/ 472864 w 489943"/>
                <a:gd name="T5" fmla="*/ 56616 h 379670"/>
                <a:gd name="T6" fmla="*/ 489943 w 489943"/>
                <a:gd name="T7" fmla="*/ 0 h 379670"/>
              </a:gdLst>
              <a:ahLst/>
              <a:cxnLst>
                <a:cxn ang="0">
                  <a:pos x="T0" y="T1"/>
                </a:cxn>
                <a:cxn ang="0">
                  <a:pos x="T2" y="T3"/>
                </a:cxn>
                <a:cxn ang="0">
                  <a:pos x="T4" y="T5"/>
                </a:cxn>
                <a:cxn ang="0">
                  <a:pos x="T6" y="T7"/>
                </a:cxn>
              </a:cxnLst>
              <a:rect l="0" t="0" r="r" b="b"/>
              <a:pathLst>
                <a:path w="489943" h="379670">
                  <a:moveTo>
                    <a:pt x="0" y="379670"/>
                  </a:moveTo>
                  <a:lnTo>
                    <a:pt x="380257" y="378443"/>
                  </a:lnTo>
                  <a:lnTo>
                    <a:pt x="472864" y="56616"/>
                  </a:lnTo>
                  <a:lnTo>
                    <a:pt x="489943" y="0"/>
                  </a:lnTo>
                </a:path>
              </a:pathLst>
            </a:custGeom>
            <a:noFill/>
            <a:ln w="19050" cap="flat" cmpd="sng" algn="ctr">
              <a:solidFill>
                <a:srgbClr val="622A76"/>
              </a:solidFill>
              <a:prstDash val="solid"/>
              <a:round/>
              <a:headEnd/>
              <a:tailEnd/>
            </a:ln>
            <a:effectLst/>
            <a:extLst>
              <a:ext uri="{909E8E84-426E-40DD-AFC4-6F175D3DCCD1}">
                <a14:hiddenFill xmlns:a14="http://schemas.microsoft.com/office/drawing/2010/main">
                  <a:solidFill>
                    <a:srgbClr val="622A76"/>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0" name="Freeform 9"/>
            <p:cNvSpPr>
              <a:spLocks noChangeAspect="1"/>
            </p:cNvSpPr>
            <p:nvPr/>
          </p:nvSpPr>
          <p:spPr bwMode="auto">
            <a:xfrm>
              <a:off x="11056433" y="5557143"/>
              <a:ext cx="878411" cy="963419"/>
            </a:xfrm>
            <a:custGeom>
              <a:avLst/>
              <a:gdLst>
                <a:gd name="T0" fmla="*/ 414936 w 1082694"/>
                <a:gd name="T1" fmla="*/ 633768 h 1187365"/>
                <a:gd name="T2" fmla="*/ 109391 w 1082694"/>
                <a:gd name="T3" fmla="*/ 502079 h 1187365"/>
                <a:gd name="T4" fmla="*/ 42073 w 1082694"/>
                <a:gd name="T5" fmla="*/ 454395 h 1187365"/>
                <a:gd name="T6" fmla="*/ 0 w 1082694"/>
                <a:gd name="T7" fmla="*/ 325370 h 1187365"/>
                <a:gd name="T8" fmla="*/ 1082694 w 1082694"/>
                <a:gd name="T9" fmla="*/ 0 h 1187365"/>
                <a:gd name="T10" fmla="*/ 1046231 w 1082694"/>
                <a:gd name="T11" fmla="*/ 527323 h 1187365"/>
                <a:gd name="T12" fmla="*/ 1022832 w 1082694"/>
                <a:gd name="T13" fmla="*/ 653217 h 1187365"/>
                <a:gd name="T14" fmla="*/ 849886 w 1082694"/>
                <a:gd name="T15" fmla="*/ 779575 h 1187365"/>
                <a:gd name="T16" fmla="*/ 750015 w 1082694"/>
                <a:gd name="T17" fmla="*/ 803843 h 1187365"/>
                <a:gd name="T18" fmla="*/ 862013 w 1082694"/>
                <a:gd name="T19" fmla="*/ 1187365 h 1187365"/>
                <a:gd name="T20" fmla="*/ 238840 w 1082694"/>
                <a:gd name="T21" fmla="*/ 1181621 h 1187365"/>
                <a:gd name="T22" fmla="*/ 414936 w 1082694"/>
                <a:gd name="T23" fmla="*/ 633768 h 1187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82694" h="1187365">
                  <a:moveTo>
                    <a:pt x="414936" y="633768"/>
                  </a:moveTo>
                  <a:lnTo>
                    <a:pt x="109391" y="502079"/>
                  </a:lnTo>
                  <a:lnTo>
                    <a:pt x="42073" y="454395"/>
                  </a:lnTo>
                  <a:lnTo>
                    <a:pt x="0" y="325370"/>
                  </a:lnTo>
                  <a:lnTo>
                    <a:pt x="1082694" y="0"/>
                  </a:lnTo>
                  <a:lnTo>
                    <a:pt x="1046231" y="527323"/>
                  </a:lnTo>
                  <a:lnTo>
                    <a:pt x="1022832" y="653217"/>
                  </a:lnTo>
                  <a:lnTo>
                    <a:pt x="849886" y="779575"/>
                  </a:lnTo>
                  <a:lnTo>
                    <a:pt x="750015" y="803843"/>
                  </a:lnTo>
                  <a:lnTo>
                    <a:pt x="862013" y="1187365"/>
                  </a:lnTo>
                  <a:lnTo>
                    <a:pt x="238840" y="1181621"/>
                  </a:lnTo>
                  <a:lnTo>
                    <a:pt x="414936" y="633768"/>
                  </a:lnTo>
                  <a:close/>
                </a:path>
              </a:pathLst>
            </a:custGeom>
            <a:solidFill>
              <a:srgbClr val="622A76"/>
            </a:solidFill>
            <a:ln>
              <a:noFill/>
            </a:ln>
            <a:effectLst/>
            <a:extLst>
              <a:ext uri="{91240B29-F687-4F45-9708-019B960494DF}">
                <a14:hiddenLine xmlns:a14="http://schemas.microsoft.com/office/drawing/2010/main" w="19050" cap="flat" cmpd="sng"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cxnSp>
          <p:nvCxnSpPr>
            <p:cNvPr id="11" name="AutoShape 5"/>
            <p:cNvCxnSpPr>
              <a:cxnSpLocks noChangeAspect="1" noChangeShapeType="1"/>
            </p:cNvCxnSpPr>
            <p:nvPr/>
          </p:nvCxnSpPr>
          <p:spPr bwMode="auto">
            <a:xfrm flipV="1">
              <a:off x="11049994" y="5554567"/>
              <a:ext cx="892579" cy="271766"/>
            </a:xfrm>
            <a:prstGeom prst="straightConnector1">
              <a:avLst/>
            </a:prstGeom>
            <a:noFill/>
            <a:ln w="19050" algn="ctr">
              <a:solidFill>
                <a:srgbClr val="622A7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cxnSp>
          <p:nvCxnSpPr>
            <p:cNvPr id="12" name="AutoShape 6"/>
            <p:cNvCxnSpPr>
              <a:cxnSpLocks noChangeAspect="1" noChangeShapeType="1"/>
            </p:cNvCxnSpPr>
            <p:nvPr/>
          </p:nvCxnSpPr>
          <p:spPr bwMode="auto">
            <a:xfrm flipH="1">
              <a:off x="11902645" y="5566158"/>
              <a:ext cx="30912" cy="441782"/>
            </a:xfrm>
            <a:prstGeom prst="straightConnector1">
              <a:avLst/>
            </a:prstGeom>
            <a:noFill/>
            <a:ln w="19050" algn="ctr">
              <a:solidFill>
                <a:srgbClr val="622A7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000000"/>
                    </a:outerShdw>
                  </a:effectLst>
                </a14:hiddenEffects>
              </a:ext>
            </a:extLst>
          </p:spPr>
        </p:cxnSp>
        <p:sp>
          <p:nvSpPr>
            <p:cNvPr id="13" name="Freeform 12"/>
            <p:cNvSpPr>
              <a:spLocks noChangeAspect="1"/>
            </p:cNvSpPr>
            <p:nvPr/>
          </p:nvSpPr>
          <p:spPr bwMode="auto">
            <a:xfrm>
              <a:off x="11048705" y="5816029"/>
              <a:ext cx="354199" cy="256311"/>
            </a:xfrm>
            <a:custGeom>
              <a:avLst/>
              <a:gdLst>
                <a:gd name="T0" fmla="*/ 2939659 w 2939659"/>
                <a:gd name="T1" fmla="*/ 2117186 h 2117186"/>
                <a:gd name="T2" fmla="*/ 2371583 w 2939659"/>
                <a:gd name="T3" fmla="*/ 1886727 h 2117186"/>
                <a:gd name="T4" fmla="*/ 1252294 w 2939659"/>
                <a:gd name="T5" fmla="*/ 1456055 h 2117186"/>
                <a:gd name="T6" fmla="*/ 372022 w 2939659"/>
                <a:gd name="T7" fmla="*/ 896954 h 2117186"/>
                <a:gd name="T8" fmla="*/ 0 w 2939659"/>
                <a:gd name="T9" fmla="*/ 0 h 2117186"/>
              </a:gdLst>
              <a:ahLst/>
              <a:cxnLst>
                <a:cxn ang="0">
                  <a:pos x="T0" y="T1"/>
                </a:cxn>
                <a:cxn ang="0">
                  <a:pos x="T2" y="T3"/>
                </a:cxn>
                <a:cxn ang="0">
                  <a:pos x="T4" y="T5"/>
                </a:cxn>
                <a:cxn ang="0">
                  <a:pos x="T6" y="T7"/>
                </a:cxn>
                <a:cxn ang="0">
                  <a:pos x="T8" y="T9"/>
                </a:cxn>
              </a:cxnLst>
              <a:rect l="0" t="0" r="r" b="b"/>
              <a:pathLst>
                <a:path w="2939659" h="2117186">
                  <a:moveTo>
                    <a:pt x="2939659" y="2117186"/>
                  </a:moveTo>
                  <a:cubicBezTo>
                    <a:pt x="2845528" y="2078776"/>
                    <a:pt x="2652811" y="1996916"/>
                    <a:pt x="2371583" y="1886727"/>
                  </a:cubicBezTo>
                  <a:cubicBezTo>
                    <a:pt x="2090355" y="1776538"/>
                    <a:pt x="1585554" y="1621017"/>
                    <a:pt x="1252294" y="1456055"/>
                  </a:cubicBezTo>
                  <a:cubicBezTo>
                    <a:pt x="919034" y="1291093"/>
                    <a:pt x="580738" y="1139630"/>
                    <a:pt x="372022" y="896954"/>
                  </a:cubicBezTo>
                  <a:cubicBezTo>
                    <a:pt x="163306" y="654278"/>
                    <a:pt x="77505" y="186866"/>
                    <a:pt x="0" y="0"/>
                  </a:cubicBezTo>
                </a:path>
              </a:pathLst>
            </a:custGeom>
            <a:noFill/>
            <a:ln w="19050" cap="flat" cmpd="sng" algn="ctr">
              <a:solidFill>
                <a:srgbClr val="622A76"/>
              </a:solidFill>
              <a:prstDash val="solid"/>
              <a:round/>
              <a:headEnd/>
              <a:tailEnd/>
            </a:ln>
            <a:effectLst/>
            <a:extLst>
              <a:ext uri="{909E8E84-426E-40DD-AFC4-6F175D3DCCD1}">
                <a14:hiddenFill xmlns:a14="http://schemas.microsoft.com/office/drawing/2010/main">
                  <a:solidFill>
                    <a:srgbClr val="622A76"/>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4" name="Freeform 13"/>
            <p:cNvSpPr>
              <a:spLocks noChangeAspect="1"/>
            </p:cNvSpPr>
            <p:nvPr/>
          </p:nvSpPr>
          <p:spPr bwMode="auto">
            <a:xfrm>
              <a:off x="11666942" y="5984757"/>
              <a:ext cx="238279" cy="225398"/>
            </a:xfrm>
            <a:custGeom>
              <a:avLst/>
              <a:gdLst>
                <a:gd name="T0" fmla="*/ 1164380 w 1164380"/>
                <a:gd name="T1" fmla="*/ 0 h 1098596"/>
                <a:gd name="T2" fmla="*/ 1088729 w 1164380"/>
                <a:gd name="T3" fmla="*/ 407862 h 1098596"/>
                <a:gd name="T4" fmla="*/ 819013 w 1164380"/>
                <a:gd name="T5" fmla="*/ 720337 h 1098596"/>
                <a:gd name="T6" fmla="*/ 298240 w 1164380"/>
                <a:gd name="T7" fmla="*/ 1018313 h 1098596"/>
                <a:gd name="T8" fmla="*/ 0 w 1164380"/>
                <a:gd name="T9" fmla="*/ 1098596 h 1098596"/>
              </a:gdLst>
              <a:ahLst/>
              <a:cxnLst>
                <a:cxn ang="0">
                  <a:pos x="T0" y="T1"/>
                </a:cxn>
                <a:cxn ang="0">
                  <a:pos x="T2" y="T3"/>
                </a:cxn>
                <a:cxn ang="0">
                  <a:pos x="T4" y="T5"/>
                </a:cxn>
                <a:cxn ang="0">
                  <a:pos x="T6" y="T7"/>
                </a:cxn>
                <a:cxn ang="0">
                  <a:pos x="T8" y="T9"/>
                </a:cxn>
              </a:cxnLst>
              <a:rect l="0" t="0" r="r" b="b"/>
              <a:pathLst>
                <a:path w="1164380" h="1098596">
                  <a:moveTo>
                    <a:pt x="1164380" y="0"/>
                  </a:moveTo>
                  <a:cubicBezTo>
                    <a:pt x="1151772" y="67977"/>
                    <a:pt x="1146290" y="287806"/>
                    <a:pt x="1088729" y="407862"/>
                  </a:cubicBezTo>
                  <a:cubicBezTo>
                    <a:pt x="1031168" y="527918"/>
                    <a:pt x="950761" y="618595"/>
                    <a:pt x="819013" y="720337"/>
                  </a:cubicBezTo>
                  <a:cubicBezTo>
                    <a:pt x="687265" y="822079"/>
                    <a:pt x="434742" y="955270"/>
                    <a:pt x="298240" y="1018313"/>
                  </a:cubicBezTo>
                  <a:cubicBezTo>
                    <a:pt x="161738" y="1081356"/>
                    <a:pt x="62133" y="1081871"/>
                    <a:pt x="0" y="1098596"/>
                  </a:cubicBezTo>
                </a:path>
              </a:pathLst>
            </a:custGeom>
            <a:noFill/>
            <a:ln w="19050" cap="flat" cmpd="sng" algn="ctr">
              <a:solidFill>
                <a:srgbClr val="622A76"/>
              </a:solidFill>
              <a:prstDash val="solid"/>
              <a:round/>
              <a:headEnd/>
              <a:tailEnd/>
            </a:ln>
            <a:effectLst/>
            <a:extLst>
              <a:ext uri="{909E8E84-426E-40DD-AFC4-6F175D3DCCD1}">
                <a14:hiddenFill xmlns:a14="http://schemas.microsoft.com/office/drawing/2010/main">
                  <a:solidFill>
                    <a:srgbClr val="622A76"/>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5" name="Freeform 14"/>
            <p:cNvSpPr>
              <a:spLocks noChangeAspect="1"/>
            </p:cNvSpPr>
            <p:nvPr/>
          </p:nvSpPr>
          <p:spPr bwMode="auto">
            <a:xfrm>
              <a:off x="-38339" y="5150137"/>
              <a:ext cx="1740079" cy="1351105"/>
            </a:xfrm>
            <a:custGeom>
              <a:avLst/>
              <a:gdLst>
                <a:gd name="T0" fmla="*/ 4334 w 2144263"/>
                <a:gd name="T1" fmla="*/ 1317750 h 1665709"/>
                <a:gd name="T2" fmla="*/ 199348 w 2144263"/>
                <a:gd name="T3" fmla="*/ 1083733 h 1665709"/>
                <a:gd name="T4" fmla="*/ 364027 w 2144263"/>
                <a:gd name="T5" fmla="*/ 1070732 h 1665709"/>
                <a:gd name="T6" fmla="*/ 379072 w 2144263"/>
                <a:gd name="T7" fmla="*/ 887375 h 1665709"/>
                <a:gd name="T8" fmla="*/ 671992 w 2144263"/>
                <a:gd name="T9" fmla="*/ 893118 h 1665709"/>
                <a:gd name="T10" fmla="*/ 669120 w 2144263"/>
                <a:gd name="T11" fmla="*/ 637531 h 1665709"/>
                <a:gd name="T12" fmla="*/ 781119 w 2144263"/>
                <a:gd name="T13" fmla="*/ 468097 h 1665709"/>
                <a:gd name="T14" fmla="*/ 893117 w 2144263"/>
                <a:gd name="T15" fmla="*/ 468097 h 1665709"/>
                <a:gd name="T16" fmla="*/ 930450 w 2144263"/>
                <a:gd name="T17" fmla="*/ 577224 h 1665709"/>
                <a:gd name="T18" fmla="*/ 1053936 w 2144263"/>
                <a:gd name="T19" fmla="*/ 580096 h 1665709"/>
                <a:gd name="T20" fmla="*/ 1056808 w 2144263"/>
                <a:gd name="T21" fmla="*/ 384816 h 1665709"/>
                <a:gd name="T22" fmla="*/ 1085525 w 2144263"/>
                <a:gd name="T23" fmla="*/ 381945 h 1665709"/>
                <a:gd name="T24" fmla="*/ 1085525 w 2144263"/>
                <a:gd name="T25" fmla="*/ 134973 h 1665709"/>
                <a:gd name="T26" fmla="*/ 1117115 w 2144263"/>
                <a:gd name="T27" fmla="*/ 117742 h 1665709"/>
                <a:gd name="T28" fmla="*/ 1108500 w 2144263"/>
                <a:gd name="T29" fmla="*/ 60307 h 1665709"/>
                <a:gd name="T30" fmla="*/ 1128602 w 2144263"/>
                <a:gd name="T31" fmla="*/ 20102 h 1665709"/>
                <a:gd name="T32" fmla="*/ 1160191 w 2144263"/>
                <a:gd name="T33" fmla="*/ 0 h 1665709"/>
                <a:gd name="T34" fmla="*/ 1183165 w 2144263"/>
                <a:gd name="T35" fmla="*/ 2872 h 1665709"/>
                <a:gd name="T36" fmla="*/ 1217627 w 2144263"/>
                <a:gd name="T37" fmla="*/ 8615 h 1665709"/>
                <a:gd name="T38" fmla="*/ 1226670 w 2144263"/>
                <a:gd name="T39" fmla="*/ 4372 h 1665709"/>
                <a:gd name="T40" fmla="*/ 1263703 w 2144263"/>
                <a:gd name="T41" fmla="*/ 29061 h 1665709"/>
                <a:gd name="T42" fmla="*/ 1277943 w 2144263"/>
                <a:gd name="T43" fmla="*/ 84097 h 1665709"/>
                <a:gd name="T44" fmla="*/ 1269875 w 2144263"/>
                <a:gd name="T45" fmla="*/ 123700 h 1665709"/>
                <a:gd name="T46" fmla="*/ 1283677 w 2144263"/>
                <a:gd name="T47" fmla="*/ 147785 h 1665709"/>
                <a:gd name="T48" fmla="*/ 1286549 w 2144263"/>
                <a:gd name="T49" fmla="*/ 390560 h 1665709"/>
                <a:gd name="T50" fmla="*/ 1315266 w 2144263"/>
                <a:gd name="T51" fmla="*/ 390560 h 1665709"/>
                <a:gd name="T52" fmla="*/ 1318138 w 2144263"/>
                <a:gd name="T53" fmla="*/ 577224 h 1665709"/>
                <a:gd name="T54" fmla="*/ 1447368 w 2144263"/>
                <a:gd name="T55" fmla="*/ 574353 h 1665709"/>
                <a:gd name="T56" fmla="*/ 1487572 w 2144263"/>
                <a:gd name="T57" fmla="*/ 462354 h 1665709"/>
                <a:gd name="T58" fmla="*/ 1582203 w 2144263"/>
                <a:gd name="T59" fmla="*/ 459712 h 1665709"/>
                <a:gd name="T60" fmla="*/ 1708698 w 2144263"/>
                <a:gd name="T61" fmla="*/ 654762 h 1665709"/>
                <a:gd name="T62" fmla="*/ 1705711 w 2144263"/>
                <a:gd name="T63" fmla="*/ 780614 h 1665709"/>
                <a:gd name="T64" fmla="*/ 1846543 w 2144263"/>
                <a:gd name="T65" fmla="*/ 783991 h 1665709"/>
                <a:gd name="T66" fmla="*/ 2058594 w 2144263"/>
                <a:gd name="T67" fmla="*/ 810389 h 1665709"/>
                <a:gd name="T68" fmla="*/ 2083957 w 2144263"/>
                <a:gd name="T69" fmla="*/ 811491 h 1665709"/>
                <a:gd name="T70" fmla="*/ 2111345 w 2144263"/>
                <a:gd name="T71" fmla="*/ 847899 h 1665709"/>
                <a:gd name="T72" fmla="*/ 2073412 w 2144263"/>
                <a:gd name="T73" fmla="*/ 933323 h 1665709"/>
                <a:gd name="T74" fmla="*/ 2102129 w 2144263"/>
                <a:gd name="T75" fmla="*/ 930451 h 1665709"/>
                <a:gd name="T76" fmla="*/ 2124759 w 2144263"/>
                <a:gd name="T77" fmla="*/ 943822 h 1665709"/>
                <a:gd name="T78" fmla="*/ 2144263 w 2144263"/>
                <a:gd name="T79" fmla="*/ 961055 h 1665709"/>
                <a:gd name="T80" fmla="*/ 2121632 w 2144263"/>
                <a:gd name="T81" fmla="*/ 996030 h 1665709"/>
                <a:gd name="T82" fmla="*/ 2127975 w 2144263"/>
                <a:gd name="T83" fmla="*/ 1665709 h 1665709"/>
                <a:gd name="T84" fmla="*/ 0 w 2144263"/>
                <a:gd name="T85" fmla="*/ 1660108 h 1665709"/>
                <a:gd name="T86" fmla="*/ 4334 w 2144263"/>
                <a:gd name="T87" fmla="*/ 1317750 h 1665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4263" h="1665709">
                  <a:moveTo>
                    <a:pt x="4334" y="1317750"/>
                  </a:moveTo>
                  <a:lnTo>
                    <a:pt x="199348" y="1083733"/>
                  </a:lnTo>
                  <a:lnTo>
                    <a:pt x="364027" y="1070732"/>
                  </a:lnTo>
                  <a:lnTo>
                    <a:pt x="379072" y="887375"/>
                  </a:lnTo>
                  <a:lnTo>
                    <a:pt x="671992" y="893118"/>
                  </a:lnTo>
                  <a:lnTo>
                    <a:pt x="669120" y="637531"/>
                  </a:lnTo>
                  <a:lnTo>
                    <a:pt x="781119" y="468097"/>
                  </a:lnTo>
                  <a:lnTo>
                    <a:pt x="893117" y="468097"/>
                  </a:lnTo>
                  <a:lnTo>
                    <a:pt x="930450" y="577224"/>
                  </a:lnTo>
                  <a:lnTo>
                    <a:pt x="1053936" y="580096"/>
                  </a:lnTo>
                  <a:lnTo>
                    <a:pt x="1056808" y="384816"/>
                  </a:lnTo>
                  <a:lnTo>
                    <a:pt x="1085525" y="381945"/>
                  </a:lnTo>
                  <a:lnTo>
                    <a:pt x="1085525" y="134973"/>
                  </a:lnTo>
                  <a:lnTo>
                    <a:pt x="1117115" y="117742"/>
                  </a:lnTo>
                  <a:lnTo>
                    <a:pt x="1108500" y="60307"/>
                  </a:lnTo>
                  <a:lnTo>
                    <a:pt x="1128602" y="20102"/>
                  </a:lnTo>
                  <a:lnTo>
                    <a:pt x="1160191" y="0"/>
                  </a:lnTo>
                  <a:lnTo>
                    <a:pt x="1183165" y="2872"/>
                  </a:lnTo>
                  <a:lnTo>
                    <a:pt x="1217627" y="8615"/>
                  </a:lnTo>
                  <a:lnTo>
                    <a:pt x="1226670" y="4372"/>
                  </a:lnTo>
                  <a:lnTo>
                    <a:pt x="1263703" y="29061"/>
                  </a:lnTo>
                  <a:lnTo>
                    <a:pt x="1277943" y="84097"/>
                  </a:lnTo>
                  <a:lnTo>
                    <a:pt x="1269875" y="123700"/>
                  </a:lnTo>
                  <a:lnTo>
                    <a:pt x="1283677" y="147785"/>
                  </a:lnTo>
                  <a:lnTo>
                    <a:pt x="1286549" y="390560"/>
                  </a:lnTo>
                  <a:lnTo>
                    <a:pt x="1315266" y="390560"/>
                  </a:lnTo>
                  <a:lnTo>
                    <a:pt x="1318138" y="577224"/>
                  </a:lnTo>
                  <a:lnTo>
                    <a:pt x="1447368" y="574353"/>
                  </a:lnTo>
                  <a:lnTo>
                    <a:pt x="1487572" y="462354"/>
                  </a:lnTo>
                  <a:lnTo>
                    <a:pt x="1582203" y="459712"/>
                  </a:lnTo>
                  <a:lnTo>
                    <a:pt x="1708698" y="654762"/>
                  </a:lnTo>
                  <a:lnTo>
                    <a:pt x="1705711" y="780614"/>
                  </a:lnTo>
                  <a:lnTo>
                    <a:pt x="1846543" y="783991"/>
                  </a:lnTo>
                  <a:lnTo>
                    <a:pt x="2058594" y="810389"/>
                  </a:lnTo>
                  <a:lnTo>
                    <a:pt x="2083957" y="811491"/>
                  </a:lnTo>
                  <a:lnTo>
                    <a:pt x="2111345" y="847899"/>
                  </a:lnTo>
                  <a:lnTo>
                    <a:pt x="2073412" y="933323"/>
                  </a:lnTo>
                  <a:lnTo>
                    <a:pt x="2102129" y="930451"/>
                  </a:lnTo>
                  <a:lnTo>
                    <a:pt x="2124759" y="943822"/>
                  </a:lnTo>
                  <a:lnTo>
                    <a:pt x="2144263" y="961055"/>
                  </a:lnTo>
                  <a:lnTo>
                    <a:pt x="2121632" y="996030"/>
                  </a:lnTo>
                  <a:lnTo>
                    <a:pt x="2127975" y="1665709"/>
                  </a:lnTo>
                  <a:lnTo>
                    <a:pt x="0" y="1660108"/>
                  </a:lnTo>
                  <a:lnTo>
                    <a:pt x="4334" y="1317750"/>
                  </a:lnTo>
                  <a:close/>
                </a:path>
              </a:pathLst>
            </a:custGeom>
            <a:solidFill>
              <a:srgbClr val="622A76"/>
            </a:solidFill>
            <a:ln>
              <a:noFill/>
            </a:ln>
            <a:effectLst/>
            <a:extLst>
              <a:ext uri="{91240B29-F687-4F45-9708-019B960494DF}">
                <a14:hiddenLine xmlns:a14="http://schemas.microsoft.com/office/drawing/2010/main" w="19050" cap="flat" cmpd="sng" algn="ctr">
                  <a:solidFill>
                    <a:srgbClr val="622A76"/>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6" name="Freeform 15"/>
            <p:cNvSpPr>
              <a:spLocks noChangeAspect="1"/>
            </p:cNvSpPr>
            <p:nvPr/>
          </p:nvSpPr>
          <p:spPr bwMode="auto">
            <a:xfrm>
              <a:off x="859392" y="5107633"/>
              <a:ext cx="136527" cy="119784"/>
            </a:xfrm>
            <a:custGeom>
              <a:avLst/>
              <a:gdLst>
                <a:gd name="T0" fmla="*/ 30364 w 2937208"/>
                <a:gd name="T1" fmla="*/ 2492690 h 2570328"/>
                <a:gd name="T2" fmla="*/ 84826 w 2937208"/>
                <a:gd name="T3" fmla="*/ 1942531 h 2570328"/>
                <a:gd name="T4" fmla="*/ 539322 w 2937208"/>
                <a:gd name="T5" fmla="*/ 1354003 h 2570328"/>
                <a:gd name="T6" fmla="*/ 1313125 w 2937208"/>
                <a:gd name="T7" fmla="*/ 1082722 h 2570328"/>
                <a:gd name="T8" fmla="*/ 1449602 w 2937208"/>
                <a:gd name="T9" fmla="*/ 4549 h 2570328"/>
                <a:gd name="T10" fmla="*/ 1553935 w 2937208"/>
                <a:gd name="T11" fmla="*/ 1055427 h 2570328"/>
                <a:gd name="T12" fmla="*/ 2091047 w 2937208"/>
                <a:gd name="T13" fmla="*/ 1273791 h 2570328"/>
                <a:gd name="T14" fmla="*/ 2471639 w 2937208"/>
                <a:gd name="T15" fmla="*/ 1517905 h 2570328"/>
                <a:gd name="T16" fmla="*/ 2825322 w 2937208"/>
                <a:gd name="T17" fmla="*/ 1975105 h 2570328"/>
                <a:gd name="T18" fmla="*/ 2937208 w 2937208"/>
                <a:gd name="T19" fmla="*/ 2570328 h 2570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7208" h="2570328">
                  <a:moveTo>
                    <a:pt x="30364" y="2492690"/>
                  </a:moveTo>
                  <a:cubicBezTo>
                    <a:pt x="38003" y="2400997"/>
                    <a:pt x="0" y="2132312"/>
                    <a:pt x="84826" y="1942531"/>
                  </a:cubicBezTo>
                  <a:cubicBezTo>
                    <a:pt x="169652" y="1752750"/>
                    <a:pt x="334606" y="1497304"/>
                    <a:pt x="539322" y="1354003"/>
                  </a:cubicBezTo>
                  <a:cubicBezTo>
                    <a:pt x="744038" y="1210702"/>
                    <a:pt x="1161412" y="1307631"/>
                    <a:pt x="1313125" y="1082722"/>
                  </a:cubicBezTo>
                  <a:cubicBezTo>
                    <a:pt x="1464838" y="857813"/>
                    <a:pt x="1409467" y="9098"/>
                    <a:pt x="1449602" y="4549"/>
                  </a:cubicBezTo>
                  <a:cubicBezTo>
                    <a:pt x="1489737" y="0"/>
                    <a:pt x="1447027" y="843887"/>
                    <a:pt x="1553935" y="1055427"/>
                  </a:cubicBezTo>
                  <a:cubicBezTo>
                    <a:pt x="1660843" y="1266967"/>
                    <a:pt x="1938096" y="1196711"/>
                    <a:pt x="2091047" y="1273791"/>
                  </a:cubicBezTo>
                  <a:cubicBezTo>
                    <a:pt x="2243998" y="1350871"/>
                    <a:pt x="2349260" y="1401019"/>
                    <a:pt x="2471639" y="1517905"/>
                  </a:cubicBezTo>
                  <a:cubicBezTo>
                    <a:pt x="2594018" y="1634791"/>
                    <a:pt x="2747727" y="1799701"/>
                    <a:pt x="2825322" y="1975105"/>
                  </a:cubicBezTo>
                  <a:cubicBezTo>
                    <a:pt x="2902917" y="2150509"/>
                    <a:pt x="2913898" y="2446323"/>
                    <a:pt x="2937208" y="2570328"/>
                  </a:cubicBezTo>
                </a:path>
              </a:pathLst>
            </a:custGeom>
            <a:noFill/>
            <a:ln w="19050" cap="flat" cmpd="sng" algn="ctr">
              <a:solidFill>
                <a:srgbClr val="622A76"/>
              </a:solidFill>
              <a:prstDash val="solid"/>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7" name="Freeform 16"/>
            <p:cNvSpPr>
              <a:spLocks noChangeAspect="1"/>
            </p:cNvSpPr>
            <p:nvPr/>
          </p:nvSpPr>
          <p:spPr bwMode="auto">
            <a:xfrm>
              <a:off x="-30612" y="5218400"/>
              <a:ext cx="895156" cy="993043"/>
            </a:xfrm>
            <a:custGeom>
              <a:avLst/>
              <a:gdLst>
                <a:gd name="T0" fmla="*/ 0 w 1102834"/>
                <a:gd name="T1" fmla="*/ 1224989 h 1224989"/>
                <a:gd name="T2" fmla="*/ 195014 w 1102834"/>
                <a:gd name="T3" fmla="*/ 999640 h 1224989"/>
                <a:gd name="T4" fmla="*/ 364026 w 1102834"/>
                <a:gd name="T5" fmla="*/ 999640 h 1224989"/>
                <a:gd name="T6" fmla="*/ 379509 w 1102834"/>
                <a:gd name="T7" fmla="*/ 819566 h 1224989"/>
                <a:gd name="T8" fmla="*/ 669344 w 1102834"/>
                <a:gd name="T9" fmla="*/ 821367 h 1224989"/>
                <a:gd name="T10" fmla="*/ 669523 w 1102834"/>
                <a:gd name="T11" fmla="*/ 585915 h 1224989"/>
                <a:gd name="T12" fmla="*/ 783507 w 1102834"/>
                <a:gd name="T13" fmla="*/ 392692 h 1224989"/>
                <a:gd name="T14" fmla="*/ 889007 w 1102834"/>
                <a:gd name="T15" fmla="*/ 393778 h 1224989"/>
                <a:gd name="T16" fmla="*/ 920113 w 1102834"/>
                <a:gd name="T17" fmla="*/ 514120 h 1224989"/>
                <a:gd name="T18" fmla="*/ 1058676 w 1102834"/>
                <a:gd name="T19" fmla="*/ 513417 h 1224989"/>
                <a:gd name="T20" fmla="*/ 1059764 w 1102834"/>
                <a:gd name="T21" fmla="*/ 316557 h 1224989"/>
                <a:gd name="T22" fmla="*/ 1083692 w 1102834"/>
                <a:gd name="T23" fmla="*/ 317645 h 1224989"/>
                <a:gd name="T24" fmla="*/ 1083692 w 1102834"/>
                <a:gd name="T25" fmla="*/ 76191 h 1224989"/>
                <a:gd name="T26" fmla="*/ 1102834 w 1102834"/>
                <a:gd name="T27" fmla="*/ 57255 h 1224989"/>
                <a:gd name="T28" fmla="*/ 1102834 w 1102834"/>
                <a:gd name="T29" fmla="*/ 0 h 1224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02834" h="1224989">
                  <a:moveTo>
                    <a:pt x="0" y="1224989"/>
                  </a:moveTo>
                  <a:lnTo>
                    <a:pt x="195014" y="999640"/>
                  </a:lnTo>
                  <a:lnTo>
                    <a:pt x="364026" y="999640"/>
                  </a:lnTo>
                  <a:lnTo>
                    <a:pt x="379509" y="819566"/>
                  </a:lnTo>
                  <a:lnTo>
                    <a:pt x="669344" y="821367"/>
                  </a:lnTo>
                  <a:lnTo>
                    <a:pt x="669523" y="585915"/>
                  </a:lnTo>
                  <a:lnTo>
                    <a:pt x="783507" y="392692"/>
                  </a:lnTo>
                  <a:lnTo>
                    <a:pt x="889007" y="393778"/>
                  </a:lnTo>
                  <a:lnTo>
                    <a:pt x="920113" y="514120"/>
                  </a:lnTo>
                  <a:lnTo>
                    <a:pt x="1058676" y="513417"/>
                  </a:lnTo>
                  <a:lnTo>
                    <a:pt x="1059764" y="316557"/>
                  </a:lnTo>
                  <a:lnTo>
                    <a:pt x="1083692" y="317645"/>
                  </a:lnTo>
                  <a:lnTo>
                    <a:pt x="1083692" y="76191"/>
                  </a:lnTo>
                  <a:lnTo>
                    <a:pt x="1102834" y="57255"/>
                  </a:lnTo>
                  <a:lnTo>
                    <a:pt x="1102834" y="0"/>
                  </a:lnTo>
                </a:path>
              </a:pathLst>
            </a:custGeom>
            <a:noFill/>
            <a:ln w="19050" cap="flat" cmpd="sng" algn="ctr">
              <a:solidFill>
                <a:srgbClr val="622A76"/>
              </a:solidFill>
              <a:prstDash val="solid"/>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8" name="Freeform 17"/>
            <p:cNvSpPr>
              <a:spLocks noChangeAspect="1"/>
            </p:cNvSpPr>
            <p:nvPr/>
          </p:nvSpPr>
          <p:spPr bwMode="auto">
            <a:xfrm>
              <a:off x="989479" y="5223552"/>
              <a:ext cx="6523686" cy="1287993"/>
            </a:xfrm>
            <a:custGeom>
              <a:avLst/>
              <a:gdLst>
                <a:gd name="T0" fmla="*/ 0 w 6204118"/>
                <a:gd name="T1" fmla="*/ 0 h 1225478"/>
                <a:gd name="T2" fmla="*/ 0 w 6204118"/>
                <a:gd name="T3" fmla="*/ 41821 h 1225478"/>
                <a:gd name="T4" fmla="*/ 16296 w 6204118"/>
                <a:gd name="T5" fmla="*/ 58706 h 1225478"/>
                <a:gd name="T6" fmla="*/ 15694 w 6204118"/>
                <a:gd name="T7" fmla="*/ 181955 h 1225478"/>
                <a:gd name="T8" fmla="*/ 16296 w 6204118"/>
                <a:gd name="T9" fmla="*/ 237268 h 1225478"/>
                <a:gd name="T10" fmla="*/ 37338 w 6204118"/>
                <a:gd name="T11" fmla="*/ 238470 h 1225478"/>
                <a:gd name="T12" fmla="*/ 44854 w 6204118"/>
                <a:gd name="T13" fmla="*/ 385853 h 1225478"/>
                <a:gd name="T14" fmla="*/ 131117 w 6204118"/>
                <a:gd name="T15" fmla="*/ 385185 h 1225478"/>
                <a:gd name="T16" fmla="*/ 158098 w 6204118"/>
                <a:gd name="T17" fmla="*/ 295881 h 1225478"/>
                <a:gd name="T18" fmla="*/ 237142 w 6204118"/>
                <a:gd name="T19" fmla="*/ 295881 h 1225478"/>
                <a:gd name="T20" fmla="*/ 340018 w 6204118"/>
                <a:gd name="T21" fmla="*/ 447155 h 1225478"/>
                <a:gd name="T22" fmla="*/ 340018 w 6204118"/>
                <a:gd name="T23" fmla="*/ 541854 h 1225478"/>
                <a:gd name="T24" fmla="*/ 451867 w 6204118"/>
                <a:gd name="T25" fmla="*/ 538917 h 1225478"/>
                <a:gd name="T26" fmla="*/ 627260 w 6204118"/>
                <a:gd name="T27" fmla="*/ 570807 h 1225478"/>
                <a:gd name="T28" fmla="*/ 627065 w 6204118"/>
                <a:gd name="T29" fmla="*/ 588820 h 1225478"/>
                <a:gd name="T30" fmla="*/ 647206 w 6204118"/>
                <a:gd name="T31" fmla="*/ 588352 h 1225478"/>
                <a:gd name="T32" fmla="*/ 627065 w 6204118"/>
                <a:gd name="T33" fmla="*/ 651585 h 1225478"/>
                <a:gd name="T34" fmla="*/ 651890 w 6204118"/>
                <a:gd name="T35" fmla="*/ 656268 h 1225478"/>
                <a:gd name="T36" fmla="*/ 652826 w 6204118"/>
                <a:gd name="T37" fmla="*/ 675004 h 1225478"/>
                <a:gd name="T38" fmla="*/ 676714 w 6204118"/>
                <a:gd name="T39" fmla="*/ 675004 h 1225478"/>
                <a:gd name="T40" fmla="*/ 653763 w 6204118"/>
                <a:gd name="T41" fmla="*/ 711070 h 1225478"/>
                <a:gd name="T42" fmla="*/ 665053 w 6204118"/>
                <a:gd name="T43" fmla="*/ 1221940 h 1225478"/>
                <a:gd name="T44" fmla="*/ 6204118 w 6204118"/>
                <a:gd name="T45" fmla="*/ 1225478 h 1225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04118" h="1225478">
                  <a:moveTo>
                    <a:pt x="0" y="0"/>
                  </a:moveTo>
                  <a:lnTo>
                    <a:pt x="0" y="41821"/>
                  </a:lnTo>
                  <a:lnTo>
                    <a:pt x="16296" y="58706"/>
                  </a:lnTo>
                  <a:lnTo>
                    <a:pt x="15694" y="181955"/>
                  </a:lnTo>
                  <a:lnTo>
                    <a:pt x="16296" y="237268"/>
                  </a:lnTo>
                  <a:lnTo>
                    <a:pt x="37338" y="238470"/>
                  </a:lnTo>
                  <a:lnTo>
                    <a:pt x="44854" y="385853"/>
                  </a:lnTo>
                  <a:lnTo>
                    <a:pt x="131117" y="385185"/>
                  </a:lnTo>
                  <a:lnTo>
                    <a:pt x="158098" y="295881"/>
                  </a:lnTo>
                  <a:lnTo>
                    <a:pt x="237142" y="295881"/>
                  </a:lnTo>
                  <a:lnTo>
                    <a:pt x="340018" y="447155"/>
                  </a:lnTo>
                  <a:lnTo>
                    <a:pt x="340018" y="541854"/>
                  </a:lnTo>
                  <a:lnTo>
                    <a:pt x="451867" y="538917"/>
                  </a:lnTo>
                  <a:lnTo>
                    <a:pt x="627260" y="570807"/>
                  </a:lnTo>
                  <a:lnTo>
                    <a:pt x="627065" y="588820"/>
                  </a:lnTo>
                  <a:lnTo>
                    <a:pt x="647206" y="588352"/>
                  </a:lnTo>
                  <a:lnTo>
                    <a:pt x="627065" y="651585"/>
                  </a:lnTo>
                  <a:lnTo>
                    <a:pt x="651890" y="656268"/>
                  </a:lnTo>
                  <a:lnTo>
                    <a:pt x="652826" y="675004"/>
                  </a:lnTo>
                  <a:lnTo>
                    <a:pt x="676714" y="675004"/>
                  </a:lnTo>
                  <a:lnTo>
                    <a:pt x="653763" y="711070"/>
                  </a:lnTo>
                  <a:lnTo>
                    <a:pt x="665053" y="1221940"/>
                  </a:lnTo>
                  <a:lnTo>
                    <a:pt x="6204118" y="1225478"/>
                  </a:lnTo>
                </a:path>
              </a:pathLst>
            </a:custGeom>
            <a:noFill/>
            <a:ln w="19050" cap="flat" cmpd="sng" algn="ctr">
              <a:solidFill>
                <a:srgbClr val="622A76"/>
              </a:solidFill>
              <a:prstDash val="solid"/>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19" name="Freeform 18"/>
            <p:cNvSpPr>
              <a:spLocks noChangeAspect="1"/>
            </p:cNvSpPr>
            <p:nvPr/>
          </p:nvSpPr>
          <p:spPr bwMode="auto">
            <a:xfrm>
              <a:off x="2003130" y="4852610"/>
              <a:ext cx="7776903" cy="1662800"/>
            </a:xfrm>
            <a:custGeom>
              <a:avLst/>
              <a:gdLst>
                <a:gd name="T0" fmla="*/ 0 w 7396280"/>
                <a:gd name="T1" fmla="*/ 1573021 h 1580795"/>
                <a:gd name="T2" fmla="*/ 567496 w 7396280"/>
                <a:gd name="T3" fmla="*/ 1573457 h 1580795"/>
                <a:gd name="T4" fmla="*/ 574831 w 7396280"/>
                <a:gd name="T5" fmla="*/ 1239903 h 1580795"/>
                <a:gd name="T6" fmla="*/ 606999 w 7396280"/>
                <a:gd name="T7" fmla="*/ 1203184 h 1580795"/>
                <a:gd name="T8" fmla="*/ 606999 w 7396280"/>
                <a:gd name="T9" fmla="*/ 1073780 h 1580795"/>
                <a:gd name="T10" fmla="*/ 637180 w 7396280"/>
                <a:gd name="T11" fmla="*/ 1077751 h 1580795"/>
                <a:gd name="T12" fmla="*/ 666520 w 7396280"/>
                <a:gd name="T13" fmla="*/ 960389 h 1580795"/>
                <a:gd name="T14" fmla="*/ 690314 w 7396280"/>
                <a:gd name="T15" fmla="*/ 1092645 h 1580795"/>
                <a:gd name="T16" fmla="*/ 714199 w 7396280"/>
                <a:gd name="T17" fmla="*/ 1083428 h 1580795"/>
                <a:gd name="T18" fmla="*/ 717866 w 7396280"/>
                <a:gd name="T19" fmla="*/ 1222217 h 1580795"/>
                <a:gd name="T20" fmla="*/ 754542 w 7396280"/>
                <a:gd name="T21" fmla="*/ 1219631 h 1580795"/>
                <a:gd name="T22" fmla="*/ 747207 w 7396280"/>
                <a:gd name="T23" fmla="*/ 1127214 h 1580795"/>
                <a:gd name="T24" fmla="*/ 758209 w 7396280"/>
                <a:gd name="T25" fmla="*/ 1077751 h 1580795"/>
                <a:gd name="T26" fmla="*/ 791176 w 7396280"/>
                <a:gd name="T27" fmla="*/ 1038536 h 1580795"/>
                <a:gd name="T28" fmla="*/ 786952 w 7396280"/>
                <a:gd name="T29" fmla="*/ 934716 h 1580795"/>
                <a:gd name="T30" fmla="*/ 805558 w 7396280"/>
                <a:gd name="T31" fmla="*/ 922038 h 1580795"/>
                <a:gd name="T32" fmla="*/ 824226 w 7396280"/>
                <a:gd name="T33" fmla="*/ 769676 h 1580795"/>
                <a:gd name="T34" fmla="*/ 846231 w 7396280"/>
                <a:gd name="T35" fmla="*/ 960389 h 1580795"/>
                <a:gd name="T36" fmla="*/ 879239 w 7396280"/>
                <a:gd name="T37" fmla="*/ 928835 h 1580795"/>
                <a:gd name="T38" fmla="*/ 879239 w 7396280"/>
                <a:gd name="T39" fmla="*/ 1026405 h 1580795"/>
                <a:gd name="T40" fmla="*/ 960880 w 7396280"/>
                <a:gd name="T41" fmla="*/ 896321 h 1580795"/>
                <a:gd name="T42" fmla="*/ 945835 w 7396280"/>
                <a:gd name="T43" fmla="*/ 879703 h 1580795"/>
                <a:gd name="T44" fmla="*/ 969817 w 7396280"/>
                <a:gd name="T45" fmla="*/ 851626 h 1580795"/>
                <a:gd name="T46" fmla="*/ 985598 w 7396280"/>
                <a:gd name="T47" fmla="*/ 879703 h 1580795"/>
                <a:gd name="T48" fmla="*/ 960880 w 7396280"/>
                <a:gd name="T49" fmla="*/ 907236 h 1580795"/>
                <a:gd name="T50" fmla="*/ 1068054 w 7396280"/>
                <a:gd name="T51" fmla="*/ 1064491 h 1580795"/>
                <a:gd name="T52" fmla="*/ 1068054 w 7396280"/>
                <a:gd name="T53" fmla="*/ 887038 h 1580795"/>
                <a:gd name="T54" fmla="*/ 1078250 w 7396280"/>
                <a:gd name="T55" fmla="*/ 777907 h 1580795"/>
                <a:gd name="T56" fmla="*/ 1107931 w 7396280"/>
                <a:gd name="T57" fmla="*/ 792748 h 1580795"/>
                <a:gd name="T58" fmla="*/ 1138444 w 7396280"/>
                <a:gd name="T59" fmla="*/ 619823 h 1580795"/>
                <a:gd name="T60" fmla="*/ 1156164 w 7396280"/>
                <a:gd name="T61" fmla="*/ 439041 h 1580795"/>
                <a:gd name="T62" fmla="*/ 1163584 w 7396280"/>
                <a:gd name="T63" fmla="*/ 366074 h 1580795"/>
                <a:gd name="T64" fmla="*/ 1167295 w 7396280"/>
                <a:gd name="T65" fmla="*/ 303000 h 1580795"/>
                <a:gd name="T66" fmla="*/ 1175952 w 7396280"/>
                <a:gd name="T67" fmla="*/ 191694 h 1580795"/>
                <a:gd name="T68" fmla="*/ 1190793 w 7396280"/>
                <a:gd name="T69" fmla="*/ 0 h 1580795"/>
                <a:gd name="T70" fmla="*/ 1213054 w 7396280"/>
                <a:gd name="T71" fmla="*/ 316605 h 1580795"/>
                <a:gd name="T72" fmla="*/ 1221711 w 7396280"/>
                <a:gd name="T73" fmla="*/ 435331 h 1580795"/>
                <a:gd name="T74" fmla="*/ 1229131 w 7396280"/>
                <a:gd name="T75" fmla="*/ 520666 h 1580795"/>
                <a:gd name="T76" fmla="*/ 1248919 w 7396280"/>
                <a:gd name="T77" fmla="*/ 802642 h 1580795"/>
                <a:gd name="T78" fmla="*/ 1279838 w 7396280"/>
                <a:gd name="T79" fmla="*/ 802642 h 1580795"/>
                <a:gd name="T80" fmla="*/ 1271591 w 7396280"/>
                <a:gd name="T81" fmla="*/ 944716 h 1580795"/>
                <a:gd name="T82" fmla="*/ 1315208 w 7396280"/>
                <a:gd name="T83" fmla="*/ 1083428 h 1580795"/>
                <a:gd name="T84" fmla="*/ 1319347 w 7396280"/>
                <a:gd name="T85" fmla="*/ 1053610 h 1580795"/>
                <a:gd name="T86" fmla="*/ 1315208 w 7396280"/>
                <a:gd name="T87" fmla="*/ 1219631 h 1580795"/>
                <a:gd name="T88" fmla="*/ 1338824 w 7396280"/>
                <a:gd name="T89" fmla="*/ 1219631 h 1580795"/>
                <a:gd name="T90" fmla="*/ 1344929 w 7396280"/>
                <a:gd name="T91" fmla="*/ 1193535 h 1580795"/>
                <a:gd name="T92" fmla="*/ 1363357 w 7396280"/>
                <a:gd name="T93" fmla="*/ 1235456 h 1580795"/>
                <a:gd name="T94" fmla="*/ 1557738 w 7396280"/>
                <a:gd name="T95" fmla="*/ 1235456 h 1580795"/>
                <a:gd name="T96" fmla="*/ 1576076 w 7396280"/>
                <a:gd name="T97" fmla="*/ 1178025 h 1580795"/>
                <a:gd name="T98" fmla="*/ 1582177 w 7396280"/>
                <a:gd name="T99" fmla="*/ 1287706 h 1580795"/>
                <a:gd name="T100" fmla="*/ 1648021 w 7396280"/>
                <a:gd name="T101" fmla="*/ 1219631 h 1580795"/>
                <a:gd name="T102" fmla="*/ 1689770 w 7396280"/>
                <a:gd name="T103" fmla="*/ 1301472 h 1580795"/>
                <a:gd name="T104" fmla="*/ 1689770 w 7396280"/>
                <a:gd name="T105" fmla="*/ 1580795 h 1580795"/>
                <a:gd name="T106" fmla="*/ 7396280 w 7396280"/>
                <a:gd name="T107" fmla="*/ 1577525 h 1580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396280" h="1580795">
                  <a:moveTo>
                    <a:pt x="0" y="1573021"/>
                  </a:moveTo>
                  <a:lnTo>
                    <a:pt x="567496" y="1573457"/>
                  </a:lnTo>
                  <a:lnTo>
                    <a:pt x="574831" y="1239903"/>
                  </a:lnTo>
                  <a:lnTo>
                    <a:pt x="606999" y="1203184"/>
                  </a:lnTo>
                  <a:lnTo>
                    <a:pt x="606999" y="1073780"/>
                  </a:lnTo>
                  <a:lnTo>
                    <a:pt x="637180" y="1077751"/>
                  </a:lnTo>
                  <a:lnTo>
                    <a:pt x="666520" y="960389"/>
                  </a:lnTo>
                  <a:lnTo>
                    <a:pt x="690314" y="1092645"/>
                  </a:lnTo>
                  <a:lnTo>
                    <a:pt x="714199" y="1083428"/>
                  </a:lnTo>
                  <a:lnTo>
                    <a:pt x="717866" y="1222217"/>
                  </a:lnTo>
                  <a:lnTo>
                    <a:pt x="754542" y="1219631"/>
                  </a:lnTo>
                  <a:lnTo>
                    <a:pt x="747207" y="1127214"/>
                  </a:lnTo>
                  <a:lnTo>
                    <a:pt x="758209" y="1077751"/>
                  </a:lnTo>
                  <a:lnTo>
                    <a:pt x="791176" y="1038536"/>
                  </a:lnTo>
                  <a:lnTo>
                    <a:pt x="786952" y="934716"/>
                  </a:lnTo>
                  <a:lnTo>
                    <a:pt x="805558" y="922038"/>
                  </a:lnTo>
                  <a:lnTo>
                    <a:pt x="824226" y="769676"/>
                  </a:lnTo>
                  <a:lnTo>
                    <a:pt x="846231" y="960389"/>
                  </a:lnTo>
                  <a:lnTo>
                    <a:pt x="879239" y="928835"/>
                  </a:lnTo>
                  <a:lnTo>
                    <a:pt x="879239" y="1026405"/>
                  </a:lnTo>
                  <a:lnTo>
                    <a:pt x="960880" y="896321"/>
                  </a:lnTo>
                  <a:lnTo>
                    <a:pt x="945835" y="879703"/>
                  </a:lnTo>
                  <a:lnTo>
                    <a:pt x="969817" y="851626"/>
                  </a:lnTo>
                  <a:lnTo>
                    <a:pt x="985598" y="879703"/>
                  </a:lnTo>
                  <a:lnTo>
                    <a:pt x="960880" y="907236"/>
                  </a:lnTo>
                  <a:lnTo>
                    <a:pt x="1068054" y="1064491"/>
                  </a:lnTo>
                  <a:lnTo>
                    <a:pt x="1068054" y="887038"/>
                  </a:lnTo>
                  <a:lnTo>
                    <a:pt x="1078250" y="777907"/>
                  </a:lnTo>
                  <a:lnTo>
                    <a:pt x="1107931" y="792748"/>
                  </a:lnTo>
                  <a:lnTo>
                    <a:pt x="1138444" y="619823"/>
                  </a:lnTo>
                  <a:lnTo>
                    <a:pt x="1156164" y="439041"/>
                  </a:lnTo>
                  <a:lnTo>
                    <a:pt x="1163584" y="366074"/>
                  </a:lnTo>
                  <a:lnTo>
                    <a:pt x="1167295" y="303000"/>
                  </a:lnTo>
                  <a:lnTo>
                    <a:pt x="1175952" y="191694"/>
                  </a:lnTo>
                  <a:lnTo>
                    <a:pt x="1190793" y="0"/>
                  </a:lnTo>
                  <a:lnTo>
                    <a:pt x="1213054" y="316605"/>
                  </a:lnTo>
                  <a:lnTo>
                    <a:pt x="1221711" y="435331"/>
                  </a:lnTo>
                  <a:lnTo>
                    <a:pt x="1229131" y="520666"/>
                  </a:lnTo>
                  <a:lnTo>
                    <a:pt x="1248919" y="802642"/>
                  </a:lnTo>
                  <a:lnTo>
                    <a:pt x="1279838" y="802642"/>
                  </a:lnTo>
                  <a:lnTo>
                    <a:pt x="1271591" y="944716"/>
                  </a:lnTo>
                  <a:lnTo>
                    <a:pt x="1315208" y="1083428"/>
                  </a:lnTo>
                  <a:lnTo>
                    <a:pt x="1319347" y="1053610"/>
                  </a:lnTo>
                  <a:lnTo>
                    <a:pt x="1315208" y="1219631"/>
                  </a:lnTo>
                  <a:lnTo>
                    <a:pt x="1338824" y="1219631"/>
                  </a:lnTo>
                  <a:lnTo>
                    <a:pt x="1344929" y="1193535"/>
                  </a:lnTo>
                  <a:lnTo>
                    <a:pt x="1363357" y="1235456"/>
                  </a:lnTo>
                  <a:lnTo>
                    <a:pt x="1557738" y="1235456"/>
                  </a:lnTo>
                  <a:lnTo>
                    <a:pt x="1576076" y="1178025"/>
                  </a:lnTo>
                  <a:lnTo>
                    <a:pt x="1582177" y="1287706"/>
                  </a:lnTo>
                  <a:lnTo>
                    <a:pt x="1648021" y="1219631"/>
                  </a:lnTo>
                  <a:lnTo>
                    <a:pt x="1689770" y="1301472"/>
                  </a:lnTo>
                  <a:lnTo>
                    <a:pt x="1689770" y="1580795"/>
                  </a:lnTo>
                  <a:lnTo>
                    <a:pt x="7396280" y="1577525"/>
                  </a:lnTo>
                </a:path>
              </a:pathLst>
            </a:custGeom>
            <a:solidFill>
              <a:srgbClr val="622A76"/>
            </a:solidFill>
            <a:ln w="19050" cap="flat" cmpd="sng" algn="ctr">
              <a:solidFill>
                <a:srgbClr val="622A76"/>
              </a:solidFill>
              <a:prstDash val="solid"/>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0" name="Freeform 19"/>
            <p:cNvSpPr>
              <a:spLocks noChangeAspect="1"/>
            </p:cNvSpPr>
            <p:nvPr/>
          </p:nvSpPr>
          <p:spPr bwMode="auto">
            <a:xfrm>
              <a:off x="4039447" y="5451527"/>
              <a:ext cx="4826111" cy="1060018"/>
            </a:xfrm>
            <a:custGeom>
              <a:avLst/>
              <a:gdLst>
                <a:gd name="T0" fmla="*/ 0 w 4214283"/>
                <a:gd name="T1" fmla="*/ 925723 h 925723"/>
                <a:gd name="T2" fmla="*/ 1919251 w 4214283"/>
                <a:gd name="T3" fmla="*/ 917836 h 925723"/>
                <a:gd name="T4" fmla="*/ 1939259 w 4214283"/>
                <a:gd name="T5" fmla="*/ 670245 h 925723"/>
                <a:gd name="T6" fmla="*/ 2099839 w 4214283"/>
                <a:gd name="T7" fmla="*/ 591410 h 925723"/>
                <a:gd name="T8" fmla="*/ 2815410 w 4214283"/>
                <a:gd name="T9" fmla="*/ 589382 h 925723"/>
                <a:gd name="T10" fmla="*/ 2817078 w 4214283"/>
                <a:gd name="T11" fmla="*/ 548534 h 925723"/>
                <a:gd name="T12" fmla="*/ 2891271 w 4214283"/>
                <a:gd name="T13" fmla="*/ 548534 h 925723"/>
                <a:gd name="T14" fmla="*/ 2899609 w 4214283"/>
                <a:gd name="T15" fmla="*/ 159657 h 925723"/>
                <a:gd name="T16" fmla="*/ 2912113 w 4214283"/>
                <a:gd name="T17" fmla="*/ 118376 h 925723"/>
                <a:gd name="T18" fmla="*/ 2912113 w 4214283"/>
                <a:gd name="T19" fmla="*/ 22508 h 925723"/>
                <a:gd name="T20" fmla="*/ 2957633 w 4214283"/>
                <a:gd name="T21" fmla="*/ 0 h 925723"/>
                <a:gd name="T22" fmla="*/ 3008815 w 4214283"/>
                <a:gd name="T23" fmla="*/ 25009 h 925723"/>
                <a:gd name="T24" fmla="*/ 3009649 w 4214283"/>
                <a:gd name="T25" fmla="*/ 119210 h 925723"/>
                <a:gd name="T26" fmla="*/ 3018818 w 4214283"/>
                <a:gd name="T27" fmla="*/ 165060 h 925723"/>
                <a:gd name="T28" fmla="*/ 3026891 w 4214283"/>
                <a:gd name="T29" fmla="*/ 549535 h 925723"/>
                <a:gd name="T30" fmla="*/ 3099681 w 4214283"/>
                <a:gd name="T31" fmla="*/ 549367 h 925723"/>
                <a:gd name="T32" fmla="*/ 3102182 w 4214283"/>
                <a:gd name="T33" fmla="*/ 595218 h 925723"/>
                <a:gd name="T34" fmla="*/ 3774926 w 4214283"/>
                <a:gd name="T35" fmla="*/ 597718 h 925723"/>
                <a:gd name="T36" fmla="*/ 3929666 w 4214283"/>
                <a:gd name="T37" fmla="*/ 685360 h 925723"/>
                <a:gd name="T38" fmla="*/ 3944240 w 4214283"/>
                <a:gd name="T39" fmla="*/ 922270 h 925723"/>
                <a:gd name="T40" fmla="*/ 4214283 w 4214283"/>
                <a:gd name="T41" fmla="*/ 923138 h 925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14283" h="925723">
                  <a:moveTo>
                    <a:pt x="0" y="925723"/>
                  </a:moveTo>
                  <a:lnTo>
                    <a:pt x="1919251" y="917836"/>
                  </a:lnTo>
                  <a:lnTo>
                    <a:pt x="1939259" y="670245"/>
                  </a:lnTo>
                  <a:lnTo>
                    <a:pt x="2099839" y="591410"/>
                  </a:lnTo>
                  <a:lnTo>
                    <a:pt x="2815410" y="589382"/>
                  </a:lnTo>
                  <a:lnTo>
                    <a:pt x="2817078" y="548534"/>
                  </a:lnTo>
                  <a:lnTo>
                    <a:pt x="2891271" y="548534"/>
                  </a:lnTo>
                  <a:lnTo>
                    <a:pt x="2899609" y="159657"/>
                  </a:lnTo>
                  <a:lnTo>
                    <a:pt x="2912113" y="118376"/>
                  </a:lnTo>
                  <a:lnTo>
                    <a:pt x="2912113" y="22508"/>
                  </a:lnTo>
                  <a:lnTo>
                    <a:pt x="2957633" y="0"/>
                  </a:lnTo>
                  <a:lnTo>
                    <a:pt x="3008815" y="25009"/>
                  </a:lnTo>
                  <a:lnTo>
                    <a:pt x="3009649" y="119210"/>
                  </a:lnTo>
                  <a:lnTo>
                    <a:pt x="3018818" y="165060"/>
                  </a:lnTo>
                  <a:lnTo>
                    <a:pt x="3026891" y="549535"/>
                  </a:lnTo>
                  <a:lnTo>
                    <a:pt x="3099681" y="549367"/>
                  </a:lnTo>
                  <a:lnTo>
                    <a:pt x="3102182" y="595218"/>
                  </a:lnTo>
                  <a:lnTo>
                    <a:pt x="3774926" y="597718"/>
                  </a:lnTo>
                  <a:lnTo>
                    <a:pt x="3929666" y="685360"/>
                  </a:lnTo>
                  <a:lnTo>
                    <a:pt x="3944240" y="922270"/>
                  </a:lnTo>
                  <a:lnTo>
                    <a:pt x="4214283" y="923138"/>
                  </a:lnTo>
                </a:path>
              </a:pathLst>
            </a:custGeom>
            <a:solidFill>
              <a:srgbClr val="622A76"/>
            </a:solidFill>
            <a:ln w="19050" cap="flat" cmpd="sng" algn="ctr">
              <a:solidFill>
                <a:srgbClr val="622A76"/>
              </a:solidFill>
              <a:prstDash val="solid"/>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1" name="Freeform 20"/>
            <p:cNvSpPr>
              <a:spLocks noChangeAspect="1"/>
            </p:cNvSpPr>
            <p:nvPr/>
          </p:nvSpPr>
          <p:spPr bwMode="auto">
            <a:xfrm>
              <a:off x="5946965" y="5839213"/>
              <a:ext cx="5871960" cy="659453"/>
            </a:xfrm>
            <a:custGeom>
              <a:avLst/>
              <a:gdLst>
                <a:gd name="T0" fmla="*/ 0 w 5583388"/>
                <a:gd name="T1" fmla="*/ 0 h 626760"/>
                <a:gd name="T2" fmla="*/ 88169 w 5583388"/>
                <a:gd name="T3" fmla="*/ 26321 h 626760"/>
                <a:gd name="T4" fmla="*/ 111831 w 5583388"/>
                <a:gd name="T5" fmla="*/ 626760 h 626760"/>
                <a:gd name="T6" fmla="*/ 5583388 w 5583388"/>
                <a:gd name="T7" fmla="*/ 626117 h 626760"/>
              </a:gdLst>
              <a:ahLst/>
              <a:cxnLst>
                <a:cxn ang="0">
                  <a:pos x="T0" y="T1"/>
                </a:cxn>
                <a:cxn ang="0">
                  <a:pos x="T2" y="T3"/>
                </a:cxn>
                <a:cxn ang="0">
                  <a:pos x="T4" y="T5"/>
                </a:cxn>
                <a:cxn ang="0">
                  <a:pos x="T6" y="T7"/>
                </a:cxn>
              </a:cxnLst>
              <a:rect l="0" t="0" r="r" b="b"/>
              <a:pathLst>
                <a:path w="5583388" h="626760">
                  <a:moveTo>
                    <a:pt x="0" y="0"/>
                  </a:moveTo>
                  <a:lnTo>
                    <a:pt x="88169" y="26321"/>
                  </a:lnTo>
                  <a:lnTo>
                    <a:pt x="111831" y="626760"/>
                  </a:lnTo>
                  <a:lnTo>
                    <a:pt x="5583388" y="626117"/>
                  </a:lnTo>
                </a:path>
              </a:pathLst>
            </a:custGeom>
            <a:noFill/>
            <a:ln w="19050" cap="flat" cmpd="sng" algn="ctr">
              <a:solidFill>
                <a:srgbClr val="622A76"/>
              </a:solidFill>
              <a:prstDash val="solid"/>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2" name="Freeform 21"/>
            <p:cNvSpPr>
              <a:spLocks noChangeAspect="1"/>
            </p:cNvSpPr>
            <p:nvPr/>
          </p:nvSpPr>
          <p:spPr bwMode="auto">
            <a:xfrm>
              <a:off x="10292654" y="5849517"/>
              <a:ext cx="906747" cy="583461"/>
            </a:xfrm>
            <a:custGeom>
              <a:avLst/>
              <a:gdLst>
                <a:gd name="T0" fmla="*/ 0 w 792427"/>
                <a:gd name="T1" fmla="*/ 509618 h 510040"/>
                <a:gd name="T2" fmla="*/ 104212 w 792427"/>
                <a:gd name="T3" fmla="*/ 509175 h 510040"/>
                <a:gd name="T4" fmla="*/ 104212 w 792427"/>
                <a:gd name="T5" fmla="*/ 469020 h 510040"/>
                <a:gd name="T6" fmla="*/ 170316 w 792427"/>
                <a:gd name="T7" fmla="*/ 472388 h 510040"/>
                <a:gd name="T8" fmla="*/ 170316 w 792427"/>
                <a:gd name="T9" fmla="*/ 442076 h 510040"/>
                <a:gd name="T10" fmla="*/ 269221 w 792427"/>
                <a:gd name="T11" fmla="*/ 445444 h 510040"/>
                <a:gd name="T12" fmla="*/ 264617 w 792427"/>
                <a:gd name="T13" fmla="*/ 138963 h 510040"/>
                <a:gd name="T14" fmla="*/ 180419 w 792427"/>
                <a:gd name="T15" fmla="*/ 138963 h 510040"/>
                <a:gd name="T16" fmla="*/ 183788 w 792427"/>
                <a:gd name="T17" fmla="*/ 74973 h 510040"/>
                <a:gd name="T18" fmla="*/ 261853 w 792427"/>
                <a:gd name="T19" fmla="*/ 75164 h 510040"/>
                <a:gd name="T20" fmla="*/ 261250 w 792427"/>
                <a:gd name="T21" fmla="*/ 0 h 510040"/>
                <a:gd name="T22" fmla="*/ 328978 w 792427"/>
                <a:gd name="T23" fmla="*/ 0 h 510040"/>
                <a:gd name="T24" fmla="*/ 330756 w 792427"/>
                <a:gd name="T25" fmla="*/ 78341 h 510040"/>
                <a:gd name="T26" fmla="*/ 412503 w 792427"/>
                <a:gd name="T27" fmla="*/ 74973 h 510040"/>
                <a:gd name="T28" fmla="*/ 417226 w 792427"/>
                <a:gd name="T29" fmla="*/ 144576 h 510040"/>
                <a:gd name="T30" fmla="*/ 330756 w 792427"/>
                <a:gd name="T31" fmla="*/ 146328 h 510040"/>
                <a:gd name="T32" fmla="*/ 351740 w 792427"/>
                <a:gd name="T33" fmla="*/ 431973 h 510040"/>
                <a:gd name="T34" fmla="*/ 433157 w 792427"/>
                <a:gd name="T35" fmla="*/ 431973 h 510040"/>
                <a:gd name="T36" fmla="*/ 437417 w 792427"/>
                <a:gd name="T37" fmla="*/ 469020 h 510040"/>
                <a:gd name="T38" fmla="*/ 527315 w 792427"/>
                <a:gd name="T39" fmla="*/ 469020 h 510040"/>
                <a:gd name="T40" fmla="*/ 530683 w 792427"/>
                <a:gd name="T41" fmla="*/ 509175 h 510040"/>
                <a:gd name="T42" fmla="*/ 792427 w 792427"/>
                <a:gd name="T43" fmla="*/ 510040 h 5100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92427" h="510040">
                  <a:moveTo>
                    <a:pt x="0" y="509618"/>
                  </a:moveTo>
                  <a:lnTo>
                    <a:pt x="104212" y="509175"/>
                  </a:lnTo>
                  <a:lnTo>
                    <a:pt x="104212" y="469020"/>
                  </a:lnTo>
                  <a:lnTo>
                    <a:pt x="170316" y="472388"/>
                  </a:lnTo>
                  <a:lnTo>
                    <a:pt x="170316" y="442076"/>
                  </a:lnTo>
                  <a:lnTo>
                    <a:pt x="269221" y="445444"/>
                  </a:lnTo>
                  <a:lnTo>
                    <a:pt x="264617" y="138963"/>
                  </a:lnTo>
                  <a:lnTo>
                    <a:pt x="180419" y="138963"/>
                  </a:lnTo>
                  <a:lnTo>
                    <a:pt x="183788" y="74973"/>
                  </a:lnTo>
                  <a:lnTo>
                    <a:pt x="261853" y="75164"/>
                  </a:lnTo>
                  <a:lnTo>
                    <a:pt x="261250" y="0"/>
                  </a:lnTo>
                  <a:lnTo>
                    <a:pt x="328978" y="0"/>
                  </a:lnTo>
                  <a:lnTo>
                    <a:pt x="330756" y="78341"/>
                  </a:lnTo>
                  <a:lnTo>
                    <a:pt x="412503" y="74973"/>
                  </a:lnTo>
                  <a:lnTo>
                    <a:pt x="417226" y="144576"/>
                  </a:lnTo>
                  <a:lnTo>
                    <a:pt x="330756" y="146328"/>
                  </a:lnTo>
                  <a:lnTo>
                    <a:pt x="351740" y="431973"/>
                  </a:lnTo>
                  <a:lnTo>
                    <a:pt x="433157" y="431973"/>
                  </a:lnTo>
                  <a:lnTo>
                    <a:pt x="437417" y="469020"/>
                  </a:lnTo>
                  <a:lnTo>
                    <a:pt x="527315" y="469020"/>
                  </a:lnTo>
                  <a:lnTo>
                    <a:pt x="530683" y="509175"/>
                  </a:lnTo>
                  <a:lnTo>
                    <a:pt x="792427" y="510040"/>
                  </a:lnTo>
                </a:path>
              </a:pathLst>
            </a:custGeom>
            <a:solidFill>
              <a:srgbClr val="622A76"/>
            </a:solidFill>
            <a:ln w="19050" cap="flat" cmpd="sng" algn="ctr">
              <a:solidFill>
                <a:srgbClr val="622A76"/>
              </a:solidFill>
              <a:prstDash val="solid"/>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3" name="Freeform 22"/>
            <p:cNvSpPr>
              <a:spLocks noChangeAspect="1"/>
            </p:cNvSpPr>
            <p:nvPr/>
          </p:nvSpPr>
          <p:spPr bwMode="auto">
            <a:xfrm>
              <a:off x="694529" y="5107633"/>
              <a:ext cx="6674380" cy="1414217"/>
            </a:xfrm>
            <a:custGeom>
              <a:avLst/>
              <a:gdLst>
                <a:gd name="T0" fmla="*/ 0 w 5828321"/>
                <a:gd name="T1" fmla="*/ 1235379 h 1235379"/>
                <a:gd name="T2" fmla="*/ 1017537 w 5828321"/>
                <a:gd name="T3" fmla="*/ 1231684 h 1235379"/>
                <a:gd name="T4" fmla="*/ 1024057 w 5828321"/>
                <a:gd name="T5" fmla="*/ 72457 h 1235379"/>
                <a:gd name="T6" fmla="*/ 1309282 w 5828321"/>
                <a:gd name="T7" fmla="*/ 0 h 1235379"/>
                <a:gd name="T8" fmla="*/ 1519396 w 5828321"/>
                <a:gd name="T9" fmla="*/ 168205 h 1235379"/>
                <a:gd name="T10" fmla="*/ 1519396 w 5828321"/>
                <a:gd name="T11" fmla="*/ 1231684 h 1235379"/>
                <a:gd name="T12" fmla="*/ 5828321 w 5828321"/>
                <a:gd name="T13" fmla="*/ 1223176 h 1235379"/>
              </a:gdLst>
              <a:ahLst/>
              <a:cxnLst>
                <a:cxn ang="0">
                  <a:pos x="T0" y="T1"/>
                </a:cxn>
                <a:cxn ang="0">
                  <a:pos x="T2" y="T3"/>
                </a:cxn>
                <a:cxn ang="0">
                  <a:pos x="T4" y="T5"/>
                </a:cxn>
                <a:cxn ang="0">
                  <a:pos x="T6" y="T7"/>
                </a:cxn>
                <a:cxn ang="0">
                  <a:pos x="T8" y="T9"/>
                </a:cxn>
                <a:cxn ang="0">
                  <a:pos x="T10" y="T11"/>
                </a:cxn>
                <a:cxn ang="0">
                  <a:pos x="T12" y="T13"/>
                </a:cxn>
              </a:cxnLst>
              <a:rect l="0" t="0" r="r" b="b"/>
              <a:pathLst>
                <a:path w="5828321" h="1235379">
                  <a:moveTo>
                    <a:pt x="0" y="1235379"/>
                  </a:moveTo>
                  <a:lnTo>
                    <a:pt x="1017537" y="1231684"/>
                  </a:lnTo>
                  <a:lnTo>
                    <a:pt x="1024057" y="72457"/>
                  </a:lnTo>
                  <a:lnTo>
                    <a:pt x="1309282" y="0"/>
                  </a:lnTo>
                  <a:lnTo>
                    <a:pt x="1519396" y="168205"/>
                  </a:lnTo>
                  <a:lnTo>
                    <a:pt x="1519396" y="1231684"/>
                  </a:lnTo>
                  <a:lnTo>
                    <a:pt x="5828321" y="1223176"/>
                  </a:lnTo>
                </a:path>
              </a:pathLst>
            </a:custGeom>
            <a:solidFill>
              <a:srgbClr val="622A76"/>
            </a:solidFill>
            <a:ln w="19050" cap="flat" cmpd="sng" algn="ctr">
              <a:solidFill>
                <a:srgbClr val="622A76"/>
              </a:solidFill>
              <a:prstDash val="solid"/>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grpSp>
          <p:nvGrpSpPr>
            <p:cNvPr id="24" name="Group 23"/>
            <p:cNvGrpSpPr>
              <a:grpSpLocks noChangeAspect="1"/>
            </p:cNvGrpSpPr>
            <p:nvPr/>
          </p:nvGrpSpPr>
          <p:grpSpPr bwMode="auto">
            <a:xfrm>
              <a:off x="8730085" y="5107633"/>
              <a:ext cx="1657645" cy="1402625"/>
              <a:chOff x="112478743" y="106801245"/>
              <a:chExt cx="1448204" cy="1224176"/>
            </a:xfrm>
          </p:grpSpPr>
          <p:sp>
            <p:nvSpPr>
              <p:cNvPr id="47" name="Freeform 46"/>
              <p:cNvSpPr>
                <a:spLocks noChangeAspect="1"/>
              </p:cNvSpPr>
              <p:nvPr/>
            </p:nvSpPr>
            <p:spPr bwMode="auto">
              <a:xfrm>
                <a:off x="112840642" y="106801245"/>
                <a:ext cx="164830" cy="135089"/>
              </a:xfrm>
              <a:custGeom>
                <a:avLst/>
                <a:gdLst>
                  <a:gd name="T0" fmla="*/ 0 w 2116261"/>
                  <a:gd name="T1" fmla="*/ 1383021 h 1383021"/>
                  <a:gd name="T2" fmla="*/ 230431 w 2116261"/>
                  <a:gd name="T3" fmla="*/ 1104126 h 1383021"/>
                  <a:gd name="T4" fmla="*/ 264936 w 2116261"/>
                  <a:gd name="T5" fmla="*/ 811424 h 1383021"/>
                  <a:gd name="T6" fmla="*/ 575487 w 2116261"/>
                  <a:gd name="T7" fmla="*/ 507700 h 1383021"/>
                  <a:gd name="T8" fmla="*/ 871797 w 2116261"/>
                  <a:gd name="T9" fmla="*/ 373290 h 1383021"/>
                  <a:gd name="T10" fmla="*/ 1006808 w 2116261"/>
                  <a:gd name="T11" fmla="*/ 335171 h 1383021"/>
                  <a:gd name="T12" fmla="*/ 1082060 w 2116261"/>
                  <a:gd name="T13" fmla="*/ 119018 h 1383021"/>
                  <a:gd name="T14" fmla="*/ 1041314 w 2116261"/>
                  <a:gd name="T15" fmla="*/ 50366 h 1383021"/>
                  <a:gd name="T16" fmla="*/ 1135849 w 2116261"/>
                  <a:gd name="T17" fmla="*/ 1662 h 1383021"/>
                  <a:gd name="T18" fmla="*/ 1199417 w 2116261"/>
                  <a:gd name="T19" fmla="*/ 60340 h 1383021"/>
                  <a:gd name="T20" fmla="*/ 1135849 w 2116261"/>
                  <a:gd name="T21" fmla="*/ 158137 h 1383021"/>
                  <a:gd name="T22" fmla="*/ 1231095 w 2116261"/>
                  <a:gd name="T23" fmla="*/ 369677 h 1383021"/>
                  <a:gd name="T24" fmla="*/ 1412250 w 2116261"/>
                  <a:gd name="T25" fmla="*/ 385546 h 1383021"/>
                  <a:gd name="T26" fmla="*/ 1602031 w 2116261"/>
                  <a:gd name="T27" fmla="*/ 463341 h 1383021"/>
                  <a:gd name="T28" fmla="*/ 1809065 w 2116261"/>
                  <a:gd name="T29" fmla="*/ 616954 h 1383021"/>
                  <a:gd name="T30" fmla="*/ 1869450 w 2116261"/>
                  <a:gd name="T31" fmla="*/ 861383 h 1383021"/>
                  <a:gd name="T32" fmla="*/ 1923113 w 2116261"/>
                  <a:gd name="T33" fmla="*/ 977185 h 1383021"/>
                  <a:gd name="T34" fmla="*/ 1984236 w 2116261"/>
                  <a:gd name="T35" fmla="*/ 1052977 h 1383021"/>
                  <a:gd name="T36" fmla="*/ 2045359 w 2116261"/>
                  <a:gd name="T37" fmla="*/ 1140994 h 1383021"/>
                  <a:gd name="T38" fmla="*/ 2116261 w 2116261"/>
                  <a:gd name="T39" fmla="*/ 1290134 h 1383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16261" h="1383021">
                    <a:moveTo>
                      <a:pt x="0" y="1383021"/>
                    </a:moveTo>
                    <a:cubicBezTo>
                      <a:pt x="38405" y="1337174"/>
                      <a:pt x="186275" y="1199392"/>
                      <a:pt x="230431" y="1104126"/>
                    </a:cubicBezTo>
                    <a:cubicBezTo>
                      <a:pt x="274587" y="1008860"/>
                      <a:pt x="207427" y="910828"/>
                      <a:pt x="264936" y="811424"/>
                    </a:cubicBezTo>
                    <a:cubicBezTo>
                      <a:pt x="322445" y="712020"/>
                      <a:pt x="474344" y="580722"/>
                      <a:pt x="575487" y="507700"/>
                    </a:cubicBezTo>
                    <a:cubicBezTo>
                      <a:pt x="676630" y="434678"/>
                      <a:pt x="799910" y="402045"/>
                      <a:pt x="871797" y="373290"/>
                    </a:cubicBezTo>
                    <a:cubicBezTo>
                      <a:pt x="943684" y="344535"/>
                      <a:pt x="971764" y="377550"/>
                      <a:pt x="1006808" y="335171"/>
                    </a:cubicBezTo>
                    <a:cubicBezTo>
                      <a:pt x="1041852" y="292792"/>
                      <a:pt x="1076309" y="166485"/>
                      <a:pt x="1082060" y="119018"/>
                    </a:cubicBezTo>
                    <a:cubicBezTo>
                      <a:pt x="1087811" y="71551"/>
                      <a:pt x="1032349" y="69925"/>
                      <a:pt x="1041314" y="50366"/>
                    </a:cubicBezTo>
                    <a:cubicBezTo>
                      <a:pt x="1050279" y="30807"/>
                      <a:pt x="1109498" y="0"/>
                      <a:pt x="1135849" y="1662"/>
                    </a:cubicBezTo>
                    <a:cubicBezTo>
                      <a:pt x="1162200" y="3324"/>
                      <a:pt x="1199417" y="34261"/>
                      <a:pt x="1199417" y="60340"/>
                    </a:cubicBezTo>
                    <a:cubicBezTo>
                      <a:pt x="1199417" y="86419"/>
                      <a:pt x="1130569" y="106581"/>
                      <a:pt x="1135849" y="158137"/>
                    </a:cubicBezTo>
                    <a:cubicBezTo>
                      <a:pt x="1141129" y="209693"/>
                      <a:pt x="1185028" y="331775"/>
                      <a:pt x="1231095" y="369677"/>
                    </a:cubicBezTo>
                    <a:cubicBezTo>
                      <a:pt x="1277162" y="407579"/>
                      <a:pt x="1350427" y="369935"/>
                      <a:pt x="1412250" y="385546"/>
                    </a:cubicBezTo>
                    <a:cubicBezTo>
                      <a:pt x="1474073" y="401157"/>
                      <a:pt x="1535895" y="424773"/>
                      <a:pt x="1602031" y="463341"/>
                    </a:cubicBezTo>
                    <a:cubicBezTo>
                      <a:pt x="1668167" y="501909"/>
                      <a:pt x="1764495" y="550614"/>
                      <a:pt x="1809065" y="616954"/>
                    </a:cubicBezTo>
                    <a:cubicBezTo>
                      <a:pt x="1853635" y="683294"/>
                      <a:pt x="1850442" y="801345"/>
                      <a:pt x="1869450" y="861383"/>
                    </a:cubicBezTo>
                    <a:cubicBezTo>
                      <a:pt x="1888458" y="921421"/>
                      <a:pt x="1903982" y="945253"/>
                      <a:pt x="1923113" y="977185"/>
                    </a:cubicBezTo>
                    <a:cubicBezTo>
                      <a:pt x="1942244" y="1009117"/>
                      <a:pt x="1963862" y="1025676"/>
                      <a:pt x="1984236" y="1052977"/>
                    </a:cubicBezTo>
                    <a:cubicBezTo>
                      <a:pt x="2004610" y="1080278"/>
                      <a:pt x="2023355" y="1101468"/>
                      <a:pt x="2045359" y="1140994"/>
                    </a:cubicBezTo>
                    <a:cubicBezTo>
                      <a:pt x="2067363" y="1180520"/>
                      <a:pt x="2101490" y="1259063"/>
                      <a:pt x="2116261" y="1290134"/>
                    </a:cubicBezTo>
                  </a:path>
                </a:pathLst>
              </a:custGeom>
              <a:noFill/>
              <a:ln w="19050" cap="flat" cmpd="sng" algn="ctr">
                <a:solidFill>
                  <a:srgbClr val="622A76"/>
                </a:solidFill>
                <a:prstDash val="solid"/>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8" name="Freeform 47"/>
              <p:cNvSpPr>
                <a:spLocks noChangeAspect="1"/>
              </p:cNvSpPr>
              <p:nvPr/>
            </p:nvSpPr>
            <p:spPr bwMode="auto">
              <a:xfrm>
                <a:off x="112478743" y="106831209"/>
                <a:ext cx="1411582" cy="1183113"/>
              </a:xfrm>
              <a:custGeom>
                <a:avLst/>
                <a:gdLst>
                  <a:gd name="T0" fmla="*/ 7147 w 1411582"/>
                  <a:gd name="T1" fmla="*/ 1144881 h 1183113"/>
                  <a:gd name="T2" fmla="*/ 25015 w 1411582"/>
                  <a:gd name="T3" fmla="*/ 480387 h 1183113"/>
                  <a:gd name="T4" fmla="*/ 96488 w 1411582"/>
                  <a:gd name="T5" fmla="*/ 400647 h 1183113"/>
                  <a:gd name="T6" fmla="*/ 368226 w 1411582"/>
                  <a:gd name="T7" fmla="*/ 395331 h 1183113"/>
                  <a:gd name="T8" fmla="*/ 365123 w 1411582"/>
                  <a:gd name="T9" fmla="*/ 100013 h 1183113"/>
                  <a:gd name="T10" fmla="*/ 394067 w 1411582"/>
                  <a:gd name="T11" fmla="*/ 28797 h 1183113"/>
                  <a:gd name="T12" fmla="*/ 438941 w 1411582"/>
                  <a:gd name="T13" fmla="*/ 0 h 1183113"/>
                  <a:gd name="T14" fmla="*/ 496171 w 1411582"/>
                  <a:gd name="T15" fmla="*/ 17452 h 1183113"/>
                  <a:gd name="T16" fmla="*/ 540145 w 1411582"/>
                  <a:gd name="T17" fmla="*/ 115491 h 1183113"/>
                  <a:gd name="T18" fmla="*/ 518861 w 1411582"/>
                  <a:gd name="T19" fmla="*/ 158129 h 1183113"/>
                  <a:gd name="T20" fmla="*/ 729020 w 1411582"/>
                  <a:gd name="T21" fmla="*/ 246485 h 1183113"/>
                  <a:gd name="T22" fmla="*/ 738952 w 1411582"/>
                  <a:gd name="T23" fmla="*/ 323765 h 1183113"/>
                  <a:gd name="T24" fmla="*/ 725564 w 1411582"/>
                  <a:gd name="T25" fmla="*/ 381032 h 1183113"/>
                  <a:gd name="T26" fmla="*/ 731589 w 1411582"/>
                  <a:gd name="T27" fmla="*/ 441980 h 1183113"/>
                  <a:gd name="T28" fmla="*/ 746123 w 1411582"/>
                  <a:gd name="T29" fmla="*/ 464344 h 1183113"/>
                  <a:gd name="T30" fmla="*/ 813988 w 1411582"/>
                  <a:gd name="T31" fmla="*/ 463154 h 1183113"/>
                  <a:gd name="T32" fmla="*/ 886259 w 1411582"/>
                  <a:gd name="T33" fmla="*/ 358120 h 1183113"/>
                  <a:gd name="T34" fmla="*/ 978295 w 1411582"/>
                  <a:gd name="T35" fmla="*/ 489347 h 1183113"/>
                  <a:gd name="T36" fmla="*/ 1025920 w 1411582"/>
                  <a:gd name="T37" fmla="*/ 495300 h 1183113"/>
                  <a:gd name="T38" fmla="*/ 1082808 w 1411582"/>
                  <a:gd name="T39" fmla="*/ 363436 h 1183113"/>
                  <a:gd name="T40" fmla="*/ 1179510 w 1411582"/>
                  <a:gd name="T41" fmla="*/ 521494 h 1183113"/>
                  <a:gd name="T42" fmla="*/ 1222373 w 1411582"/>
                  <a:gd name="T43" fmla="*/ 523875 h 1183113"/>
                  <a:gd name="T44" fmla="*/ 1265063 w 1411582"/>
                  <a:gd name="T45" fmla="*/ 427227 h 1183113"/>
                  <a:gd name="T46" fmla="*/ 1339337 w 1411582"/>
                  <a:gd name="T47" fmla="*/ 538862 h 1183113"/>
                  <a:gd name="T48" fmla="*/ 1411582 w 1411582"/>
                  <a:gd name="T49" fmla="*/ 550117 h 1183113"/>
                  <a:gd name="T50" fmla="*/ 1400341 w 1411582"/>
                  <a:gd name="T51" fmla="*/ 1183113 h 1183113"/>
                  <a:gd name="T52" fmla="*/ 0 w 1411582"/>
                  <a:gd name="T53" fmla="*/ 1181642 h 1183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11582" h="1183113">
                    <a:moveTo>
                      <a:pt x="7147" y="1144881"/>
                    </a:moveTo>
                    <a:lnTo>
                      <a:pt x="25015" y="480387"/>
                    </a:lnTo>
                    <a:lnTo>
                      <a:pt x="96488" y="400647"/>
                    </a:lnTo>
                    <a:lnTo>
                      <a:pt x="368226" y="395331"/>
                    </a:lnTo>
                    <a:lnTo>
                      <a:pt x="365123" y="100013"/>
                    </a:lnTo>
                    <a:lnTo>
                      <a:pt x="394067" y="28797"/>
                    </a:lnTo>
                    <a:lnTo>
                      <a:pt x="438941" y="0"/>
                    </a:lnTo>
                    <a:lnTo>
                      <a:pt x="496171" y="17452"/>
                    </a:lnTo>
                    <a:lnTo>
                      <a:pt x="540145" y="115491"/>
                    </a:lnTo>
                    <a:lnTo>
                      <a:pt x="518861" y="158129"/>
                    </a:lnTo>
                    <a:lnTo>
                      <a:pt x="729020" y="246485"/>
                    </a:lnTo>
                    <a:lnTo>
                      <a:pt x="738952" y="323765"/>
                    </a:lnTo>
                    <a:lnTo>
                      <a:pt x="725564" y="381032"/>
                    </a:lnTo>
                    <a:lnTo>
                      <a:pt x="731589" y="441980"/>
                    </a:lnTo>
                    <a:lnTo>
                      <a:pt x="746123" y="464344"/>
                    </a:lnTo>
                    <a:lnTo>
                      <a:pt x="813988" y="463154"/>
                    </a:lnTo>
                    <a:lnTo>
                      <a:pt x="886259" y="358120"/>
                    </a:lnTo>
                    <a:lnTo>
                      <a:pt x="978295" y="489347"/>
                    </a:lnTo>
                    <a:lnTo>
                      <a:pt x="1025920" y="495300"/>
                    </a:lnTo>
                    <a:lnTo>
                      <a:pt x="1082808" y="363436"/>
                    </a:lnTo>
                    <a:lnTo>
                      <a:pt x="1179510" y="521494"/>
                    </a:lnTo>
                    <a:lnTo>
                      <a:pt x="1222373" y="523875"/>
                    </a:lnTo>
                    <a:lnTo>
                      <a:pt x="1265063" y="427227"/>
                    </a:lnTo>
                    <a:lnTo>
                      <a:pt x="1339337" y="538862"/>
                    </a:lnTo>
                    <a:lnTo>
                      <a:pt x="1411582" y="550117"/>
                    </a:lnTo>
                    <a:lnTo>
                      <a:pt x="1400341" y="1183113"/>
                    </a:lnTo>
                    <a:lnTo>
                      <a:pt x="0" y="1181642"/>
                    </a:lnTo>
                  </a:path>
                </a:pathLst>
              </a:custGeom>
              <a:solidFill>
                <a:srgbClr val="622A76"/>
              </a:solidFill>
              <a:ln>
                <a:noFill/>
              </a:ln>
              <a:effectLst/>
              <a:extLst>
                <a:ext uri="{91240B29-F687-4F45-9708-019B960494DF}">
                  <a14:hiddenLine xmlns:a14="http://schemas.microsoft.com/office/drawing/2010/main" w="19050" cap="flat" cmpd="sng" algn="ctr">
                    <a:solidFill>
                      <a:srgbClr val="622A76"/>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9" name="Freeform 48"/>
              <p:cNvSpPr>
                <a:spLocks noChangeAspect="1"/>
              </p:cNvSpPr>
              <p:nvPr/>
            </p:nvSpPr>
            <p:spPr bwMode="auto">
              <a:xfrm>
                <a:off x="113001702" y="106916656"/>
                <a:ext cx="655094" cy="435624"/>
              </a:xfrm>
              <a:custGeom>
                <a:avLst/>
                <a:gdLst>
                  <a:gd name="T0" fmla="*/ 0 w 8410755"/>
                  <a:gd name="T1" fmla="*/ 0 h 4459857"/>
                  <a:gd name="T2" fmla="*/ 152133 w 8410755"/>
                  <a:gd name="T3" fmla="*/ 370936 h 4459857"/>
                  <a:gd name="T4" fmla="*/ 34506 w 8410755"/>
                  <a:gd name="T5" fmla="*/ 446024 h 4459857"/>
                  <a:gd name="T6" fmla="*/ 24458 w 8410755"/>
                  <a:gd name="T7" fmla="*/ 816910 h 4459857"/>
                  <a:gd name="T8" fmla="*/ 232913 w 8410755"/>
                  <a:gd name="T9" fmla="*/ 862642 h 4459857"/>
                  <a:gd name="T10" fmla="*/ 2605177 w 8410755"/>
                  <a:gd name="T11" fmla="*/ 1587261 h 4459857"/>
                  <a:gd name="T12" fmla="*/ 2605177 w 8410755"/>
                  <a:gd name="T13" fmla="*/ 2355012 h 4459857"/>
                  <a:gd name="T14" fmla="*/ 2898476 w 8410755"/>
                  <a:gd name="T15" fmla="*/ 2441276 h 4459857"/>
                  <a:gd name="T16" fmla="*/ 2605177 w 8410755"/>
                  <a:gd name="T17" fmla="*/ 2691442 h 4459857"/>
                  <a:gd name="T18" fmla="*/ 2609390 w 8410755"/>
                  <a:gd name="T19" fmla="*/ 3561707 h 4459857"/>
                  <a:gd name="T20" fmla="*/ 2808347 w 8410755"/>
                  <a:gd name="T21" fmla="*/ 3572509 h 4459857"/>
                  <a:gd name="T22" fmla="*/ 2808347 w 8410755"/>
                  <a:gd name="T23" fmla="*/ 3872433 h 4459857"/>
                  <a:gd name="T24" fmla="*/ 3747075 w 8410755"/>
                  <a:gd name="T25" fmla="*/ 3916393 h 4459857"/>
                  <a:gd name="T26" fmla="*/ 4710023 w 8410755"/>
                  <a:gd name="T27" fmla="*/ 2737843 h 4459857"/>
                  <a:gd name="T28" fmla="*/ 5874589 w 8410755"/>
                  <a:gd name="T29" fmla="*/ 4192438 h 4459857"/>
                  <a:gd name="T30" fmla="*/ 6426679 w 8410755"/>
                  <a:gd name="T31" fmla="*/ 4235570 h 4459857"/>
                  <a:gd name="T32" fmla="*/ 7237562 w 8410755"/>
                  <a:gd name="T33" fmla="*/ 2984740 h 4459857"/>
                  <a:gd name="T34" fmla="*/ 8410755 w 8410755"/>
                  <a:gd name="T35" fmla="*/ 4459857 h 4459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410755" h="4459857">
                    <a:moveTo>
                      <a:pt x="0" y="0"/>
                    </a:moveTo>
                    <a:lnTo>
                      <a:pt x="152133" y="370936"/>
                    </a:lnTo>
                    <a:lnTo>
                      <a:pt x="34506" y="446024"/>
                    </a:lnTo>
                    <a:lnTo>
                      <a:pt x="24458" y="816910"/>
                    </a:lnTo>
                    <a:lnTo>
                      <a:pt x="232913" y="862642"/>
                    </a:lnTo>
                    <a:lnTo>
                      <a:pt x="2605177" y="1587261"/>
                    </a:lnTo>
                    <a:lnTo>
                      <a:pt x="2605177" y="2355012"/>
                    </a:lnTo>
                    <a:lnTo>
                      <a:pt x="2898476" y="2441276"/>
                    </a:lnTo>
                    <a:lnTo>
                      <a:pt x="2605177" y="2691442"/>
                    </a:lnTo>
                    <a:lnTo>
                      <a:pt x="2609390" y="3561707"/>
                    </a:lnTo>
                    <a:lnTo>
                      <a:pt x="2808347" y="3572509"/>
                    </a:lnTo>
                    <a:lnTo>
                      <a:pt x="2808347" y="3872433"/>
                    </a:lnTo>
                    <a:lnTo>
                      <a:pt x="3747075" y="3916393"/>
                    </a:lnTo>
                    <a:lnTo>
                      <a:pt x="4710023" y="2737843"/>
                    </a:lnTo>
                    <a:lnTo>
                      <a:pt x="5874589" y="4192438"/>
                    </a:lnTo>
                    <a:lnTo>
                      <a:pt x="6426679" y="4235570"/>
                    </a:lnTo>
                    <a:lnTo>
                      <a:pt x="7237562" y="2984740"/>
                    </a:lnTo>
                    <a:lnTo>
                      <a:pt x="8410755" y="4459857"/>
                    </a:lnTo>
                  </a:path>
                </a:pathLst>
              </a:custGeom>
              <a:noFill/>
              <a:ln w="19050" cap="flat" cmpd="sng" algn="ctr">
                <a:solidFill>
                  <a:srgbClr val="622A76"/>
                </a:solidFill>
                <a:prstDash val="solid"/>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50" name="Freeform 49"/>
              <p:cNvSpPr>
                <a:spLocks noChangeAspect="1"/>
              </p:cNvSpPr>
              <p:nvPr/>
            </p:nvSpPr>
            <p:spPr bwMode="auto">
              <a:xfrm>
                <a:off x="113656125" y="107253697"/>
                <a:ext cx="270822" cy="771724"/>
              </a:xfrm>
              <a:custGeom>
                <a:avLst/>
                <a:gdLst>
                  <a:gd name="T0" fmla="*/ 0 w 270822"/>
                  <a:gd name="T1" fmla="*/ 100269 h 771724"/>
                  <a:gd name="T2" fmla="*/ 43673 w 270822"/>
                  <a:gd name="T3" fmla="*/ 107010 h 771724"/>
                  <a:gd name="T4" fmla="*/ 88017 w 270822"/>
                  <a:gd name="T5" fmla="*/ 0 h 771724"/>
                  <a:gd name="T6" fmla="*/ 161926 w 270822"/>
                  <a:gd name="T7" fmla="*/ 127233 h 771724"/>
                  <a:gd name="T8" fmla="*/ 227340 w 270822"/>
                  <a:gd name="T9" fmla="*/ 127685 h 771724"/>
                  <a:gd name="T10" fmla="*/ 227340 w 270822"/>
                  <a:gd name="T11" fmla="*/ 762225 h 771724"/>
                  <a:gd name="T12" fmla="*/ 270822 w 270822"/>
                  <a:gd name="T13" fmla="*/ 771724 h 771724"/>
                </a:gdLst>
                <a:ahLst/>
                <a:cxnLst>
                  <a:cxn ang="0">
                    <a:pos x="T0" y="T1"/>
                  </a:cxn>
                  <a:cxn ang="0">
                    <a:pos x="T2" y="T3"/>
                  </a:cxn>
                  <a:cxn ang="0">
                    <a:pos x="T4" y="T5"/>
                  </a:cxn>
                  <a:cxn ang="0">
                    <a:pos x="T6" y="T7"/>
                  </a:cxn>
                  <a:cxn ang="0">
                    <a:pos x="T8" y="T9"/>
                  </a:cxn>
                  <a:cxn ang="0">
                    <a:pos x="T10" y="T11"/>
                  </a:cxn>
                  <a:cxn ang="0">
                    <a:pos x="T12" y="T13"/>
                  </a:cxn>
                </a:cxnLst>
                <a:rect l="0" t="0" r="r" b="b"/>
                <a:pathLst>
                  <a:path w="270822" h="771724">
                    <a:moveTo>
                      <a:pt x="0" y="100269"/>
                    </a:moveTo>
                    <a:lnTo>
                      <a:pt x="43673" y="107010"/>
                    </a:lnTo>
                    <a:lnTo>
                      <a:pt x="88017" y="0"/>
                    </a:lnTo>
                    <a:lnTo>
                      <a:pt x="161926" y="127233"/>
                    </a:lnTo>
                    <a:lnTo>
                      <a:pt x="227340" y="127685"/>
                    </a:lnTo>
                    <a:lnTo>
                      <a:pt x="227340" y="762225"/>
                    </a:lnTo>
                    <a:lnTo>
                      <a:pt x="270822" y="771724"/>
                    </a:lnTo>
                  </a:path>
                </a:pathLst>
              </a:custGeom>
              <a:noFill/>
              <a:ln w="19050" cap="flat" cmpd="sng" algn="ctr">
                <a:solidFill>
                  <a:srgbClr val="622A76"/>
                </a:solidFill>
                <a:prstDash val="solid"/>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grpSp>
        <p:sp>
          <p:nvSpPr>
            <p:cNvPr id="25" name="Freeform 24"/>
            <p:cNvSpPr>
              <a:spLocks noChangeAspect="1"/>
            </p:cNvSpPr>
            <p:nvPr/>
          </p:nvSpPr>
          <p:spPr bwMode="auto">
            <a:xfrm>
              <a:off x="6222596" y="5267344"/>
              <a:ext cx="2932760" cy="1242914"/>
            </a:xfrm>
            <a:custGeom>
              <a:avLst/>
              <a:gdLst>
                <a:gd name="T0" fmla="*/ 0 w 2627816"/>
                <a:gd name="T1" fmla="*/ 746893 h 748838"/>
                <a:gd name="T2" fmla="*/ 2248629 w 2627816"/>
                <a:gd name="T3" fmla="*/ 748838 h 748838"/>
                <a:gd name="T4" fmla="*/ 2266272 w 2627816"/>
                <a:gd name="T5" fmla="*/ 266500 h 748838"/>
                <a:gd name="T6" fmla="*/ 2369831 w 2627816"/>
                <a:gd name="T7" fmla="*/ 204880 h 748838"/>
                <a:gd name="T8" fmla="*/ 2505713 w 2627816"/>
                <a:gd name="T9" fmla="*/ 202755 h 748838"/>
                <a:gd name="T10" fmla="*/ 2621653 w 2627816"/>
                <a:gd name="T11" fmla="*/ 211255 h 748838"/>
                <a:gd name="T12" fmla="*/ 2624186 w 2627816"/>
                <a:gd name="T13" fmla="*/ 63589 h 748838"/>
                <a:gd name="T14" fmla="*/ 2627804 w 2627816"/>
                <a:gd name="T15" fmla="*/ 3189 h 748838"/>
                <a:gd name="T16" fmla="*/ 2627816 w 2627816"/>
                <a:gd name="T17" fmla="*/ 0 h 748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27816" h="748838">
                  <a:moveTo>
                    <a:pt x="0" y="746893"/>
                  </a:moveTo>
                  <a:lnTo>
                    <a:pt x="2248629" y="748838"/>
                  </a:lnTo>
                  <a:lnTo>
                    <a:pt x="2266272" y="266500"/>
                  </a:lnTo>
                  <a:lnTo>
                    <a:pt x="2369831" y="204880"/>
                  </a:lnTo>
                  <a:lnTo>
                    <a:pt x="2505713" y="202755"/>
                  </a:lnTo>
                  <a:lnTo>
                    <a:pt x="2621653" y="211255"/>
                  </a:lnTo>
                  <a:lnTo>
                    <a:pt x="2624186" y="63589"/>
                  </a:lnTo>
                  <a:lnTo>
                    <a:pt x="2627804" y="3189"/>
                  </a:lnTo>
                  <a:lnTo>
                    <a:pt x="2627816" y="0"/>
                  </a:lnTo>
                </a:path>
              </a:pathLst>
            </a:custGeom>
            <a:noFill/>
            <a:ln w="19050" cap="flat" cmpd="sng" algn="ctr">
              <a:solidFill>
                <a:srgbClr val="622A76"/>
              </a:solidFill>
              <a:prstDash val="solid"/>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26" name="Freeform 25"/>
            <p:cNvSpPr>
              <a:spLocks noChangeAspect="1"/>
            </p:cNvSpPr>
            <p:nvPr/>
          </p:nvSpPr>
          <p:spPr bwMode="auto">
            <a:xfrm>
              <a:off x="2241408" y="5957708"/>
              <a:ext cx="1715607" cy="562853"/>
            </a:xfrm>
            <a:custGeom>
              <a:avLst/>
              <a:gdLst>
                <a:gd name="T0" fmla="*/ 0 w 1631512"/>
                <a:gd name="T1" fmla="*/ 536150 h 536150"/>
                <a:gd name="T2" fmla="*/ 1622676 w 1631512"/>
                <a:gd name="T3" fmla="*/ 535883 h 536150"/>
                <a:gd name="T4" fmla="*/ 1631512 w 1631512"/>
                <a:gd name="T5" fmla="*/ 0 h 536150"/>
              </a:gdLst>
              <a:ahLst/>
              <a:cxnLst>
                <a:cxn ang="0">
                  <a:pos x="T0" y="T1"/>
                </a:cxn>
                <a:cxn ang="0">
                  <a:pos x="T2" y="T3"/>
                </a:cxn>
                <a:cxn ang="0">
                  <a:pos x="T4" y="T5"/>
                </a:cxn>
              </a:cxnLst>
              <a:rect l="0" t="0" r="r" b="b"/>
              <a:pathLst>
                <a:path w="1631512" h="536150">
                  <a:moveTo>
                    <a:pt x="0" y="536150"/>
                  </a:moveTo>
                  <a:lnTo>
                    <a:pt x="1622676" y="535883"/>
                  </a:lnTo>
                  <a:lnTo>
                    <a:pt x="1631512" y="0"/>
                  </a:lnTo>
                </a:path>
              </a:pathLst>
            </a:custGeom>
            <a:noFill/>
            <a:ln w="19050" cap="flat" cmpd="sng" algn="ctr">
              <a:solidFill>
                <a:srgbClr val="622A76"/>
              </a:solidFill>
              <a:prstDash val="solid"/>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grpSp>
          <p:nvGrpSpPr>
            <p:cNvPr id="27" name="Group 26"/>
            <p:cNvGrpSpPr>
              <a:grpSpLocks/>
            </p:cNvGrpSpPr>
            <p:nvPr/>
          </p:nvGrpSpPr>
          <p:grpSpPr bwMode="auto">
            <a:xfrm>
              <a:off x="3927392" y="5031642"/>
              <a:ext cx="2131628" cy="1521120"/>
              <a:chOff x="107469364" y="105105220"/>
              <a:chExt cx="2627224" cy="1874528"/>
            </a:xfrm>
          </p:grpSpPr>
          <p:sp>
            <p:nvSpPr>
              <p:cNvPr id="38" name="Freeform 37"/>
              <p:cNvSpPr>
                <a:spLocks noChangeAspect="1"/>
              </p:cNvSpPr>
              <p:nvPr/>
            </p:nvSpPr>
            <p:spPr bwMode="auto">
              <a:xfrm>
                <a:off x="108451982" y="105408701"/>
                <a:ext cx="1644606" cy="1521054"/>
              </a:xfrm>
              <a:custGeom>
                <a:avLst/>
                <a:gdLst>
                  <a:gd name="T0" fmla="*/ 0 w 1165283"/>
                  <a:gd name="T1" fmla="*/ 1052390 h 1077740"/>
                  <a:gd name="T2" fmla="*/ 4442 w 1165283"/>
                  <a:gd name="T3" fmla="*/ 676958 h 1077740"/>
                  <a:gd name="T4" fmla="*/ 200831 w 1165283"/>
                  <a:gd name="T5" fmla="*/ 334486 h 1077740"/>
                  <a:gd name="T6" fmla="*/ 227775 w 1165283"/>
                  <a:gd name="T7" fmla="*/ 334486 h 1077740"/>
                  <a:gd name="T8" fmla="*/ 229215 w 1165283"/>
                  <a:gd name="T9" fmla="*/ 301598 h 1077740"/>
                  <a:gd name="T10" fmla="*/ 229215 w 1165283"/>
                  <a:gd name="T11" fmla="*/ 130419 h 1077740"/>
                  <a:gd name="T12" fmla="*/ 291783 w 1165283"/>
                  <a:gd name="T13" fmla="*/ 43791 h 1077740"/>
                  <a:gd name="T14" fmla="*/ 349342 w 1165283"/>
                  <a:gd name="T15" fmla="*/ 19671 h 1077740"/>
                  <a:gd name="T16" fmla="*/ 386225 w 1165283"/>
                  <a:gd name="T17" fmla="*/ 0 h 1077740"/>
                  <a:gd name="T18" fmla="*/ 440319 w 1165283"/>
                  <a:gd name="T19" fmla="*/ 31965 h 1077740"/>
                  <a:gd name="T20" fmla="*/ 485808 w 1165283"/>
                  <a:gd name="T21" fmla="*/ 71306 h 1077740"/>
                  <a:gd name="T22" fmla="*/ 500576 w 1165283"/>
                  <a:gd name="T23" fmla="*/ 111149 h 1077740"/>
                  <a:gd name="T24" fmla="*/ 536904 w 1165283"/>
                  <a:gd name="T25" fmla="*/ 160755 h 1077740"/>
                  <a:gd name="T26" fmla="*/ 541238 w 1165283"/>
                  <a:gd name="T27" fmla="*/ 193257 h 1077740"/>
                  <a:gd name="T28" fmla="*/ 517403 w 1165283"/>
                  <a:gd name="T29" fmla="*/ 230093 h 1077740"/>
                  <a:gd name="T30" fmla="*/ 528237 w 1165283"/>
                  <a:gd name="T31" fmla="*/ 321100 h 1077740"/>
                  <a:gd name="T32" fmla="*/ 767344 w 1165283"/>
                  <a:gd name="T33" fmla="*/ 384807 h 1077740"/>
                  <a:gd name="T34" fmla="*/ 807056 w 1165283"/>
                  <a:gd name="T35" fmla="*/ 350271 h 1077740"/>
                  <a:gd name="T36" fmla="*/ 894041 w 1165283"/>
                  <a:gd name="T37" fmla="*/ 334486 h 1077740"/>
                  <a:gd name="T38" fmla="*/ 985555 w 1165283"/>
                  <a:gd name="T39" fmla="*/ 390686 h 1077740"/>
                  <a:gd name="T40" fmla="*/ 1059623 w 1165283"/>
                  <a:gd name="T41" fmla="*/ 477966 h 1077740"/>
                  <a:gd name="T42" fmla="*/ 1063017 w 1165283"/>
                  <a:gd name="T43" fmla="*/ 474883 h 1077740"/>
                  <a:gd name="T44" fmla="*/ 1093329 w 1165283"/>
                  <a:gd name="T45" fmla="*/ 491723 h 1077740"/>
                  <a:gd name="T46" fmla="*/ 1062658 w 1165283"/>
                  <a:gd name="T47" fmla="*/ 485331 h 1077740"/>
                  <a:gd name="T48" fmla="*/ 1150115 w 1165283"/>
                  <a:gd name="T49" fmla="*/ 518281 h 1077740"/>
                  <a:gd name="T50" fmla="*/ 1165283 w 1165283"/>
                  <a:gd name="T51" fmla="*/ 1036152 h 1077740"/>
                  <a:gd name="T52" fmla="*/ 1164426 w 1165283"/>
                  <a:gd name="T53" fmla="*/ 1077740 h 1077740"/>
                  <a:gd name="T54" fmla="*/ 4442 w 1165283"/>
                  <a:gd name="T55" fmla="*/ 1074372 h 1077740"/>
                  <a:gd name="T56" fmla="*/ 0 w 1165283"/>
                  <a:gd name="T57" fmla="*/ 1052390 h 1077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65283" h="1077740">
                    <a:moveTo>
                      <a:pt x="0" y="1052390"/>
                    </a:moveTo>
                    <a:lnTo>
                      <a:pt x="4442" y="676958"/>
                    </a:lnTo>
                    <a:lnTo>
                      <a:pt x="200831" y="334486"/>
                    </a:lnTo>
                    <a:lnTo>
                      <a:pt x="227775" y="334486"/>
                    </a:lnTo>
                    <a:lnTo>
                      <a:pt x="229215" y="301598"/>
                    </a:lnTo>
                    <a:lnTo>
                      <a:pt x="229215" y="130419"/>
                    </a:lnTo>
                    <a:lnTo>
                      <a:pt x="291783" y="43791"/>
                    </a:lnTo>
                    <a:lnTo>
                      <a:pt x="349342" y="19671"/>
                    </a:lnTo>
                    <a:lnTo>
                      <a:pt x="386225" y="0"/>
                    </a:lnTo>
                    <a:lnTo>
                      <a:pt x="440319" y="31965"/>
                    </a:lnTo>
                    <a:lnTo>
                      <a:pt x="485808" y="71306"/>
                    </a:lnTo>
                    <a:lnTo>
                      <a:pt x="500576" y="111149"/>
                    </a:lnTo>
                    <a:lnTo>
                      <a:pt x="536904" y="160755"/>
                    </a:lnTo>
                    <a:lnTo>
                      <a:pt x="541238" y="193257"/>
                    </a:lnTo>
                    <a:lnTo>
                      <a:pt x="517403" y="230093"/>
                    </a:lnTo>
                    <a:lnTo>
                      <a:pt x="528237" y="321100"/>
                    </a:lnTo>
                    <a:lnTo>
                      <a:pt x="767344" y="384807"/>
                    </a:lnTo>
                    <a:lnTo>
                      <a:pt x="807056" y="350271"/>
                    </a:lnTo>
                    <a:lnTo>
                      <a:pt x="894041" y="334486"/>
                    </a:lnTo>
                    <a:lnTo>
                      <a:pt x="985555" y="390686"/>
                    </a:lnTo>
                    <a:lnTo>
                      <a:pt x="1059623" y="477966"/>
                    </a:lnTo>
                    <a:lnTo>
                      <a:pt x="1063017" y="474883"/>
                    </a:lnTo>
                    <a:lnTo>
                      <a:pt x="1093329" y="491723"/>
                    </a:lnTo>
                    <a:lnTo>
                      <a:pt x="1062658" y="485331"/>
                    </a:lnTo>
                    <a:lnTo>
                      <a:pt x="1150115" y="518281"/>
                    </a:lnTo>
                    <a:lnTo>
                      <a:pt x="1165283" y="1036152"/>
                    </a:lnTo>
                    <a:lnTo>
                      <a:pt x="1164426" y="1077740"/>
                    </a:lnTo>
                    <a:lnTo>
                      <a:pt x="4442" y="1074372"/>
                    </a:lnTo>
                    <a:lnTo>
                      <a:pt x="0" y="1052390"/>
                    </a:lnTo>
                    <a:close/>
                  </a:path>
                </a:pathLst>
              </a:custGeom>
              <a:solidFill>
                <a:srgbClr val="622A76"/>
              </a:solidFill>
              <a:ln>
                <a:noFill/>
              </a:ln>
              <a:effectLst/>
              <a:extLst>
                <a:ext uri="{91240B29-F687-4F45-9708-019B960494DF}">
                  <a14:hiddenLine xmlns:a14="http://schemas.microsoft.com/office/drawing/2010/main" w="19050" cap="flat" cmpd="sng" algn="ctr">
                    <a:solidFill>
                      <a:srgbClr val="FFFFFF"/>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39" name="Freeform 38"/>
              <p:cNvSpPr>
                <a:spLocks noChangeAspect="1"/>
              </p:cNvSpPr>
              <p:nvPr/>
            </p:nvSpPr>
            <p:spPr bwMode="auto">
              <a:xfrm>
                <a:off x="108767829" y="105399545"/>
                <a:ext cx="445985" cy="371431"/>
              </a:xfrm>
              <a:custGeom>
                <a:avLst/>
                <a:gdLst>
                  <a:gd name="T0" fmla="*/ 70920 w 2958481"/>
                  <a:gd name="T1" fmla="*/ 2050200 h 2463911"/>
                  <a:gd name="T2" fmla="*/ 70920 w 2958481"/>
                  <a:gd name="T3" fmla="*/ 1535850 h 2463911"/>
                  <a:gd name="T4" fmla="*/ 31207 w 2958481"/>
                  <a:gd name="T5" fmla="*/ 1253495 h 2463911"/>
                  <a:gd name="T6" fmla="*/ 258160 w 2958481"/>
                  <a:gd name="T7" fmla="*/ 1026542 h 2463911"/>
                  <a:gd name="T8" fmla="*/ 371637 w 2958481"/>
                  <a:gd name="T9" fmla="*/ 793285 h 2463911"/>
                  <a:gd name="T10" fmla="*/ 579677 w 2958481"/>
                  <a:gd name="T11" fmla="*/ 512957 h 2463911"/>
                  <a:gd name="T12" fmla="*/ 932715 w 2958481"/>
                  <a:gd name="T13" fmla="*/ 288945 h 2463911"/>
                  <a:gd name="T14" fmla="*/ 1374013 w 2958481"/>
                  <a:gd name="T15" fmla="*/ 188077 h 2463911"/>
                  <a:gd name="T16" fmla="*/ 1392925 w 2958481"/>
                  <a:gd name="T17" fmla="*/ 93513 h 2463911"/>
                  <a:gd name="T18" fmla="*/ 1449664 w 2958481"/>
                  <a:gd name="T19" fmla="*/ 93513 h 2463911"/>
                  <a:gd name="T20" fmla="*/ 1474880 w 2958481"/>
                  <a:gd name="T21" fmla="*/ 5254 h 2463911"/>
                  <a:gd name="T22" fmla="*/ 1569445 w 2958481"/>
                  <a:gd name="T23" fmla="*/ 61992 h 2463911"/>
                  <a:gd name="T24" fmla="*/ 1600966 w 2958481"/>
                  <a:gd name="T25" fmla="*/ 131339 h 2463911"/>
                  <a:gd name="T26" fmla="*/ 1626182 w 2958481"/>
                  <a:gd name="T27" fmla="*/ 213294 h 2463911"/>
                  <a:gd name="T28" fmla="*/ 1834223 w 2958481"/>
                  <a:gd name="T29" fmla="*/ 276337 h 2463911"/>
                  <a:gd name="T30" fmla="*/ 2243999 w 2958481"/>
                  <a:gd name="T31" fmla="*/ 512957 h 2463911"/>
                  <a:gd name="T32" fmla="*/ 2559212 w 2958481"/>
                  <a:gd name="T33" fmla="*/ 925674 h 2463911"/>
                  <a:gd name="T34" fmla="*/ 2653776 w 2958481"/>
                  <a:gd name="T35" fmla="*/ 1234582 h 2463911"/>
                  <a:gd name="T36" fmla="*/ 2798773 w 2958481"/>
                  <a:gd name="T37" fmla="*/ 1316537 h 2463911"/>
                  <a:gd name="T38" fmla="*/ 2931163 w 2958481"/>
                  <a:gd name="T39" fmla="*/ 1568708 h 2463911"/>
                  <a:gd name="T40" fmla="*/ 2943771 w 2958481"/>
                  <a:gd name="T41" fmla="*/ 1847836 h 2463911"/>
                  <a:gd name="T42" fmla="*/ 2842903 w 2958481"/>
                  <a:gd name="T43" fmla="*/ 2028918 h 2463911"/>
                  <a:gd name="T44" fmla="*/ 2842903 w 2958481"/>
                  <a:gd name="T45" fmla="*/ 2218045 h 2463911"/>
                  <a:gd name="T46" fmla="*/ 2798773 w 2958481"/>
                  <a:gd name="T47" fmla="*/ 2344130 h 2463911"/>
                  <a:gd name="T48" fmla="*/ 2786165 w 2958481"/>
                  <a:gd name="T49" fmla="*/ 2463911 h 2463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958481" h="2463911">
                    <a:moveTo>
                      <a:pt x="70920" y="2050200"/>
                    </a:moveTo>
                    <a:cubicBezTo>
                      <a:pt x="70920" y="1965533"/>
                      <a:pt x="77539" y="1668634"/>
                      <a:pt x="70920" y="1535850"/>
                    </a:cubicBezTo>
                    <a:cubicBezTo>
                      <a:pt x="64301" y="1403066"/>
                      <a:pt x="0" y="1338380"/>
                      <a:pt x="31207" y="1253495"/>
                    </a:cubicBezTo>
                    <a:cubicBezTo>
                      <a:pt x="62414" y="1168610"/>
                      <a:pt x="201421" y="1103244"/>
                      <a:pt x="258160" y="1026542"/>
                    </a:cubicBezTo>
                    <a:cubicBezTo>
                      <a:pt x="314898" y="949840"/>
                      <a:pt x="318051" y="878882"/>
                      <a:pt x="371637" y="793285"/>
                    </a:cubicBezTo>
                    <a:cubicBezTo>
                      <a:pt x="425223" y="707688"/>
                      <a:pt x="486163" y="597013"/>
                      <a:pt x="579677" y="512957"/>
                    </a:cubicBezTo>
                    <a:cubicBezTo>
                      <a:pt x="673190" y="428900"/>
                      <a:pt x="800326" y="343091"/>
                      <a:pt x="932715" y="288945"/>
                    </a:cubicBezTo>
                    <a:cubicBezTo>
                      <a:pt x="1065105" y="234799"/>
                      <a:pt x="1297312" y="220649"/>
                      <a:pt x="1374013" y="188077"/>
                    </a:cubicBezTo>
                    <a:cubicBezTo>
                      <a:pt x="1450714" y="155505"/>
                      <a:pt x="1380317" y="109274"/>
                      <a:pt x="1392925" y="93513"/>
                    </a:cubicBezTo>
                    <a:cubicBezTo>
                      <a:pt x="1405534" y="77753"/>
                      <a:pt x="1436005" y="108223"/>
                      <a:pt x="1449664" y="93513"/>
                    </a:cubicBezTo>
                    <a:cubicBezTo>
                      <a:pt x="1463323" y="78804"/>
                      <a:pt x="1454917" y="10508"/>
                      <a:pt x="1474880" y="5254"/>
                    </a:cubicBezTo>
                    <a:cubicBezTo>
                      <a:pt x="1494844" y="0"/>
                      <a:pt x="1548430" y="40978"/>
                      <a:pt x="1569445" y="61992"/>
                    </a:cubicBezTo>
                    <a:cubicBezTo>
                      <a:pt x="1590459" y="83007"/>
                      <a:pt x="1591510" y="106121"/>
                      <a:pt x="1600966" y="131339"/>
                    </a:cubicBezTo>
                    <a:cubicBezTo>
                      <a:pt x="1610422" y="156556"/>
                      <a:pt x="1587306" y="189128"/>
                      <a:pt x="1626182" y="213294"/>
                    </a:cubicBezTo>
                    <a:cubicBezTo>
                      <a:pt x="1665059" y="237461"/>
                      <a:pt x="1731254" y="226392"/>
                      <a:pt x="1834223" y="276337"/>
                    </a:cubicBezTo>
                    <a:cubicBezTo>
                      <a:pt x="1937192" y="326281"/>
                      <a:pt x="2123168" y="404734"/>
                      <a:pt x="2243999" y="512957"/>
                    </a:cubicBezTo>
                    <a:cubicBezTo>
                      <a:pt x="2364831" y="621180"/>
                      <a:pt x="2490916" y="805403"/>
                      <a:pt x="2559212" y="925674"/>
                    </a:cubicBezTo>
                    <a:cubicBezTo>
                      <a:pt x="2627508" y="1045945"/>
                      <a:pt x="2613849" y="1169438"/>
                      <a:pt x="2653776" y="1234582"/>
                    </a:cubicBezTo>
                    <a:cubicBezTo>
                      <a:pt x="2693703" y="1299727"/>
                      <a:pt x="2752542" y="1260850"/>
                      <a:pt x="2798773" y="1316537"/>
                    </a:cubicBezTo>
                    <a:cubicBezTo>
                      <a:pt x="2845004" y="1372225"/>
                      <a:pt x="2906996" y="1480158"/>
                      <a:pt x="2931163" y="1568708"/>
                    </a:cubicBezTo>
                    <a:cubicBezTo>
                      <a:pt x="2955329" y="1657257"/>
                      <a:pt x="2958481" y="1771134"/>
                      <a:pt x="2943771" y="1847836"/>
                    </a:cubicBezTo>
                    <a:cubicBezTo>
                      <a:pt x="2929062" y="1924538"/>
                      <a:pt x="2859715" y="1967216"/>
                      <a:pt x="2842903" y="2028918"/>
                    </a:cubicBezTo>
                    <a:cubicBezTo>
                      <a:pt x="2826092" y="2090619"/>
                      <a:pt x="2850258" y="2165510"/>
                      <a:pt x="2842903" y="2218045"/>
                    </a:cubicBezTo>
                    <a:cubicBezTo>
                      <a:pt x="2835548" y="2270581"/>
                      <a:pt x="2808229" y="2303152"/>
                      <a:pt x="2798773" y="2344130"/>
                    </a:cubicBezTo>
                    <a:cubicBezTo>
                      <a:pt x="2789317" y="2385108"/>
                      <a:pt x="2787741" y="2424510"/>
                      <a:pt x="2786165" y="2463911"/>
                    </a:cubicBezTo>
                  </a:path>
                </a:pathLst>
              </a:custGeom>
              <a:noFill/>
              <a:ln w="19050" cap="flat" cmpd="sng" algn="ctr">
                <a:solidFill>
                  <a:srgbClr val="622A76"/>
                </a:solidFill>
                <a:prstDash val="solid"/>
                <a:round/>
                <a:headEnd/>
                <a:tailEnd/>
              </a:ln>
              <a:effectLst/>
              <a:extLst>
                <a:ext uri="{909E8E84-426E-40DD-AFC4-6F175D3DCCD1}">
                  <a14:hiddenFill xmlns:a14="http://schemas.microsoft.com/office/drawing/2010/main">
                    <a:solidFill>
                      <a:srgbClr val="622A76"/>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0" name="Freeform 39"/>
              <p:cNvSpPr>
                <a:spLocks noChangeAspect="1"/>
              </p:cNvSpPr>
              <p:nvPr/>
            </p:nvSpPr>
            <p:spPr bwMode="auto">
              <a:xfrm>
                <a:off x="109526846" y="105894558"/>
                <a:ext cx="427917" cy="212893"/>
              </a:xfrm>
              <a:custGeom>
                <a:avLst/>
                <a:gdLst>
                  <a:gd name="T0" fmla="*/ 0 w 2838608"/>
                  <a:gd name="T1" fmla="*/ 465278 h 1412236"/>
                  <a:gd name="T2" fmla="*/ 138877 w 2838608"/>
                  <a:gd name="T3" fmla="*/ 236115 h 1412236"/>
                  <a:gd name="T4" fmla="*/ 545173 w 2838608"/>
                  <a:gd name="T5" fmla="*/ 59697 h 1412236"/>
                  <a:gd name="T6" fmla="*/ 1101157 w 2838608"/>
                  <a:gd name="T7" fmla="*/ 11583 h 1412236"/>
                  <a:gd name="T8" fmla="*/ 1577239 w 2838608"/>
                  <a:gd name="T9" fmla="*/ 129194 h 1412236"/>
                  <a:gd name="T10" fmla="*/ 1956518 w 2838608"/>
                  <a:gd name="T11" fmla="*/ 337689 h 1412236"/>
                  <a:gd name="T12" fmla="*/ 2334093 w 2838608"/>
                  <a:gd name="T13" fmla="*/ 690525 h 1412236"/>
                  <a:gd name="T14" fmla="*/ 2651498 w 2838608"/>
                  <a:gd name="T15" fmla="*/ 1118206 h 1412236"/>
                  <a:gd name="T16" fmla="*/ 2838608 w 2838608"/>
                  <a:gd name="T17" fmla="*/ 1412236 h 1412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8608" h="1412236">
                    <a:moveTo>
                      <a:pt x="0" y="465278"/>
                    </a:moveTo>
                    <a:cubicBezTo>
                      <a:pt x="22392" y="427084"/>
                      <a:pt x="48015" y="303712"/>
                      <a:pt x="138877" y="236115"/>
                    </a:cubicBezTo>
                    <a:cubicBezTo>
                      <a:pt x="229739" y="168518"/>
                      <a:pt x="384793" y="97119"/>
                      <a:pt x="545173" y="59697"/>
                    </a:cubicBezTo>
                    <a:cubicBezTo>
                      <a:pt x="705553" y="22275"/>
                      <a:pt x="929147" y="0"/>
                      <a:pt x="1101157" y="11583"/>
                    </a:cubicBezTo>
                    <a:cubicBezTo>
                      <a:pt x="1273168" y="23165"/>
                      <a:pt x="1434679" y="74844"/>
                      <a:pt x="1577239" y="129194"/>
                    </a:cubicBezTo>
                    <a:cubicBezTo>
                      <a:pt x="1719799" y="183545"/>
                      <a:pt x="1830375" y="244134"/>
                      <a:pt x="1956518" y="337689"/>
                    </a:cubicBezTo>
                    <a:cubicBezTo>
                      <a:pt x="2082660" y="431244"/>
                      <a:pt x="2218263" y="560439"/>
                      <a:pt x="2334093" y="690525"/>
                    </a:cubicBezTo>
                    <a:cubicBezTo>
                      <a:pt x="2449923" y="820611"/>
                      <a:pt x="2567412" y="997920"/>
                      <a:pt x="2651498" y="1118206"/>
                    </a:cubicBezTo>
                    <a:cubicBezTo>
                      <a:pt x="2735584" y="1238491"/>
                      <a:pt x="2799627" y="1350980"/>
                      <a:pt x="2838608" y="1412236"/>
                    </a:cubicBezTo>
                  </a:path>
                </a:pathLst>
              </a:custGeom>
              <a:noFill/>
              <a:ln w="19050" cap="flat" cmpd="sng" algn="ctr">
                <a:solidFill>
                  <a:srgbClr val="622A76"/>
                </a:solidFill>
                <a:prstDash val="solid"/>
                <a:round/>
                <a:headEnd/>
                <a:tailEnd/>
              </a:ln>
              <a:effectLst/>
              <a:extLst>
                <a:ext uri="{909E8E84-426E-40DD-AFC4-6F175D3DCCD1}">
                  <a14:hiddenFill xmlns:a14="http://schemas.microsoft.com/office/drawing/2010/main">
                    <a:solidFill>
                      <a:srgbClr val="622A76"/>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1" name="Freeform 40"/>
              <p:cNvSpPr>
                <a:spLocks noChangeAspect="1"/>
              </p:cNvSpPr>
              <p:nvPr/>
            </p:nvSpPr>
            <p:spPr bwMode="auto">
              <a:xfrm>
                <a:off x="107629949" y="105656078"/>
                <a:ext cx="1149207" cy="1252993"/>
              </a:xfrm>
              <a:custGeom>
                <a:avLst/>
                <a:gdLst>
                  <a:gd name="T0" fmla="*/ 0 w 886716"/>
                  <a:gd name="T1" fmla="*/ 966795 h 966795"/>
                  <a:gd name="T2" fmla="*/ 627088 w 886716"/>
                  <a:gd name="T3" fmla="*/ 965787 h 966795"/>
                  <a:gd name="T4" fmla="*/ 638124 w 886716"/>
                  <a:gd name="T5" fmla="*/ 559333 h 966795"/>
                  <a:gd name="T6" fmla="*/ 829205 w 886716"/>
                  <a:gd name="T7" fmla="*/ 212795 h 966795"/>
                  <a:gd name="T8" fmla="*/ 847018 w 886716"/>
                  <a:gd name="T9" fmla="*/ 186885 h 966795"/>
                  <a:gd name="T10" fmla="*/ 859973 w 886716"/>
                  <a:gd name="T11" fmla="*/ 196601 h 966795"/>
                  <a:gd name="T12" fmla="*/ 869689 w 886716"/>
                  <a:gd name="T13" fmla="*/ 180408 h 966795"/>
                  <a:gd name="T14" fmla="*/ 882644 w 886716"/>
                  <a:gd name="T15" fmla="*/ 167453 h 966795"/>
                  <a:gd name="T16" fmla="*/ 886716 w 886716"/>
                  <a:gd name="T17" fmla="*/ 26074 h 966795"/>
                  <a:gd name="T18" fmla="*/ 886500 w 886716"/>
                  <a:gd name="T19" fmla="*/ 0 h 966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6716" h="966795">
                    <a:moveTo>
                      <a:pt x="0" y="966795"/>
                    </a:moveTo>
                    <a:lnTo>
                      <a:pt x="627088" y="965787"/>
                    </a:lnTo>
                    <a:lnTo>
                      <a:pt x="638124" y="559333"/>
                    </a:lnTo>
                    <a:lnTo>
                      <a:pt x="829205" y="212795"/>
                    </a:lnTo>
                    <a:lnTo>
                      <a:pt x="847018" y="186885"/>
                    </a:lnTo>
                    <a:lnTo>
                      <a:pt x="859973" y="196601"/>
                    </a:lnTo>
                    <a:lnTo>
                      <a:pt x="869689" y="180408"/>
                    </a:lnTo>
                    <a:lnTo>
                      <a:pt x="882644" y="167453"/>
                    </a:lnTo>
                    <a:lnTo>
                      <a:pt x="886716" y="26074"/>
                    </a:lnTo>
                    <a:lnTo>
                      <a:pt x="886500" y="0"/>
                    </a:lnTo>
                  </a:path>
                </a:pathLst>
              </a:custGeom>
              <a:noFill/>
              <a:ln w="19050" cap="flat" cmpd="sng" algn="ctr">
                <a:solidFill>
                  <a:srgbClr val="622A76"/>
                </a:solidFill>
                <a:prstDash val="solid"/>
                <a:round/>
                <a:headEnd/>
                <a:tailEnd/>
              </a:ln>
              <a:effectLst/>
              <a:extLst>
                <a:ext uri="{909E8E84-426E-40DD-AFC4-6F175D3DCCD1}">
                  <a14:hiddenFill xmlns:a14="http://schemas.microsoft.com/office/drawing/2010/main">
                    <a:solidFill>
                      <a:srgbClr val="622A76"/>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2" name="Freeform 41"/>
              <p:cNvSpPr>
                <a:spLocks noChangeAspect="1"/>
              </p:cNvSpPr>
              <p:nvPr/>
            </p:nvSpPr>
            <p:spPr bwMode="auto">
              <a:xfrm>
                <a:off x="109191408" y="105759196"/>
                <a:ext cx="345290" cy="199539"/>
              </a:xfrm>
              <a:custGeom>
                <a:avLst/>
                <a:gdLst>
                  <a:gd name="T0" fmla="*/ 0 w 266422"/>
                  <a:gd name="T1" fmla="*/ 0 h 153962"/>
                  <a:gd name="T2" fmla="*/ 4017 w 266422"/>
                  <a:gd name="T3" fmla="*/ 68279 h 153962"/>
                  <a:gd name="T4" fmla="*/ 266422 w 266422"/>
                  <a:gd name="T5" fmla="*/ 153962 h 153962"/>
                </a:gdLst>
                <a:ahLst/>
                <a:cxnLst>
                  <a:cxn ang="0">
                    <a:pos x="T0" y="T1"/>
                  </a:cxn>
                  <a:cxn ang="0">
                    <a:pos x="T2" y="T3"/>
                  </a:cxn>
                  <a:cxn ang="0">
                    <a:pos x="T4" y="T5"/>
                  </a:cxn>
                </a:cxnLst>
                <a:rect l="0" t="0" r="r" b="b"/>
                <a:pathLst>
                  <a:path w="266422" h="153962">
                    <a:moveTo>
                      <a:pt x="0" y="0"/>
                    </a:moveTo>
                    <a:lnTo>
                      <a:pt x="4017" y="68279"/>
                    </a:lnTo>
                    <a:lnTo>
                      <a:pt x="266422" y="153962"/>
                    </a:lnTo>
                  </a:path>
                </a:pathLst>
              </a:custGeom>
              <a:noFill/>
              <a:ln w="19050" cap="flat" cmpd="sng" algn="ctr">
                <a:solidFill>
                  <a:srgbClr val="622A76"/>
                </a:solidFill>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3" name="Freeform 42"/>
              <p:cNvSpPr>
                <a:spLocks noChangeAspect="1"/>
              </p:cNvSpPr>
              <p:nvPr/>
            </p:nvSpPr>
            <p:spPr bwMode="auto">
              <a:xfrm>
                <a:off x="107469364" y="105185167"/>
                <a:ext cx="805167" cy="1794581"/>
              </a:xfrm>
              <a:custGeom>
                <a:avLst/>
                <a:gdLst>
                  <a:gd name="T0" fmla="*/ 22067 w 570500"/>
                  <a:gd name="T1" fmla="*/ 1116139 h 1271547"/>
                  <a:gd name="T2" fmla="*/ 25911 w 570500"/>
                  <a:gd name="T3" fmla="*/ 802890 h 1271547"/>
                  <a:gd name="T4" fmla="*/ 33724 w 570500"/>
                  <a:gd name="T5" fmla="*/ 720847 h 1271547"/>
                  <a:gd name="T6" fmla="*/ 121236 w 570500"/>
                  <a:gd name="T7" fmla="*/ 695844 h 1271547"/>
                  <a:gd name="T8" fmla="*/ 158607 w 570500"/>
                  <a:gd name="T9" fmla="*/ 683764 h 1271547"/>
                  <a:gd name="T10" fmla="*/ 146194 w 570500"/>
                  <a:gd name="T11" fmla="*/ 656870 h 1271547"/>
                  <a:gd name="T12" fmla="*/ 164813 w 570500"/>
                  <a:gd name="T13" fmla="*/ 629976 h 1271547"/>
                  <a:gd name="T14" fmla="*/ 179294 w 570500"/>
                  <a:gd name="T15" fmla="*/ 454130 h 1271547"/>
                  <a:gd name="T16" fmla="*/ 164813 w 570500"/>
                  <a:gd name="T17" fmla="*/ 344485 h 1271547"/>
                  <a:gd name="T18" fmla="*/ 170461 w 570500"/>
                  <a:gd name="T19" fmla="*/ 293445 h 1271547"/>
                  <a:gd name="T20" fmla="*/ 207966 w 570500"/>
                  <a:gd name="T21" fmla="*/ 186399 h 1271547"/>
                  <a:gd name="T22" fmla="*/ 206498 w 570500"/>
                  <a:gd name="T23" fmla="*/ 107212 h 1271547"/>
                  <a:gd name="T24" fmla="*/ 226705 w 570500"/>
                  <a:gd name="T25" fmla="*/ 43222 h 1271547"/>
                  <a:gd name="T26" fmla="*/ 257170 w 570500"/>
                  <a:gd name="T27" fmla="*/ 2807 h 1271547"/>
                  <a:gd name="T28" fmla="*/ 321007 w 570500"/>
                  <a:gd name="T29" fmla="*/ 26382 h 1271547"/>
                  <a:gd name="T30" fmla="*/ 341214 w 570500"/>
                  <a:gd name="T31" fmla="*/ 73533 h 1271547"/>
                  <a:gd name="T32" fmla="*/ 334478 w 570500"/>
                  <a:gd name="T33" fmla="*/ 172699 h 1271547"/>
                  <a:gd name="T34" fmla="*/ 344582 w 570500"/>
                  <a:gd name="T35" fmla="*/ 211617 h 1271547"/>
                  <a:gd name="T36" fmla="*/ 361422 w 570500"/>
                  <a:gd name="T37" fmla="*/ 254512 h 1271547"/>
                  <a:gd name="T38" fmla="*/ 358054 w 570500"/>
                  <a:gd name="T39" fmla="*/ 310258 h 1271547"/>
                  <a:gd name="T40" fmla="*/ 391733 w 570500"/>
                  <a:gd name="T41" fmla="*/ 339598 h 1271547"/>
                  <a:gd name="T42" fmla="*/ 388459 w 570500"/>
                  <a:gd name="T43" fmla="*/ 388770 h 1271547"/>
                  <a:gd name="T44" fmla="*/ 387413 w 570500"/>
                  <a:gd name="T45" fmla="*/ 470947 h 1271547"/>
                  <a:gd name="T46" fmla="*/ 387678 w 570500"/>
                  <a:gd name="T47" fmla="*/ 531759 h 1271547"/>
                  <a:gd name="T48" fmla="*/ 394710 w 570500"/>
                  <a:gd name="T49" fmla="*/ 598955 h 1271547"/>
                  <a:gd name="T50" fmla="*/ 459562 w 570500"/>
                  <a:gd name="T51" fmla="*/ 660683 h 1271547"/>
                  <a:gd name="T52" fmla="*/ 527540 w 570500"/>
                  <a:gd name="T53" fmla="*/ 684123 h 1271547"/>
                  <a:gd name="T54" fmla="*/ 534694 w 570500"/>
                  <a:gd name="T55" fmla="*/ 737013 h 1271547"/>
                  <a:gd name="T56" fmla="*/ 534694 w 570500"/>
                  <a:gd name="T57" fmla="*/ 1003078 h 1271547"/>
                  <a:gd name="T58" fmla="*/ 536437 w 570500"/>
                  <a:gd name="T59" fmla="*/ 1235464 h 1271547"/>
                  <a:gd name="T60" fmla="*/ 330315 w 570500"/>
                  <a:gd name="T61" fmla="*/ 1219578 h 1271547"/>
                  <a:gd name="T62" fmla="*/ 220670 w 570500"/>
                  <a:gd name="T63" fmla="*/ 1221647 h 1271547"/>
                  <a:gd name="T64" fmla="*/ 154469 w 570500"/>
                  <a:gd name="T65" fmla="*/ 1221647 h 1271547"/>
                  <a:gd name="T66" fmla="*/ 22067 w 570500"/>
                  <a:gd name="T67" fmla="*/ 1236128 h 1271547"/>
                  <a:gd name="T68" fmla="*/ 22067 w 570500"/>
                  <a:gd name="T69" fmla="*/ 1116139 h 1271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0500" h="1271547">
                    <a:moveTo>
                      <a:pt x="22067" y="1116139"/>
                    </a:moveTo>
                    <a:cubicBezTo>
                      <a:pt x="21329" y="1045657"/>
                      <a:pt x="23968" y="868772"/>
                      <a:pt x="25911" y="802890"/>
                    </a:cubicBezTo>
                    <a:cubicBezTo>
                      <a:pt x="27854" y="737008"/>
                      <a:pt x="17837" y="738688"/>
                      <a:pt x="33724" y="720847"/>
                    </a:cubicBezTo>
                    <a:cubicBezTo>
                      <a:pt x="49612" y="703006"/>
                      <a:pt x="100422" y="702024"/>
                      <a:pt x="121236" y="695844"/>
                    </a:cubicBezTo>
                    <a:cubicBezTo>
                      <a:pt x="142050" y="689664"/>
                      <a:pt x="154447" y="690260"/>
                      <a:pt x="158607" y="683764"/>
                    </a:cubicBezTo>
                    <a:cubicBezTo>
                      <a:pt x="162767" y="677268"/>
                      <a:pt x="145160" y="665835"/>
                      <a:pt x="146194" y="656870"/>
                    </a:cubicBezTo>
                    <a:cubicBezTo>
                      <a:pt x="147228" y="647905"/>
                      <a:pt x="159296" y="663766"/>
                      <a:pt x="164813" y="629976"/>
                    </a:cubicBezTo>
                    <a:cubicBezTo>
                      <a:pt x="170330" y="596186"/>
                      <a:pt x="179294" y="501712"/>
                      <a:pt x="179294" y="454130"/>
                    </a:cubicBezTo>
                    <a:cubicBezTo>
                      <a:pt x="179294" y="406548"/>
                      <a:pt x="166285" y="371266"/>
                      <a:pt x="164813" y="344485"/>
                    </a:cubicBezTo>
                    <a:cubicBezTo>
                      <a:pt x="163341" y="317704"/>
                      <a:pt x="163269" y="319793"/>
                      <a:pt x="170461" y="293445"/>
                    </a:cubicBezTo>
                    <a:cubicBezTo>
                      <a:pt x="177653" y="267097"/>
                      <a:pt x="201960" y="217438"/>
                      <a:pt x="207966" y="186399"/>
                    </a:cubicBezTo>
                    <a:cubicBezTo>
                      <a:pt x="213972" y="155360"/>
                      <a:pt x="203375" y="131075"/>
                      <a:pt x="206498" y="107212"/>
                    </a:cubicBezTo>
                    <a:cubicBezTo>
                      <a:pt x="209621" y="83349"/>
                      <a:pt x="218260" y="60622"/>
                      <a:pt x="226705" y="43222"/>
                    </a:cubicBezTo>
                    <a:cubicBezTo>
                      <a:pt x="235151" y="25821"/>
                      <a:pt x="241454" y="5613"/>
                      <a:pt x="257170" y="2807"/>
                    </a:cubicBezTo>
                    <a:cubicBezTo>
                      <a:pt x="272887" y="0"/>
                      <a:pt x="306999" y="14594"/>
                      <a:pt x="321007" y="26382"/>
                    </a:cubicBezTo>
                    <a:cubicBezTo>
                      <a:pt x="335014" y="38170"/>
                      <a:pt x="338969" y="49147"/>
                      <a:pt x="341214" y="73533"/>
                    </a:cubicBezTo>
                    <a:cubicBezTo>
                      <a:pt x="343460" y="97919"/>
                      <a:pt x="333917" y="149685"/>
                      <a:pt x="334478" y="172699"/>
                    </a:cubicBezTo>
                    <a:cubicBezTo>
                      <a:pt x="335040" y="195713"/>
                      <a:pt x="340092" y="197982"/>
                      <a:pt x="344582" y="211617"/>
                    </a:cubicBezTo>
                    <a:cubicBezTo>
                      <a:pt x="349073" y="225253"/>
                      <a:pt x="359176" y="238072"/>
                      <a:pt x="361422" y="254512"/>
                    </a:cubicBezTo>
                    <a:cubicBezTo>
                      <a:pt x="363667" y="270952"/>
                      <a:pt x="353002" y="296077"/>
                      <a:pt x="358054" y="310258"/>
                    </a:cubicBezTo>
                    <a:cubicBezTo>
                      <a:pt x="363106" y="324439"/>
                      <a:pt x="386665" y="326513"/>
                      <a:pt x="391733" y="339598"/>
                    </a:cubicBezTo>
                    <a:cubicBezTo>
                      <a:pt x="396800" y="352684"/>
                      <a:pt x="389179" y="366879"/>
                      <a:pt x="388459" y="388770"/>
                    </a:cubicBezTo>
                    <a:cubicBezTo>
                      <a:pt x="387739" y="410662"/>
                      <a:pt x="387544" y="447116"/>
                      <a:pt x="387413" y="470947"/>
                    </a:cubicBezTo>
                    <a:cubicBezTo>
                      <a:pt x="387283" y="494779"/>
                      <a:pt x="386462" y="510424"/>
                      <a:pt x="387678" y="531759"/>
                    </a:cubicBezTo>
                    <a:cubicBezTo>
                      <a:pt x="388894" y="553093"/>
                      <a:pt x="382729" y="577468"/>
                      <a:pt x="394710" y="598955"/>
                    </a:cubicBezTo>
                    <a:cubicBezTo>
                      <a:pt x="406691" y="620443"/>
                      <a:pt x="437424" y="646488"/>
                      <a:pt x="459562" y="660683"/>
                    </a:cubicBezTo>
                    <a:cubicBezTo>
                      <a:pt x="481701" y="674877"/>
                      <a:pt x="515018" y="671402"/>
                      <a:pt x="527540" y="684123"/>
                    </a:cubicBezTo>
                    <a:cubicBezTo>
                      <a:pt x="540062" y="696845"/>
                      <a:pt x="533502" y="683853"/>
                      <a:pt x="534694" y="737013"/>
                    </a:cubicBezTo>
                    <a:cubicBezTo>
                      <a:pt x="535886" y="790172"/>
                      <a:pt x="534403" y="920003"/>
                      <a:pt x="534694" y="1003078"/>
                    </a:cubicBezTo>
                    <a:cubicBezTo>
                      <a:pt x="534984" y="1086153"/>
                      <a:pt x="570500" y="1199381"/>
                      <a:pt x="536437" y="1235464"/>
                    </a:cubicBezTo>
                    <a:cubicBezTo>
                      <a:pt x="502374" y="1271547"/>
                      <a:pt x="382943" y="1221881"/>
                      <a:pt x="330315" y="1219578"/>
                    </a:cubicBezTo>
                    <a:cubicBezTo>
                      <a:pt x="277687" y="1217275"/>
                      <a:pt x="249978" y="1221302"/>
                      <a:pt x="220670" y="1221647"/>
                    </a:cubicBezTo>
                    <a:cubicBezTo>
                      <a:pt x="191362" y="1221992"/>
                      <a:pt x="187569" y="1219234"/>
                      <a:pt x="154469" y="1221647"/>
                    </a:cubicBezTo>
                    <a:cubicBezTo>
                      <a:pt x="121369" y="1224060"/>
                      <a:pt x="44134" y="1253713"/>
                      <a:pt x="22067" y="1236128"/>
                    </a:cubicBezTo>
                    <a:cubicBezTo>
                      <a:pt x="0" y="1218543"/>
                      <a:pt x="22067" y="1141137"/>
                      <a:pt x="22067" y="1116139"/>
                    </a:cubicBezTo>
                    <a:close/>
                  </a:path>
                </a:pathLst>
              </a:custGeom>
              <a:solidFill>
                <a:srgbClr val="622A76"/>
              </a:solidFill>
              <a:ln>
                <a:noFill/>
              </a:ln>
              <a:effectLst/>
              <a:extLst>
                <a:ext uri="{91240B29-F687-4F45-9708-019B960494DF}">
                  <a14:hiddenLine xmlns:a14="http://schemas.microsoft.com/office/drawing/2010/main" w="19050" cap="flat" cmpd="sng" algn="ctr">
                    <a:solidFill>
                      <a:srgbClr val="622A76"/>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4" name="Freeform 43"/>
              <p:cNvSpPr>
                <a:spLocks noChangeAspect="1"/>
              </p:cNvSpPr>
              <p:nvPr/>
            </p:nvSpPr>
            <p:spPr bwMode="auto">
              <a:xfrm>
                <a:off x="107709942" y="105105220"/>
                <a:ext cx="320053" cy="877578"/>
              </a:xfrm>
              <a:custGeom>
                <a:avLst/>
                <a:gdLst>
                  <a:gd name="T0" fmla="*/ 0 w 2123096"/>
                  <a:gd name="T1" fmla="*/ 3533643 h 5821460"/>
                  <a:gd name="T2" fmla="*/ 58131 w 2123096"/>
                  <a:gd name="T3" fmla="*/ 3158906 h 5821460"/>
                  <a:gd name="T4" fmla="*/ 140707 w 2123096"/>
                  <a:gd name="T5" fmla="*/ 2785411 h 5821460"/>
                  <a:gd name="T6" fmla="*/ 199009 w 2123096"/>
                  <a:gd name="T7" fmla="*/ 2557366 h 5821460"/>
                  <a:gd name="T8" fmla="*/ 350361 w 2123096"/>
                  <a:gd name="T9" fmla="*/ 2419308 h 5821460"/>
                  <a:gd name="T10" fmla="*/ 350361 w 2123096"/>
                  <a:gd name="T11" fmla="*/ 1600819 h 5821460"/>
                  <a:gd name="T12" fmla="*/ 257892 w 2123096"/>
                  <a:gd name="T13" fmla="*/ 1512068 h 5821460"/>
                  <a:gd name="T14" fmla="*/ 236753 w 2123096"/>
                  <a:gd name="T15" fmla="*/ 1364148 h 5821460"/>
                  <a:gd name="T16" fmla="*/ 350361 w 2123096"/>
                  <a:gd name="T17" fmla="*/ 1232640 h 5821460"/>
                  <a:gd name="T18" fmla="*/ 426200 w 2123096"/>
                  <a:gd name="T19" fmla="*/ 959834 h 5821460"/>
                  <a:gd name="T20" fmla="*/ 573554 w 2123096"/>
                  <a:gd name="T21" fmla="*/ 637820 h 5821460"/>
                  <a:gd name="T22" fmla="*/ 901304 w 2123096"/>
                  <a:gd name="T23" fmla="*/ 463516 h 5821460"/>
                  <a:gd name="T24" fmla="*/ 938608 w 2123096"/>
                  <a:gd name="T25" fmla="*/ 170929 h 5821460"/>
                  <a:gd name="T26" fmla="*/ 938608 w 2123096"/>
                  <a:gd name="T27" fmla="*/ 32871 h 5821460"/>
                  <a:gd name="T28" fmla="*/ 1042283 w 2123096"/>
                  <a:gd name="T29" fmla="*/ 42732 h 5821460"/>
                  <a:gd name="T30" fmla="*/ 997776 w 2123096"/>
                  <a:gd name="T31" fmla="*/ 289265 h 5821460"/>
                  <a:gd name="T32" fmla="*/ 1017950 w 2123096"/>
                  <a:gd name="T33" fmla="*/ 436130 h 5821460"/>
                  <a:gd name="T34" fmla="*/ 1132054 w 2123096"/>
                  <a:gd name="T35" fmla="*/ 558936 h 5821460"/>
                  <a:gd name="T36" fmla="*/ 1342413 w 2123096"/>
                  <a:gd name="T37" fmla="*/ 637820 h 5821460"/>
                  <a:gd name="T38" fmla="*/ 1511774 w 2123096"/>
                  <a:gd name="T39" fmla="*/ 871082 h 5821460"/>
                  <a:gd name="T40" fmla="*/ 1534163 w 2123096"/>
                  <a:gd name="T41" fmla="*/ 1081001 h 5821460"/>
                  <a:gd name="T42" fmla="*/ 1642515 w 2123096"/>
                  <a:gd name="T43" fmla="*/ 1232640 h 5821460"/>
                  <a:gd name="T44" fmla="*/ 1695148 w 2123096"/>
                  <a:gd name="T45" fmla="*/ 1354287 h 5821460"/>
                  <a:gd name="T46" fmla="*/ 1681370 w 2123096"/>
                  <a:gd name="T47" fmla="*/ 1472622 h 5821460"/>
                  <a:gd name="T48" fmla="*/ 1642515 w 2123096"/>
                  <a:gd name="T49" fmla="*/ 1521929 h 5821460"/>
                  <a:gd name="T50" fmla="*/ 1601333 w 2123096"/>
                  <a:gd name="T51" fmla="*/ 1729016 h 5821460"/>
                  <a:gd name="T52" fmla="*/ 1622706 w 2123096"/>
                  <a:gd name="T53" fmla="*/ 2183364 h 5821460"/>
                  <a:gd name="T54" fmla="*/ 1622706 w 2123096"/>
                  <a:gd name="T55" fmla="*/ 2439031 h 5821460"/>
                  <a:gd name="T56" fmla="*/ 1798720 w 2123096"/>
                  <a:gd name="T57" fmla="*/ 2557366 h 5821460"/>
                  <a:gd name="T58" fmla="*/ 1863753 w 2123096"/>
                  <a:gd name="T59" fmla="*/ 2655979 h 5821460"/>
                  <a:gd name="T60" fmla="*/ 1863753 w 2123096"/>
                  <a:gd name="T61" fmla="*/ 2833483 h 5821460"/>
                  <a:gd name="T62" fmla="*/ 1809347 w 2123096"/>
                  <a:gd name="T63" fmla="*/ 2958736 h 5821460"/>
                  <a:gd name="T64" fmla="*/ 1798720 w 2123096"/>
                  <a:gd name="T65" fmla="*/ 3080016 h 5821460"/>
                  <a:gd name="T66" fmla="*/ 1863753 w 2123096"/>
                  <a:gd name="T67" fmla="*/ 3356133 h 5821460"/>
                  <a:gd name="T68" fmla="*/ 2063520 w 2123096"/>
                  <a:gd name="T69" fmla="*/ 3519079 h 5821460"/>
                  <a:gd name="T70" fmla="*/ 2121332 w 2123096"/>
                  <a:gd name="T71" fmla="*/ 3681556 h 5821460"/>
                  <a:gd name="T72" fmla="*/ 2052936 w 2123096"/>
                  <a:gd name="T73" fmla="*/ 3878782 h 5821460"/>
                  <a:gd name="T74" fmla="*/ 1974045 w 2123096"/>
                  <a:gd name="T75" fmla="*/ 3987256 h 5821460"/>
                  <a:gd name="T76" fmla="*/ 2099912 w 2123096"/>
                  <a:gd name="T77" fmla="*/ 4192060 h 5821460"/>
                  <a:gd name="T78" fmla="*/ 2052936 w 2123096"/>
                  <a:gd name="T79" fmla="*/ 4253512 h 5821460"/>
                  <a:gd name="T80" fmla="*/ 2007663 w 2123096"/>
                  <a:gd name="T81" fmla="*/ 4312680 h 5821460"/>
                  <a:gd name="T82" fmla="*/ 2007663 w 2123096"/>
                  <a:gd name="T83" fmla="*/ 4894497 h 5821460"/>
                  <a:gd name="T84" fmla="*/ 2023352 w 2123096"/>
                  <a:gd name="T85" fmla="*/ 5555205 h 5821460"/>
                  <a:gd name="T86" fmla="*/ 2037992 w 2123096"/>
                  <a:gd name="T87" fmla="*/ 5821460 h 582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23096" h="5821460">
                    <a:moveTo>
                      <a:pt x="0" y="3533643"/>
                    </a:moveTo>
                    <a:cubicBezTo>
                      <a:pt x="8469" y="3471187"/>
                      <a:pt x="34680" y="3283611"/>
                      <a:pt x="58131" y="3158906"/>
                    </a:cubicBezTo>
                    <a:cubicBezTo>
                      <a:pt x="81582" y="3034201"/>
                      <a:pt x="117227" y="2885668"/>
                      <a:pt x="140707" y="2785411"/>
                    </a:cubicBezTo>
                    <a:cubicBezTo>
                      <a:pt x="164187" y="2685154"/>
                      <a:pt x="164067" y="2618384"/>
                      <a:pt x="199009" y="2557366"/>
                    </a:cubicBezTo>
                    <a:cubicBezTo>
                      <a:pt x="233952" y="2496349"/>
                      <a:pt x="325135" y="2578733"/>
                      <a:pt x="350361" y="2419308"/>
                    </a:cubicBezTo>
                    <a:cubicBezTo>
                      <a:pt x="375586" y="2259884"/>
                      <a:pt x="365772" y="1752026"/>
                      <a:pt x="350361" y="1600819"/>
                    </a:cubicBezTo>
                    <a:cubicBezTo>
                      <a:pt x="334949" y="1449613"/>
                      <a:pt x="276827" y="1551513"/>
                      <a:pt x="257892" y="1512068"/>
                    </a:cubicBezTo>
                    <a:cubicBezTo>
                      <a:pt x="238957" y="1472622"/>
                      <a:pt x="221341" y="1410719"/>
                      <a:pt x="236753" y="1364148"/>
                    </a:cubicBezTo>
                    <a:cubicBezTo>
                      <a:pt x="252164" y="1317577"/>
                      <a:pt x="318786" y="1300026"/>
                      <a:pt x="350361" y="1232640"/>
                    </a:cubicBezTo>
                    <a:cubicBezTo>
                      <a:pt x="381935" y="1165255"/>
                      <a:pt x="389001" y="1058971"/>
                      <a:pt x="426200" y="959834"/>
                    </a:cubicBezTo>
                    <a:cubicBezTo>
                      <a:pt x="463399" y="860697"/>
                      <a:pt x="494370" y="720539"/>
                      <a:pt x="573554" y="637820"/>
                    </a:cubicBezTo>
                    <a:cubicBezTo>
                      <a:pt x="652738" y="555100"/>
                      <a:pt x="840462" y="541331"/>
                      <a:pt x="901304" y="463516"/>
                    </a:cubicBezTo>
                    <a:cubicBezTo>
                      <a:pt x="962147" y="385700"/>
                      <a:pt x="932391" y="242704"/>
                      <a:pt x="938608" y="170929"/>
                    </a:cubicBezTo>
                    <a:cubicBezTo>
                      <a:pt x="944825" y="99155"/>
                      <a:pt x="921328" y="54237"/>
                      <a:pt x="938608" y="32871"/>
                    </a:cubicBezTo>
                    <a:cubicBezTo>
                      <a:pt x="955887" y="11505"/>
                      <a:pt x="1032422" y="0"/>
                      <a:pt x="1042283" y="42732"/>
                    </a:cubicBezTo>
                    <a:cubicBezTo>
                      <a:pt x="1052144" y="85465"/>
                      <a:pt x="1001831" y="223699"/>
                      <a:pt x="997776" y="289265"/>
                    </a:cubicBezTo>
                    <a:cubicBezTo>
                      <a:pt x="993720" y="354831"/>
                      <a:pt x="995570" y="391185"/>
                      <a:pt x="1017950" y="436130"/>
                    </a:cubicBezTo>
                    <a:cubicBezTo>
                      <a:pt x="1040329" y="481076"/>
                      <a:pt x="1077977" y="525322"/>
                      <a:pt x="1132054" y="558936"/>
                    </a:cubicBezTo>
                    <a:cubicBezTo>
                      <a:pt x="1186132" y="592551"/>
                      <a:pt x="1279126" y="585795"/>
                      <a:pt x="1342413" y="637820"/>
                    </a:cubicBezTo>
                    <a:cubicBezTo>
                      <a:pt x="1405700" y="689844"/>
                      <a:pt x="1479816" y="797219"/>
                      <a:pt x="1511774" y="871082"/>
                    </a:cubicBezTo>
                    <a:cubicBezTo>
                      <a:pt x="1543733" y="944946"/>
                      <a:pt x="1512373" y="1020742"/>
                      <a:pt x="1534163" y="1081001"/>
                    </a:cubicBezTo>
                    <a:cubicBezTo>
                      <a:pt x="1555953" y="1141261"/>
                      <a:pt x="1615684" y="1187093"/>
                      <a:pt x="1642515" y="1232640"/>
                    </a:cubicBezTo>
                    <a:cubicBezTo>
                      <a:pt x="1669346" y="1278188"/>
                      <a:pt x="1688672" y="1314290"/>
                      <a:pt x="1695148" y="1354287"/>
                    </a:cubicBezTo>
                    <a:cubicBezTo>
                      <a:pt x="1701624" y="1394284"/>
                      <a:pt x="1690143" y="1444682"/>
                      <a:pt x="1681370" y="1472622"/>
                    </a:cubicBezTo>
                    <a:cubicBezTo>
                      <a:pt x="1672598" y="1500563"/>
                      <a:pt x="1655855" y="1479196"/>
                      <a:pt x="1642515" y="1521929"/>
                    </a:cubicBezTo>
                    <a:cubicBezTo>
                      <a:pt x="1629176" y="1564661"/>
                      <a:pt x="1604634" y="1618777"/>
                      <a:pt x="1601333" y="1729016"/>
                    </a:cubicBezTo>
                    <a:cubicBezTo>
                      <a:pt x="1598031" y="1839255"/>
                      <a:pt x="1619144" y="2065028"/>
                      <a:pt x="1622706" y="2183364"/>
                    </a:cubicBezTo>
                    <a:cubicBezTo>
                      <a:pt x="1626268" y="2301700"/>
                      <a:pt x="1593370" y="2376697"/>
                      <a:pt x="1622706" y="2439031"/>
                    </a:cubicBezTo>
                    <a:cubicBezTo>
                      <a:pt x="1652042" y="2501365"/>
                      <a:pt x="1758546" y="2521208"/>
                      <a:pt x="1798720" y="2557366"/>
                    </a:cubicBezTo>
                    <a:cubicBezTo>
                      <a:pt x="1838895" y="2593525"/>
                      <a:pt x="1852915" y="2609960"/>
                      <a:pt x="1863753" y="2655979"/>
                    </a:cubicBezTo>
                    <a:cubicBezTo>
                      <a:pt x="1874592" y="2701999"/>
                      <a:pt x="1872821" y="2783024"/>
                      <a:pt x="1863753" y="2833483"/>
                    </a:cubicBezTo>
                    <a:cubicBezTo>
                      <a:pt x="1854686" y="2883942"/>
                      <a:pt x="1820186" y="2917647"/>
                      <a:pt x="1809347" y="2958736"/>
                    </a:cubicBezTo>
                    <a:cubicBezTo>
                      <a:pt x="1798508" y="2999825"/>
                      <a:pt x="1789653" y="3013783"/>
                      <a:pt x="1798720" y="3080016"/>
                    </a:cubicBezTo>
                    <a:cubicBezTo>
                      <a:pt x="1807788" y="3146249"/>
                      <a:pt x="1819620" y="3282955"/>
                      <a:pt x="1863753" y="3356133"/>
                    </a:cubicBezTo>
                    <a:cubicBezTo>
                      <a:pt x="1907886" y="3429310"/>
                      <a:pt x="2020590" y="3464841"/>
                      <a:pt x="2063520" y="3519079"/>
                    </a:cubicBezTo>
                    <a:cubicBezTo>
                      <a:pt x="2106449" y="3573316"/>
                      <a:pt x="2123096" y="3621605"/>
                      <a:pt x="2121332" y="3681556"/>
                    </a:cubicBezTo>
                    <a:cubicBezTo>
                      <a:pt x="2119568" y="3741506"/>
                      <a:pt x="2077483" y="3827832"/>
                      <a:pt x="2052936" y="3878782"/>
                    </a:cubicBezTo>
                    <a:cubicBezTo>
                      <a:pt x="2028388" y="3929732"/>
                      <a:pt x="1966216" y="3935043"/>
                      <a:pt x="1974045" y="3987256"/>
                    </a:cubicBezTo>
                    <a:cubicBezTo>
                      <a:pt x="1981875" y="4039470"/>
                      <a:pt x="2086764" y="4147685"/>
                      <a:pt x="2099912" y="4192060"/>
                    </a:cubicBezTo>
                    <a:cubicBezTo>
                      <a:pt x="2113061" y="4236436"/>
                      <a:pt x="2068311" y="4233409"/>
                      <a:pt x="2052936" y="4253512"/>
                    </a:cubicBezTo>
                    <a:cubicBezTo>
                      <a:pt x="2037561" y="4273615"/>
                      <a:pt x="2015208" y="4205849"/>
                      <a:pt x="2007663" y="4312680"/>
                    </a:cubicBezTo>
                    <a:cubicBezTo>
                      <a:pt x="2000117" y="4419510"/>
                      <a:pt x="2005048" y="4687409"/>
                      <a:pt x="2007663" y="4894497"/>
                    </a:cubicBezTo>
                    <a:cubicBezTo>
                      <a:pt x="2010277" y="5101584"/>
                      <a:pt x="2018297" y="5400711"/>
                      <a:pt x="2023352" y="5555205"/>
                    </a:cubicBezTo>
                    <a:cubicBezTo>
                      <a:pt x="2028407" y="5709698"/>
                      <a:pt x="2033199" y="5765579"/>
                      <a:pt x="2037992" y="5821460"/>
                    </a:cubicBezTo>
                  </a:path>
                </a:pathLst>
              </a:custGeom>
              <a:solidFill>
                <a:srgbClr val="622A76"/>
              </a:solidFill>
              <a:ln w="19050" cap="flat" cmpd="sng" algn="ctr">
                <a:solidFill>
                  <a:srgbClr val="622A76"/>
                </a:solidFill>
                <a:prstDash val="solid"/>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5" name="Freeform 44"/>
              <p:cNvSpPr>
                <a:spLocks noChangeAspect="1"/>
              </p:cNvSpPr>
              <p:nvPr/>
            </p:nvSpPr>
            <p:spPr bwMode="auto">
              <a:xfrm>
                <a:off x="107503617" y="105599840"/>
                <a:ext cx="221888" cy="652029"/>
              </a:xfrm>
              <a:custGeom>
                <a:avLst/>
                <a:gdLst>
                  <a:gd name="T0" fmla="*/ 12443 w 1471897"/>
                  <a:gd name="T1" fmla="*/ 4325272 h 4325272"/>
                  <a:gd name="T2" fmla="*/ 26895 w 1471897"/>
                  <a:gd name="T3" fmla="*/ 4206936 h 4325272"/>
                  <a:gd name="T4" fmla="*/ 173810 w 1471897"/>
                  <a:gd name="T5" fmla="*/ 3971330 h 4325272"/>
                  <a:gd name="T6" fmla="*/ 837934 w 1471897"/>
                  <a:gd name="T7" fmla="*/ 3782900 h 4325272"/>
                  <a:gd name="T8" fmla="*/ 1281693 w 1471897"/>
                  <a:gd name="T9" fmla="*/ 3733593 h 4325272"/>
                  <a:gd name="T10" fmla="*/ 1105999 w 1471897"/>
                  <a:gd name="T11" fmla="*/ 3457477 h 4325272"/>
                  <a:gd name="T12" fmla="*/ 1245389 w 1471897"/>
                  <a:gd name="T13" fmla="*/ 3319418 h 4325272"/>
                  <a:gd name="T14" fmla="*/ 1253354 w 1471897"/>
                  <a:gd name="T15" fmla="*/ 3102470 h 4325272"/>
                  <a:gd name="T16" fmla="*/ 1369984 w 1471897"/>
                  <a:gd name="T17" fmla="*/ 2934827 h 4325272"/>
                  <a:gd name="T18" fmla="*/ 1430312 w 1471897"/>
                  <a:gd name="T19" fmla="*/ 2550236 h 4325272"/>
                  <a:gd name="T20" fmla="*/ 1447127 w 1471897"/>
                  <a:gd name="T21" fmla="*/ 1238977 h 4325272"/>
                  <a:gd name="T22" fmla="*/ 1281693 w 1471897"/>
                  <a:gd name="T23" fmla="*/ 1031595 h 4325272"/>
                  <a:gd name="T24" fmla="*/ 1369984 w 1471897"/>
                  <a:gd name="T25" fmla="*/ 834368 h 4325272"/>
                  <a:gd name="T26" fmla="*/ 1236410 w 1471897"/>
                  <a:gd name="T27" fmla="*/ 447282 h 4325272"/>
                  <a:gd name="T28" fmla="*/ 1348890 w 1471897"/>
                  <a:gd name="T29" fmla="*/ 296562 h 4325272"/>
                  <a:gd name="T30" fmla="*/ 1412439 w 1471897"/>
                  <a:gd name="T31" fmla="*/ 0 h 4325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71897" h="4325272">
                    <a:moveTo>
                      <a:pt x="12443" y="4325272"/>
                    </a:moveTo>
                    <a:cubicBezTo>
                      <a:pt x="6221" y="4295599"/>
                      <a:pt x="0" y="4265927"/>
                      <a:pt x="26895" y="4206936"/>
                    </a:cubicBezTo>
                    <a:cubicBezTo>
                      <a:pt x="53789" y="4147946"/>
                      <a:pt x="38637" y="4042003"/>
                      <a:pt x="173810" y="3971330"/>
                    </a:cubicBezTo>
                    <a:cubicBezTo>
                      <a:pt x="308983" y="3900657"/>
                      <a:pt x="653287" y="3822523"/>
                      <a:pt x="837934" y="3782900"/>
                    </a:cubicBezTo>
                    <a:cubicBezTo>
                      <a:pt x="1022581" y="3743277"/>
                      <a:pt x="1237015" y="3787831"/>
                      <a:pt x="1281693" y="3733593"/>
                    </a:cubicBezTo>
                    <a:cubicBezTo>
                      <a:pt x="1326370" y="3679356"/>
                      <a:pt x="1112050" y="3526506"/>
                      <a:pt x="1105999" y="3457477"/>
                    </a:cubicBezTo>
                    <a:cubicBezTo>
                      <a:pt x="1099949" y="3388448"/>
                      <a:pt x="1220830" y="3378586"/>
                      <a:pt x="1245389" y="3319418"/>
                    </a:cubicBezTo>
                    <a:cubicBezTo>
                      <a:pt x="1269948" y="3260251"/>
                      <a:pt x="1232588" y="3166568"/>
                      <a:pt x="1253354" y="3102470"/>
                    </a:cubicBezTo>
                    <a:cubicBezTo>
                      <a:pt x="1274120" y="3038371"/>
                      <a:pt x="1340491" y="3026866"/>
                      <a:pt x="1369984" y="2934827"/>
                    </a:cubicBezTo>
                    <a:cubicBezTo>
                      <a:pt x="1399477" y="2842788"/>
                      <a:pt x="1417455" y="2832878"/>
                      <a:pt x="1430312" y="2550236"/>
                    </a:cubicBezTo>
                    <a:cubicBezTo>
                      <a:pt x="1443169" y="2267595"/>
                      <a:pt x="1471897" y="1492084"/>
                      <a:pt x="1447127" y="1238977"/>
                    </a:cubicBezTo>
                    <a:cubicBezTo>
                      <a:pt x="1422358" y="985870"/>
                      <a:pt x="1294550" y="1099029"/>
                      <a:pt x="1281693" y="1031595"/>
                    </a:cubicBezTo>
                    <a:cubicBezTo>
                      <a:pt x="1268835" y="964160"/>
                      <a:pt x="1377531" y="931754"/>
                      <a:pt x="1369984" y="834368"/>
                    </a:cubicBezTo>
                    <a:cubicBezTo>
                      <a:pt x="1362437" y="736983"/>
                      <a:pt x="1239926" y="536916"/>
                      <a:pt x="1236410" y="447282"/>
                    </a:cubicBezTo>
                    <a:cubicBezTo>
                      <a:pt x="1232894" y="357648"/>
                      <a:pt x="1319552" y="371109"/>
                      <a:pt x="1348890" y="296562"/>
                    </a:cubicBezTo>
                    <a:cubicBezTo>
                      <a:pt x="1378228" y="222015"/>
                      <a:pt x="1399200" y="61784"/>
                      <a:pt x="1412439" y="0"/>
                    </a:cubicBezTo>
                  </a:path>
                </a:pathLst>
              </a:custGeom>
              <a:noFill/>
              <a:ln w="19050" cap="flat" cmpd="sng" algn="ctr">
                <a:solidFill>
                  <a:srgbClr val="622A76"/>
                </a:solidFill>
                <a:prstDash val="solid"/>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sp>
            <p:nvSpPr>
              <p:cNvPr id="46" name="Freeform 45"/>
              <p:cNvSpPr>
                <a:spLocks noChangeAspect="1"/>
              </p:cNvSpPr>
              <p:nvPr/>
            </p:nvSpPr>
            <p:spPr bwMode="auto">
              <a:xfrm>
                <a:off x="108013674" y="105947911"/>
                <a:ext cx="210323" cy="329399"/>
              </a:xfrm>
              <a:custGeom>
                <a:avLst/>
                <a:gdLst>
                  <a:gd name="T0" fmla="*/ 0 w 2695222"/>
                  <a:gd name="T1" fmla="*/ 0 h 4221125"/>
                  <a:gd name="T2" fmla="*/ 30823 w 2695222"/>
                  <a:gd name="T3" fmla="*/ 329609 h 4221125"/>
                  <a:gd name="T4" fmla="*/ 60752 w 2695222"/>
                  <a:gd name="T5" fmla="*/ 839972 h 4221125"/>
                  <a:gd name="T6" fmla="*/ 203813 w 2695222"/>
                  <a:gd name="T7" fmla="*/ 1041990 h 4221125"/>
                  <a:gd name="T8" fmla="*/ 177622 w 2695222"/>
                  <a:gd name="T9" fmla="*/ 1392865 h 4221125"/>
                  <a:gd name="T10" fmla="*/ 467865 w 2695222"/>
                  <a:gd name="T11" fmla="*/ 1669311 h 4221125"/>
                  <a:gd name="T12" fmla="*/ 424985 w 2695222"/>
                  <a:gd name="T13" fmla="*/ 1998921 h 4221125"/>
                  <a:gd name="T14" fmla="*/ 234168 w 2695222"/>
                  <a:gd name="T15" fmla="*/ 2234227 h 4221125"/>
                  <a:gd name="T16" fmla="*/ 377250 w 2695222"/>
                  <a:gd name="T17" fmla="*/ 2392325 h 4221125"/>
                  <a:gd name="T18" fmla="*/ 1562986 w 2695222"/>
                  <a:gd name="T19" fmla="*/ 2551814 h 4221125"/>
                  <a:gd name="T20" fmla="*/ 2227201 w 2695222"/>
                  <a:gd name="T21" fmla="*/ 2796362 h 4221125"/>
                  <a:gd name="T22" fmla="*/ 2623399 w 2695222"/>
                  <a:gd name="T23" fmla="*/ 3083441 h 4221125"/>
                  <a:gd name="T24" fmla="*/ 2658139 w 2695222"/>
                  <a:gd name="T25" fmla="*/ 4221125 h 4221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95222" h="4221125">
                    <a:moveTo>
                      <a:pt x="0" y="0"/>
                    </a:moveTo>
                    <a:cubicBezTo>
                      <a:pt x="10349" y="94807"/>
                      <a:pt x="20698" y="189614"/>
                      <a:pt x="30823" y="329609"/>
                    </a:cubicBezTo>
                    <a:cubicBezTo>
                      <a:pt x="40948" y="469604"/>
                      <a:pt x="31920" y="721242"/>
                      <a:pt x="60752" y="839972"/>
                    </a:cubicBezTo>
                    <a:cubicBezTo>
                      <a:pt x="89584" y="958702"/>
                      <a:pt x="184335" y="949841"/>
                      <a:pt x="203813" y="1041990"/>
                    </a:cubicBezTo>
                    <a:cubicBezTo>
                      <a:pt x="223291" y="1134139"/>
                      <a:pt x="133613" y="1288312"/>
                      <a:pt x="177622" y="1392865"/>
                    </a:cubicBezTo>
                    <a:cubicBezTo>
                      <a:pt x="221631" y="1497418"/>
                      <a:pt x="426638" y="1568302"/>
                      <a:pt x="467865" y="1669311"/>
                    </a:cubicBezTo>
                    <a:cubicBezTo>
                      <a:pt x="509092" y="1770320"/>
                      <a:pt x="463935" y="1904768"/>
                      <a:pt x="424985" y="1998921"/>
                    </a:cubicBezTo>
                    <a:cubicBezTo>
                      <a:pt x="386035" y="2093074"/>
                      <a:pt x="242124" y="2168660"/>
                      <a:pt x="234168" y="2234227"/>
                    </a:cubicBezTo>
                    <a:cubicBezTo>
                      <a:pt x="226212" y="2299794"/>
                      <a:pt x="155780" y="2339394"/>
                      <a:pt x="377250" y="2392325"/>
                    </a:cubicBezTo>
                    <a:cubicBezTo>
                      <a:pt x="598720" y="2445256"/>
                      <a:pt x="1254661" y="2484475"/>
                      <a:pt x="1562986" y="2551814"/>
                    </a:cubicBezTo>
                    <a:cubicBezTo>
                      <a:pt x="1871311" y="2619153"/>
                      <a:pt x="2050466" y="2707758"/>
                      <a:pt x="2227201" y="2796362"/>
                    </a:cubicBezTo>
                    <a:cubicBezTo>
                      <a:pt x="2403936" y="2884966"/>
                      <a:pt x="2551576" y="2845980"/>
                      <a:pt x="2623399" y="3083441"/>
                    </a:cubicBezTo>
                    <a:cubicBezTo>
                      <a:pt x="2695222" y="3320902"/>
                      <a:pt x="2676680" y="3771013"/>
                      <a:pt x="2658139" y="4221125"/>
                    </a:cubicBezTo>
                  </a:path>
                </a:pathLst>
              </a:custGeom>
              <a:noFill/>
              <a:ln w="19050" cap="flat" cmpd="sng" algn="ctr">
                <a:solidFill>
                  <a:srgbClr val="622A76"/>
                </a:solidFill>
                <a:prstDash val="solid"/>
                <a:round/>
                <a:headEnd/>
                <a:tailEnd/>
              </a:ln>
              <a:effectLst/>
              <a:extLst>
                <a:ext uri="{909E8E84-426E-40DD-AFC4-6F175D3DCCD1}">
                  <a14:hiddenFill xmlns:a14="http://schemas.microsoft.com/office/drawing/2010/main">
                    <a:solidFill>
                      <a:srgbClr val="5B9BD5"/>
                    </a:solidFill>
                  </a14:hiddenFill>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grpSp>
        <p:sp>
          <p:nvSpPr>
            <p:cNvPr id="28" name="Rectangle 27"/>
            <p:cNvSpPr>
              <a:spLocks noChangeAspect="1" noChangeArrowheads="1"/>
            </p:cNvSpPr>
            <p:nvPr/>
          </p:nvSpPr>
          <p:spPr bwMode="auto">
            <a:xfrm>
              <a:off x="-43491" y="6429114"/>
              <a:ext cx="12308062" cy="436631"/>
            </a:xfrm>
            <a:prstGeom prst="rect">
              <a:avLst/>
            </a:prstGeom>
            <a:solidFill>
              <a:srgbClr val="622A76"/>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dirty="0"/>
            </a:p>
          </p:txBody>
        </p:sp>
        <p:grpSp>
          <p:nvGrpSpPr>
            <p:cNvPr id="29" name="Group 28"/>
            <p:cNvGrpSpPr>
              <a:grpSpLocks/>
            </p:cNvGrpSpPr>
            <p:nvPr/>
          </p:nvGrpSpPr>
          <p:grpSpPr bwMode="auto">
            <a:xfrm>
              <a:off x="5087873" y="6280995"/>
              <a:ext cx="564141" cy="351622"/>
              <a:chOff x="108157454" y="106894158"/>
              <a:chExt cx="550022" cy="382240"/>
            </a:xfrm>
          </p:grpSpPr>
          <p:sp>
            <p:nvSpPr>
              <p:cNvPr id="35" name="WordArt 55"/>
              <p:cNvSpPr>
                <a:spLocks noChangeAspect="1" noChangeArrowheads="1" noChangeShapeType="1" noTextEdit="1"/>
              </p:cNvSpPr>
              <p:nvPr/>
            </p:nvSpPr>
            <p:spPr bwMode="auto">
              <a:xfrm>
                <a:off x="108157454" y="106894158"/>
                <a:ext cx="550022" cy="119589"/>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buNone/>
                </a:pPr>
                <a:r>
                  <a:rPr lang="en-GB" sz="3600" b="1" kern="10" spc="0" dirty="0">
                    <a:ln>
                      <a:noFill/>
                    </a:ln>
                    <a:solidFill>
                      <a:srgbClr val="622A76"/>
                    </a:solidFill>
                    <a:effectLst/>
                    <a:latin typeface="Arial Black" panose="020B0A04020102020204" pitchFamily="34" charset="0"/>
                  </a:rPr>
                  <a:t>Integrated</a:t>
                </a:r>
              </a:p>
            </p:txBody>
          </p:sp>
          <p:sp>
            <p:nvSpPr>
              <p:cNvPr id="36" name="WordArt 56"/>
              <p:cNvSpPr>
                <a:spLocks noChangeAspect="1" noChangeArrowheads="1" noChangeShapeType="1" noTextEdit="1"/>
              </p:cNvSpPr>
              <p:nvPr/>
            </p:nvSpPr>
            <p:spPr bwMode="auto">
              <a:xfrm>
                <a:off x="108284480" y="107043555"/>
                <a:ext cx="293677" cy="92923"/>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buNone/>
                </a:pPr>
                <a:r>
                  <a:rPr lang="en-GB" sz="3600" b="1" kern="10" spc="0" dirty="0">
                    <a:ln>
                      <a:noFill/>
                    </a:ln>
                    <a:solidFill>
                      <a:srgbClr val="622A76"/>
                    </a:solidFill>
                    <a:effectLst/>
                    <a:latin typeface="Arial Black" panose="020B0A04020102020204" pitchFamily="34" charset="0"/>
                  </a:rPr>
                  <a:t>Place</a:t>
                </a:r>
              </a:p>
            </p:txBody>
          </p:sp>
          <p:sp>
            <p:nvSpPr>
              <p:cNvPr id="37" name="WordArt 57"/>
              <p:cNvSpPr>
                <a:spLocks noChangeAspect="1" noChangeArrowheads="1" noChangeShapeType="1" noTextEdit="1"/>
              </p:cNvSpPr>
              <p:nvPr/>
            </p:nvSpPr>
            <p:spPr bwMode="auto">
              <a:xfrm>
                <a:off x="108298541" y="107183009"/>
                <a:ext cx="268444" cy="93389"/>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buNone/>
                </a:pPr>
                <a:r>
                  <a:rPr lang="en-GB" sz="3600" b="1" kern="10" spc="0" dirty="0">
                    <a:ln>
                      <a:noFill/>
                    </a:ln>
                    <a:solidFill>
                      <a:srgbClr val="622A76"/>
                    </a:solidFill>
                    <a:effectLst/>
                    <a:latin typeface="Arial Black" panose="020B0A04020102020204" pitchFamily="34" charset="0"/>
                  </a:rPr>
                  <a:t>Work</a:t>
                </a:r>
              </a:p>
            </p:txBody>
          </p:sp>
        </p:grpSp>
        <p:sp>
          <p:nvSpPr>
            <p:cNvPr id="30" name="WordArt 63"/>
            <p:cNvSpPr>
              <a:spLocks noChangeAspect="1" noChangeArrowheads="1" noChangeShapeType="1" noTextEdit="1"/>
            </p:cNvSpPr>
            <p:nvPr/>
          </p:nvSpPr>
          <p:spPr bwMode="auto">
            <a:xfrm>
              <a:off x="5756342" y="6507682"/>
              <a:ext cx="551261" cy="108191"/>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buNone/>
              </a:pPr>
              <a:r>
                <a:rPr lang="en-GB" sz="3600" b="1" kern="10" spc="0" dirty="0">
                  <a:ln>
                    <a:noFill/>
                  </a:ln>
                  <a:solidFill>
                    <a:srgbClr val="622A76"/>
                  </a:solidFill>
                  <a:effectLst/>
                  <a:latin typeface="Arial Black" panose="020B0A04020102020204" pitchFamily="34" charset="0"/>
                </a:rPr>
                <a:t>Community</a:t>
              </a:r>
            </a:p>
          </p:txBody>
        </p:sp>
        <p:sp>
          <p:nvSpPr>
            <p:cNvPr id="31" name="WordArt 64"/>
            <p:cNvSpPr>
              <a:spLocks noChangeAspect="1" noChangeArrowheads="1" noChangeShapeType="1" noTextEdit="1"/>
            </p:cNvSpPr>
            <p:nvPr/>
          </p:nvSpPr>
          <p:spPr bwMode="auto">
            <a:xfrm>
              <a:off x="5856806" y="6662241"/>
              <a:ext cx="359350" cy="113343"/>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buNone/>
              </a:pPr>
              <a:r>
                <a:rPr lang="en-GB" sz="3600" b="1" kern="10" spc="0" dirty="0">
                  <a:ln>
                    <a:noFill/>
                  </a:ln>
                  <a:solidFill>
                    <a:srgbClr val="622A76"/>
                  </a:solidFill>
                  <a:effectLst/>
                  <a:latin typeface="Arial Black" panose="020B0A04020102020204" pitchFamily="34" charset="0"/>
                </a:rPr>
                <a:t>Assets</a:t>
              </a:r>
            </a:p>
          </p:txBody>
        </p:sp>
        <p:sp>
          <p:nvSpPr>
            <p:cNvPr id="32" name="WordArt 71"/>
            <p:cNvSpPr>
              <a:spLocks noChangeAspect="1" noChangeArrowheads="1" noChangeShapeType="1" noTextEdit="1"/>
            </p:cNvSpPr>
            <p:nvPr/>
          </p:nvSpPr>
          <p:spPr bwMode="auto">
            <a:xfrm>
              <a:off x="3276955" y="6411082"/>
              <a:ext cx="249871" cy="88872"/>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buNone/>
              </a:pPr>
              <a:r>
                <a:rPr lang="en-GB" sz="3600" b="1" kern="10" spc="0" dirty="0">
                  <a:ln>
                    <a:noFill/>
                  </a:ln>
                  <a:solidFill>
                    <a:srgbClr val="622A76"/>
                  </a:solidFill>
                  <a:effectLst/>
                  <a:latin typeface="Arial Black" panose="020B0A04020102020204" pitchFamily="34" charset="0"/>
                </a:rPr>
                <a:t>0-25</a:t>
              </a:r>
            </a:p>
          </p:txBody>
        </p:sp>
        <p:sp>
          <p:nvSpPr>
            <p:cNvPr id="33" name="WordArt 72"/>
            <p:cNvSpPr>
              <a:spLocks noChangeAspect="1" noChangeArrowheads="1" noChangeShapeType="1" noTextEdit="1"/>
            </p:cNvSpPr>
            <p:nvPr/>
          </p:nvSpPr>
          <p:spPr bwMode="auto">
            <a:xfrm>
              <a:off x="3135276" y="6541170"/>
              <a:ext cx="543533" cy="91447"/>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buNone/>
              </a:pPr>
              <a:r>
                <a:rPr lang="en-GB" sz="3600" b="1" kern="10" spc="0" dirty="0">
                  <a:ln>
                    <a:noFill/>
                  </a:ln>
                  <a:solidFill>
                    <a:srgbClr val="622A76"/>
                  </a:solidFill>
                  <a:effectLst/>
                  <a:latin typeface="Arial Black" panose="020B0A04020102020204" pitchFamily="34" charset="0"/>
                </a:rPr>
                <a:t>Transformation</a:t>
              </a:r>
            </a:p>
          </p:txBody>
        </p:sp>
        <p:sp>
          <p:nvSpPr>
            <p:cNvPr id="34" name="WordArt 73"/>
            <p:cNvSpPr>
              <a:spLocks noChangeAspect="1" noChangeArrowheads="1" noChangeShapeType="1" noTextEdit="1"/>
            </p:cNvSpPr>
            <p:nvPr/>
          </p:nvSpPr>
          <p:spPr bwMode="auto">
            <a:xfrm>
              <a:off x="3204827" y="6684136"/>
              <a:ext cx="392838" cy="81144"/>
            </a:xfrm>
            <a:prstGeom prst="rect">
              <a:avLst/>
            </a:prstGeom>
            <a:extLst>
              <a:ext uri="{91240B29-F687-4F45-9708-019B960494DF}">
                <a14:hiddenLine xmlns:a14="http://schemas.microsoft.com/office/drawing/2010/main" w="15875" algn="ctr">
                  <a:solidFill>
                    <a:srgbClr val="1F497D"/>
                  </a:solidFill>
                  <a:round/>
                  <a:headEnd/>
                  <a:tailEnd/>
                </a14:hiddenLine>
              </a:ext>
              <a:ext uri="{AF507438-7753-43E0-B8FC-AC1667EBCBE1}">
                <a14:hiddenEffects xmlns:a14="http://schemas.microsoft.com/office/drawing/2010/main">
                  <a:effectLst/>
                </a14:hiddenEffects>
              </a:ext>
            </a:extLst>
          </p:spPr>
          <p:txBody>
            <a:bodyPr wrap="none" numCol="1"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buNone/>
              </a:pPr>
              <a:r>
                <a:rPr lang="en-GB" sz="3600" b="1" kern="10" spc="0" dirty="0">
                  <a:ln>
                    <a:noFill/>
                  </a:ln>
                  <a:solidFill>
                    <a:srgbClr val="622A76"/>
                  </a:solidFill>
                  <a:effectLst/>
                  <a:latin typeface="Arial Black" panose="020B0A04020102020204" pitchFamily="34" charset="0"/>
                </a:rPr>
                <a:t>Initiative</a:t>
              </a:r>
            </a:p>
          </p:txBody>
        </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999" y="1321562"/>
            <a:ext cx="2134939" cy="2041414"/>
          </a:xfrm>
          <a:prstGeom prst="rect">
            <a:avLst/>
          </a:prstGeom>
        </p:spPr>
      </p:pic>
    </p:spTree>
    <p:extLst>
      <p:ext uri="{BB962C8B-B14F-4D97-AF65-F5344CB8AC3E}">
        <p14:creationId xmlns:p14="http://schemas.microsoft.com/office/powerpoint/2010/main" val="238509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07" y="37322"/>
            <a:ext cx="11443447" cy="1325563"/>
          </a:xfrm>
        </p:spPr>
        <p:txBody>
          <a:bodyPr>
            <a:normAutofit/>
          </a:bodyPr>
          <a:lstStyle/>
          <a:p>
            <a:r>
              <a:rPr lang="en-GB" sz="4000" b="1" dirty="0">
                <a:solidFill>
                  <a:srgbClr val="7030A0"/>
                </a:solidFill>
                <a:latin typeface="Arial" panose="020B0604020202020204" pitchFamily="34" charset="0"/>
                <a:cs typeface="Arial" panose="020B0604020202020204" pitchFamily="34" charset="0"/>
              </a:rPr>
              <a:t>Wellbeing Matters</a:t>
            </a:r>
            <a:r>
              <a:rPr lang="en-GB" sz="4000" dirty="0">
                <a:solidFill>
                  <a:srgbClr val="7030A0"/>
                </a:solidFill>
                <a:latin typeface="Arial" panose="020B0604020202020204" pitchFamily="34" charset="0"/>
                <a:cs typeface="Arial" panose="020B0604020202020204" pitchFamily="34" charset="0"/>
              </a:rPr>
              <a:t> –</a:t>
            </a:r>
            <a:r>
              <a:rPr lang="en-GB" sz="4000" b="1" dirty="0">
                <a:solidFill>
                  <a:srgbClr val="7030A0"/>
                </a:solidFill>
                <a:latin typeface="Arial" panose="020B0604020202020204" pitchFamily="34" charset="0"/>
                <a:cs typeface="Arial" panose="020B0604020202020204" pitchFamily="34" charset="0"/>
              </a:rPr>
              <a:t> </a:t>
            </a:r>
            <a:r>
              <a:rPr lang="en-GB" sz="4000" dirty="0">
                <a:solidFill>
                  <a:srgbClr val="7030A0"/>
                </a:solidFill>
                <a:latin typeface="Arial" panose="020B0604020202020204" pitchFamily="34" charset="0"/>
                <a:cs typeface="Arial" panose="020B0604020202020204" pitchFamily="34" charset="0"/>
              </a:rPr>
              <a:t>two goals </a:t>
            </a:r>
          </a:p>
        </p:txBody>
      </p:sp>
      <p:sp>
        <p:nvSpPr>
          <p:cNvPr id="3" name="Content Placeholder 2"/>
          <p:cNvSpPr>
            <a:spLocks noGrp="1"/>
          </p:cNvSpPr>
          <p:nvPr>
            <p:ph idx="1"/>
          </p:nvPr>
        </p:nvSpPr>
        <p:spPr>
          <a:xfrm>
            <a:off x="420381" y="1678265"/>
            <a:ext cx="11278560" cy="4244454"/>
          </a:xfrm>
          <a:solidFill>
            <a:schemeClr val="bg1"/>
          </a:solidFill>
        </p:spPr>
        <p:txBody>
          <a:bodyPr>
            <a:normAutofit/>
          </a:bodyPr>
          <a:lstStyle/>
          <a:p>
            <a:pPr marL="0" lvl="0" indent="0">
              <a:buNone/>
            </a:pPr>
            <a:endParaRPr lang="en-GB" sz="1200" dirty="0">
              <a:latin typeface="Arial" panose="020B0604020202020204" pitchFamily="34" charset="0"/>
              <a:cs typeface="Arial" panose="020B0604020202020204" pitchFamily="34" charset="0"/>
            </a:endParaRPr>
          </a:p>
          <a:p>
            <a:pPr lvl="0">
              <a:buClr>
                <a:srgbClr val="002060"/>
              </a:buClr>
              <a:buFont typeface="Wingdings" panose="05000000000000000000" pitchFamily="2" charset="2"/>
              <a:buChar char="§"/>
            </a:pPr>
            <a:r>
              <a:rPr lang="en-GB" sz="2800" dirty="0">
                <a:latin typeface="Arial" panose="020B0604020202020204" pitchFamily="34" charset="0"/>
                <a:cs typeface="Arial" panose="020B0604020202020204" pitchFamily="34" charset="0"/>
              </a:rPr>
              <a:t>To help reduce inappropriate demand on costly areas of health provision in Salford</a:t>
            </a:r>
          </a:p>
          <a:p>
            <a:pPr marL="0" indent="0">
              <a:buClr>
                <a:srgbClr val="002060"/>
              </a:buClr>
              <a:buNone/>
            </a:pPr>
            <a:endParaRPr lang="en-GB" sz="1200" dirty="0">
              <a:latin typeface="Arial" panose="020B0604020202020204" pitchFamily="34" charset="0"/>
              <a:cs typeface="Arial" panose="020B0604020202020204" pitchFamily="34" charset="0"/>
            </a:endParaRPr>
          </a:p>
          <a:p>
            <a:pPr lvl="0">
              <a:buClr>
                <a:srgbClr val="002060"/>
              </a:buClr>
              <a:buFont typeface="Wingdings" panose="05000000000000000000" pitchFamily="2" charset="2"/>
              <a:buChar char="§"/>
            </a:pPr>
            <a:r>
              <a:rPr lang="en-GB" sz="2800" dirty="0">
                <a:latin typeface="Arial" panose="020B0604020202020204" pitchFamily="34" charset="0"/>
                <a:cs typeface="Arial" panose="020B0604020202020204" pitchFamily="34" charset="0"/>
              </a:rPr>
              <a:t>To contribute to improving the health and wider wellbeing of Salford residents through person and community-centred approaches, including the creation of a social prescribing model for Salford alongside wider support for the VCSE eco-system</a:t>
            </a:r>
          </a:p>
          <a:p>
            <a:pPr marL="0" indent="0">
              <a:buNone/>
            </a:pPr>
            <a:endParaRPr lang="en-GB" dirty="0">
              <a:latin typeface="Arial" panose="020B0604020202020204" pitchFamily="34" charset="0"/>
              <a:cs typeface="Arial" panose="020B0604020202020204" pitchFamily="34" charset="0"/>
            </a:endParaRPr>
          </a:p>
          <a:p>
            <a:endParaRPr lang="en-GB" dirty="0"/>
          </a:p>
          <a:p>
            <a:endParaRPr lang="en-GB" dirty="0"/>
          </a:p>
          <a:p>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20497" y="234295"/>
            <a:ext cx="1378444" cy="131805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73294" y="6318494"/>
            <a:ext cx="1725647" cy="468622"/>
          </a:xfrm>
          <a:prstGeom prst="rect">
            <a:avLst/>
          </a:prstGeom>
        </p:spPr>
      </p:pic>
    </p:spTree>
    <p:extLst>
      <p:ext uri="{BB962C8B-B14F-4D97-AF65-F5344CB8AC3E}">
        <p14:creationId xmlns:p14="http://schemas.microsoft.com/office/powerpoint/2010/main" val="114403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4" name="Google Shape;124;p2" descr="Hand shake icon"/>
          <p:cNvPicPr preferRelativeResize="0"/>
          <p:nvPr/>
        </p:nvPicPr>
        <p:blipFill rotWithShape="1">
          <a:blip r:embed="rId3">
            <a:alphaModFix/>
          </a:blip>
          <a:srcRect/>
          <a:stretch/>
        </p:blipFill>
        <p:spPr>
          <a:xfrm>
            <a:off x="10064159" y="5231809"/>
            <a:ext cx="1866900" cy="1168400"/>
          </a:xfrm>
          <a:prstGeom prst="rect">
            <a:avLst/>
          </a:prstGeom>
          <a:noFill/>
          <a:ln>
            <a:noFill/>
          </a:ln>
        </p:spPr>
      </p:pic>
      <p:sp>
        <p:nvSpPr>
          <p:cNvPr id="127" name="Google Shape;127;p2"/>
          <p:cNvSpPr txBox="1"/>
          <p:nvPr/>
        </p:nvSpPr>
        <p:spPr>
          <a:xfrm>
            <a:off x="727314" y="2356199"/>
            <a:ext cx="10932542" cy="2677616"/>
          </a:xfrm>
          <a:prstGeom prst="rect">
            <a:avLst/>
          </a:prstGeom>
          <a:noFill/>
          <a:ln>
            <a:noFill/>
          </a:ln>
        </p:spPr>
        <p:txBody>
          <a:bodyPr spcFirstLastPara="1" wrap="square" lIns="91425" tIns="45700" rIns="91425" bIns="45700" anchor="t" anchorCtr="0">
            <a:spAutoFit/>
          </a:bodyPr>
          <a:lstStyle/>
          <a:p>
            <a:pPr marL="285750" indent="-285750">
              <a:buClr>
                <a:srgbClr val="000000"/>
              </a:buClr>
              <a:buSzPts val="2400"/>
              <a:buFont typeface="Arial"/>
              <a:buChar char="•"/>
            </a:pPr>
            <a:r>
              <a:rPr lang="en-US" sz="2800" b="1">
                <a:solidFill>
                  <a:schemeClr val="dk1"/>
                </a:solidFill>
                <a:latin typeface="Calibri"/>
                <a:cs typeface="Calibri"/>
              </a:rPr>
              <a:t>Closed Captions </a:t>
            </a:r>
            <a:r>
              <a:rPr lang="en-US" sz="2800">
                <a:solidFill>
                  <a:schemeClr val="dk1"/>
                </a:solidFill>
                <a:latin typeface="Calibri"/>
                <a:cs typeface="Calibri"/>
              </a:rPr>
              <a:t>are available – turn these on at the bottom </a:t>
            </a:r>
            <a:endParaRPr lang="en-US" sz="2800" b="1">
              <a:solidFill>
                <a:schemeClr val="dk1"/>
              </a:solidFill>
              <a:latin typeface="Calibri"/>
              <a:cs typeface="Calibri"/>
            </a:endParaRPr>
          </a:p>
          <a:p>
            <a:pPr>
              <a:buClr>
                <a:srgbClr val="000000"/>
              </a:buClr>
              <a:buSzPts val="2400"/>
            </a:pPr>
            <a:r>
              <a:rPr lang="en-US" sz="2800">
                <a:solidFill>
                  <a:schemeClr val="dk1"/>
                </a:solidFill>
                <a:latin typeface="Calibri"/>
                <a:cs typeface="Calibri"/>
              </a:rPr>
              <a:t>    of your screen</a:t>
            </a:r>
            <a:endParaRPr lang="en-US" sz="2800" b="1">
              <a:solidFill>
                <a:schemeClr val="dk1"/>
              </a:solidFill>
              <a:latin typeface="Calibri"/>
              <a:cs typeface="Calibri"/>
            </a:endParaRPr>
          </a:p>
          <a:p>
            <a:pPr marL="285750" indent="-285750">
              <a:buClr>
                <a:srgbClr val="000000"/>
              </a:buClr>
              <a:buSzPts val="2400"/>
              <a:buFont typeface="Arial"/>
              <a:buChar char="•"/>
            </a:pPr>
            <a:endParaRPr lang="en-US" sz="2800">
              <a:solidFill>
                <a:schemeClr val="dk1"/>
              </a:solidFill>
              <a:latin typeface="Calibri"/>
              <a:cs typeface="Calibri"/>
            </a:endParaRPr>
          </a:p>
          <a:p>
            <a:pPr marL="285750" indent="-285750">
              <a:buClr>
                <a:srgbClr val="000000"/>
              </a:buClr>
              <a:buSzPts val="2400"/>
              <a:buFont typeface="Arial"/>
              <a:buChar char="•"/>
            </a:pPr>
            <a:r>
              <a:rPr lang="en-US" sz="2800" b="1">
                <a:solidFill>
                  <a:schemeClr val="dk1"/>
                </a:solidFill>
                <a:latin typeface="Calibri"/>
                <a:cs typeface="Calibri"/>
              </a:rPr>
              <a:t>BSL interpretation </a:t>
            </a:r>
            <a:r>
              <a:rPr lang="en-US" sz="2800">
                <a:solidFill>
                  <a:schemeClr val="dk1"/>
                </a:solidFill>
                <a:latin typeface="Calibri"/>
                <a:cs typeface="Calibri"/>
              </a:rPr>
              <a:t>is available – the interpreters will be </a:t>
            </a:r>
            <a:r>
              <a:rPr lang="en-US" sz="2800" err="1">
                <a:solidFill>
                  <a:schemeClr val="dk1"/>
                </a:solidFill>
                <a:latin typeface="Calibri"/>
                <a:cs typeface="Calibri"/>
              </a:rPr>
              <a:t>spotlit</a:t>
            </a:r>
            <a:r>
              <a:rPr lang="en-US" sz="2800">
                <a:solidFill>
                  <a:schemeClr val="dk1"/>
                </a:solidFill>
                <a:latin typeface="Calibri"/>
                <a:cs typeface="Calibri"/>
              </a:rPr>
              <a:t> </a:t>
            </a:r>
          </a:p>
          <a:p>
            <a:pPr marL="285750" indent="-285750">
              <a:buClr>
                <a:srgbClr val="000000"/>
              </a:buClr>
              <a:buSzPts val="2400"/>
              <a:buFont typeface="Arial"/>
              <a:buChar char="•"/>
            </a:pPr>
            <a:endParaRPr lang="en-US" sz="2800">
              <a:solidFill>
                <a:schemeClr val="dk1"/>
              </a:solidFill>
              <a:latin typeface="Calibri"/>
              <a:cs typeface="Calibri"/>
            </a:endParaRPr>
          </a:p>
          <a:p>
            <a:pPr marL="285750" indent="-285750">
              <a:buClr>
                <a:srgbClr val="000000"/>
              </a:buClr>
              <a:buSzPts val="2400"/>
              <a:buFont typeface="Arial"/>
              <a:buChar char="•"/>
            </a:pPr>
            <a:r>
              <a:rPr lang="en-US" sz="2800">
                <a:solidFill>
                  <a:schemeClr val="dk1"/>
                </a:solidFill>
                <a:latin typeface="Calibri"/>
                <a:cs typeface="Calibri"/>
              </a:rPr>
              <a:t>Please put any technical questions into the chat </a:t>
            </a:r>
          </a:p>
        </p:txBody>
      </p:sp>
      <p:sp>
        <p:nvSpPr>
          <p:cNvPr id="4" name="Google Shape;123;p2">
            <a:extLst>
              <a:ext uri="{FF2B5EF4-FFF2-40B4-BE49-F238E27FC236}">
                <a16:creationId xmlns:a16="http://schemas.microsoft.com/office/drawing/2014/main" id="{A8D9EDD4-B558-4F6C-B5DA-DE0B89414DFF}"/>
              </a:ext>
            </a:extLst>
          </p:cNvPr>
          <p:cNvSpPr txBox="1">
            <a:spLocks noGrp="1"/>
          </p:cNvSpPr>
          <p:nvPr>
            <p:ph type="title"/>
          </p:nvPr>
        </p:nvSpPr>
        <p:spPr>
          <a:xfrm>
            <a:off x="1651580" y="589985"/>
            <a:ext cx="8888839" cy="1258262"/>
          </a:xfrm>
          <a:prstGeom prst="rect">
            <a:avLst/>
          </a:prstGeom>
          <a:noFill/>
          <a:ln>
            <a:noFill/>
          </a:ln>
        </p:spPr>
        <p:txBody>
          <a:bodyPr spcFirstLastPara="1" wrap="square" lIns="91425" tIns="45700" rIns="91425" bIns="45700" anchor="ctr" anchorCtr="0">
            <a:noAutofit/>
          </a:bodyPr>
          <a:lstStyle/>
          <a:p>
            <a:pPr>
              <a:buSzPts val="4000"/>
            </a:pPr>
            <a:r>
              <a:rPr lang="en-US">
                <a:latin typeface="Calibri"/>
                <a:cs typeface="Calibri Light"/>
              </a:rPr>
              <a:t>Accessibility</a:t>
            </a:r>
            <a:endParaRPr lang="en-US">
              <a:latin typeface="Calibri"/>
              <a:ea typeface="Calibri"/>
              <a:cs typeface="Calibri Light"/>
            </a:endParaRPr>
          </a:p>
        </p:txBody>
      </p:sp>
    </p:spTree>
    <p:extLst>
      <p:ext uri="{BB962C8B-B14F-4D97-AF65-F5344CB8AC3E}">
        <p14:creationId xmlns:p14="http://schemas.microsoft.com/office/powerpoint/2010/main" val="3113505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87" y="-855"/>
            <a:ext cx="11443447" cy="1325563"/>
          </a:xfrm>
        </p:spPr>
        <p:txBody>
          <a:bodyPr>
            <a:normAutofit/>
          </a:bodyPr>
          <a:lstStyle/>
          <a:p>
            <a:r>
              <a:rPr lang="en-GB" sz="4000" b="1" dirty="0">
                <a:solidFill>
                  <a:srgbClr val="7030A0"/>
                </a:solidFill>
                <a:latin typeface="Arial" panose="020B0604020202020204" pitchFamily="34" charset="0"/>
                <a:cs typeface="Arial" panose="020B0604020202020204" pitchFamily="34" charset="0"/>
              </a:rPr>
              <a:t>Background </a:t>
            </a:r>
            <a:endParaRPr lang="en-GB" sz="4000" dirty="0">
              <a:solidFill>
                <a:srgbClr val="7030A0"/>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81887" y="1324708"/>
            <a:ext cx="11942727" cy="5787338"/>
          </a:xfrm>
        </p:spPr>
        <p:txBody>
          <a:bodyPr>
            <a:normAutofit lnSpcReduction="10000"/>
          </a:bodyPr>
          <a:lstStyle/>
          <a:p>
            <a:pPr>
              <a:buClr>
                <a:srgbClr val="002060"/>
              </a:buClr>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VCSE led programme of work in Salford established in 2017 with GM Transformation funding</a:t>
            </a:r>
          </a:p>
          <a:p>
            <a:pPr>
              <a:buClr>
                <a:srgbClr val="002060"/>
              </a:buClr>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Strands of work - social prescribing / community connection; building the VCSE ecosystem through volunteering, voluntary action, &amp; community activities</a:t>
            </a:r>
          </a:p>
          <a:p>
            <a:pPr>
              <a:buClr>
                <a:srgbClr val="002060"/>
              </a:buClr>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Focuses on Person and Community-Centred Approaches; strengths / asset-based; generating social value </a:t>
            </a:r>
          </a:p>
          <a:p>
            <a:pPr>
              <a:buClr>
                <a:srgbClr val="002060"/>
              </a:buClr>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SCVS is the lead organisation (SRO) and the programme is delivered in  partnership with Salford Third Sector Consortium</a:t>
            </a:r>
          </a:p>
          <a:p>
            <a:pPr>
              <a:buClr>
                <a:srgbClr val="002060"/>
              </a:buClr>
              <a:buFont typeface="Arial" panose="020B0604020202020204" pitchFamily="34" charset="0"/>
              <a:buChar char="•"/>
            </a:pPr>
            <a:r>
              <a:rPr lang="en-GB" dirty="0">
                <a:solidFill>
                  <a:schemeClr val="tx1"/>
                </a:solidFill>
                <a:latin typeface="Arial" panose="020B0604020202020204" pitchFamily="34" charset="0"/>
                <a:cs typeface="Arial" panose="020B0604020202020204" pitchFamily="34" charset="0"/>
              </a:rPr>
              <a:t>Now funded by NHS GM, all 5 Salford PCNs; the Salford Integrated Mental Health, the Assoc of Colleges and Salford City Council, &amp; NHS Northern Care Alliance</a:t>
            </a:r>
            <a:endParaRPr lang="en-GB" b="1" dirty="0">
              <a:solidFill>
                <a:srgbClr val="FF0000"/>
              </a:solidFill>
              <a:latin typeface="Arial" panose="020B0604020202020204" pitchFamily="34" charset="0"/>
              <a:cs typeface="Arial" panose="020B0604020202020204" pitchFamily="34" charset="0"/>
            </a:endParaRPr>
          </a:p>
          <a:p>
            <a:pPr>
              <a:buClr>
                <a:srgbClr val="002060"/>
              </a:buClr>
              <a:buFont typeface="Arial" panose="020B0604020202020204" pitchFamily="34" charset="0"/>
              <a:buChar char="•"/>
            </a:pPr>
            <a:r>
              <a:rPr lang="en-GB" i="1" u="sng" dirty="0">
                <a:solidFill>
                  <a:schemeClr val="tx1"/>
                </a:solidFill>
                <a:latin typeface="Arial" panose="020B0604020202020204" pitchFamily="34" charset="0"/>
                <a:cs typeface="Arial" panose="020B0604020202020204" pitchFamily="34" charset="0"/>
              </a:rPr>
              <a:t>Enhanced </a:t>
            </a:r>
            <a:r>
              <a:rPr lang="en-GB" i="1" dirty="0">
                <a:solidFill>
                  <a:schemeClr val="tx1"/>
                </a:solidFill>
                <a:latin typeface="Arial" panose="020B0604020202020204" pitchFamily="34" charset="0"/>
                <a:cs typeface="Arial" panose="020B0604020202020204" pitchFamily="34" charset="0"/>
              </a:rPr>
              <a:t>by </a:t>
            </a:r>
            <a:r>
              <a:rPr lang="en-GB" dirty="0">
                <a:solidFill>
                  <a:schemeClr val="tx1"/>
                </a:solidFill>
                <a:latin typeface="Arial" panose="020B0604020202020204" pitchFamily="34" charset="0"/>
                <a:cs typeface="Arial" panose="020B0604020202020204" pitchFamily="34" charset="0"/>
              </a:rPr>
              <a:t>Salford CVS managed grant funding, which resources some of the community activity that supports social prescribing in Salford</a:t>
            </a:r>
            <a:endParaRPr lang="en-GB" dirty="0">
              <a:latin typeface="Arial" panose="020B0604020202020204" pitchFamily="34" charset="0"/>
              <a:cs typeface="Arial" panose="020B0604020202020204" pitchFamily="34" charset="0"/>
            </a:endParaRPr>
          </a:p>
          <a:p>
            <a:pPr>
              <a:buFont typeface="Arial" panose="020B0604020202020204" pitchFamily="34" charset="0"/>
              <a:buChar char="•"/>
            </a:pPr>
            <a:endParaRPr lang="en-GB" dirty="0"/>
          </a:p>
          <a:p>
            <a:endParaRPr lang="en-GB" dirty="0"/>
          </a:p>
          <a:p>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0585" y="116052"/>
            <a:ext cx="1264029" cy="1208656"/>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76656" y="227738"/>
            <a:ext cx="1814096" cy="492642"/>
          </a:xfrm>
          <a:prstGeom prst="rect">
            <a:avLst/>
          </a:prstGeom>
        </p:spPr>
      </p:pic>
    </p:spTree>
    <p:extLst>
      <p:ext uri="{BB962C8B-B14F-4D97-AF65-F5344CB8AC3E}">
        <p14:creationId xmlns:p14="http://schemas.microsoft.com/office/powerpoint/2010/main" val="2721422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Oval 76"/>
          <p:cNvSpPr/>
          <p:nvPr/>
        </p:nvSpPr>
        <p:spPr>
          <a:xfrm>
            <a:off x="4792591" y="937670"/>
            <a:ext cx="6765997" cy="580603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4" name="Oval 73"/>
          <p:cNvSpPr/>
          <p:nvPr/>
        </p:nvSpPr>
        <p:spPr>
          <a:xfrm>
            <a:off x="5386387" y="1543049"/>
            <a:ext cx="5543551" cy="467201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Oval 9"/>
          <p:cNvSpPr/>
          <p:nvPr/>
        </p:nvSpPr>
        <p:spPr>
          <a:xfrm>
            <a:off x="6245747" y="2473048"/>
            <a:ext cx="3871912" cy="2788913"/>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 name="Oval 3"/>
          <p:cNvSpPr/>
          <p:nvPr/>
        </p:nvSpPr>
        <p:spPr>
          <a:xfrm>
            <a:off x="8998956" y="2897482"/>
            <a:ext cx="1166813" cy="11633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Subtitle 2"/>
          <p:cNvSpPr>
            <a:spLocks noGrp="1"/>
          </p:cNvSpPr>
          <p:nvPr>
            <p:ph type="subTitle" idx="1"/>
          </p:nvPr>
        </p:nvSpPr>
        <p:spPr>
          <a:xfrm>
            <a:off x="7067116" y="3503166"/>
            <a:ext cx="2230582" cy="471198"/>
          </a:xfrm>
        </p:spPr>
        <p:txBody>
          <a:bodyPr>
            <a:noAutofit/>
          </a:bodyPr>
          <a:lstStyle/>
          <a:p>
            <a:r>
              <a:rPr lang="en-GB" sz="1800" b="1" dirty="0">
                <a:latin typeface="Arial" panose="020B0604020202020204" pitchFamily="34" charset="0"/>
                <a:cs typeface="Arial" panose="020B0604020202020204" pitchFamily="34" charset="0"/>
              </a:rPr>
              <a:t>VCSE Sector</a:t>
            </a:r>
          </a:p>
          <a:p>
            <a:r>
              <a:rPr lang="en-GB" sz="1800" b="1" dirty="0">
                <a:latin typeface="Arial" panose="020B0604020202020204" pitchFamily="34" charset="0"/>
                <a:cs typeface="Arial" panose="020B0604020202020204" pitchFamily="34" charset="0"/>
              </a:rPr>
              <a:t>5 Neighbourhoods</a:t>
            </a:r>
          </a:p>
        </p:txBody>
      </p:sp>
      <p:sp>
        <p:nvSpPr>
          <p:cNvPr id="6" name="Oval 5"/>
          <p:cNvSpPr/>
          <p:nvPr/>
        </p:nvSpPr>
        <p:spPr>
          <a:xfrm>
            <a:off x="8392389" y="4158715"/>
            <a:ext cx="1166813" cy="11633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 name="Oval 6"/>
          <p:cNvSpPr/>
          <p:nvPr/>
        </p:nvSpPr>
        <p:spPr>
          <a:xfrm>
            <a:off x="6769841" y="4185078"/>
            <a:ext cx="1166813" cy="11633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Oval 7"/>
          <p:cNvSpPr/>
          <p:nvPr/>
        </p:nvSpPr>
        <p:spPr>
          <a:xfrm>
            <a:off x="6173715" y="2897482"/>
            <a:ext cx="1166813" cy="11633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9" name="Oval 8"/>
          <p:cNvSpPr/>
          <p:nvPr/>
        </p:nvSpPr>
        <p:spPr>
          <a:xfrm>
            <a:off x="7599000" y="2339816"/>
            <a:ext cx="1166813" cy="11633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2" name="TextBox 11"/>
          <p:cNvSpPr txBox="1"/>
          <p:nvPr/>
        </p:nvSpPr>
        <p:spPr>
          <a:xfrm>
            <a:off x="210856" y="1075962"/>
            <a:ext cx="4452909" cy="1477328"/>
          </a:xfrm>
          <a:prstGeom prst="rect">
            <a:avLst/>
          </a:prstGeom>
          <a:solidFill>
            <a:schemeClr val="accent1">
              <a:lumMod val="40000"/>
              <a:lumOff val="60000"/>
            </a:schemeClr>
          </a:solidFill>
          <a:ln w="19050">
            <a:solidFill>
              <a:schemeClr val="tx1"/>
            </a:solidFill>
          </a:ln>
        </p:spPr>
        <p:txBody>
          <a:bodyPr wrap="square" rtlCol="0">
            <a:spAutoFit/>
          </a:bodyPr>
          <a:lstStyle/>
          <a:p>
            <a:r>
              <a:rPr lang="en-GB" b="1" dirty="0">
                <a:solidFill>
                  <a:prstClr val="black"/>
                </a:solidFill>
                <a:latin typeface="Arial" panose="020B0604020202020204" pitchFamily="34" charset="0"/>
                <a:cs typeface="Arial" panose="020B0604020202020204" pitchFamily="34" charset="0"/>
              </a:rPr>
              <a:t>Workstream 1 </a:t>
            </a:r>
            <a:r>
              <a:rPr lang="en-GB" dirty="0">
                <a:solidFill>
                  <a:prstClr val="black"/>
                </a:solidFill>
                <a:latin typeface="Arial" panose="020B0604020202020204" pitchFamily="34" charset="0"/>
                <a:cs typeface="Arial" panose="020B0604020202020204" pitchFamily="34" charset="0"/>
              </a:rPr>
              <a:t>– building a neighbourhood infrastructure with five VCSE anchor organisations, each hosting a FTE Community Connector, supported by a Social Prescribing Coordinator </a:t>
            </a:r>
          </a:p>
        </p:txBody>
      </p:sp>
      <p:sp>
        <p:nvSpPr>
          <p:cNvPr id="13" name="TextBox 12"/>
          <p:cNvSpPr txBox="1"/>
          <p:nvPr/>
        </p:nvSpPr>
        <p:spPr>
          <a:xfrm>
            <a:off x="7622923" y="2563233"/>
            <a:ext cx="1064850" cy="830997"/>
          </a:xfrm>
          <a:prstGeom prst="rect">
            <a:avLst/>
          </a:prstGeom>
          <a:noFill/>
        </p:spPr>
        <p:txBody>
          <a:bodyPr wrap="square" rtlCol="0">
            <a:spAutoFit/>
          </a:bodyPr>
          <a:lstStyle/>
          <a:p>
            <a:pPr algn="ctr"/>
            <a:r>
              <a:rPr lang="en-GB" sz="1600" dirty="0">
                <a:solidFill>
                  <a:prstClr val="black"/>
                </a:solidFill>
                <a:latin typeface="Arial" panose="020B0604020202020204" pitchFamily="34" charset="0"/>
                <a:cs typeface="Arial" panose="020B0604020202020204" pitchFamily="34" charset="0"/>
              </a:rPr>
              <a:t>VCSE ANCHOR</a:t>
            </a:r>
          </a:p>
          <a:p>
            <a:pPr algn="ctr"/>
            <a:r>
              <a:rPr lang="en-GB" sz="1600" dirty="0">
                <a:solidFill>
                  <a:prstClr val="black"/>
                </a:solidFill>
                <a:latin typeface="Arial" panose="020B0604020202020204" pitchFamily="34" charset="0"/>
                <a:cs typeface="Arial" panose="020B0604020202020204" pitchFamily="34" charset="0"/>
              </a:rPr>
              <a:t>CC</a:t>
            </a:r>
          </a:p>
        </p:txBody>
      </p:sp>
      <p:sp>
        <p:nvSpPr>
          <p:cNvPr id="14" name="TextBox 13"/>
          <p:cNvSpPr txBox="1"/>
          <p:nvPr/>
        </p:nvSpPr>
        <p:spPr>
          <a:xfrm>
            <a:off x="9072131" y="3142280"/>
            <a:ext cx="1064850" cy="830997"/>
          </a:xfrm>
          <a:prstGeom prst="rect">
            <a:avLst/>
          </a:prstGeom>
          <a:noFill/>
        </p:spPr>
        <p:txBody>
          <a:bodyPr wrap="square" rtlCol="0">
            <a:spAutoFit/>
          </a:bodyPr>
          <a:lstStyle/>
          <a:p>
            <a:pPr algn="ctr"/>
            <a:r>
              <a:rPr lang="en-GB" sz="1600" dirty="0">
                <a:solidFill>
                  <a:prstClr val="black"/>
                </a:solidFill>
                <a:latin typeface="Arial" panose="020B0604020202020204" pitchFamily="34" charset="0"/>
                <a:cs typeface="Arial" panose="020B0604020202020204" pitchFamily="34" charset="0"/>
              </a:rPr>
              <a:t>VCSE ANCHOR</a:t>
            </a:r>
          </a:p>
          <a:p>
            <a:pPr algn="ctr"/>
            <a:r>
              <a:rPr lang="en-GB" sz="1600" dirty="0">
                <a:solidFill>
                  <a:prstClr val="black"/>
                </a:solidFill>
                <a:latin typeface="Arial" panose="020B0604020202020204" pitchFamily="34" charset="0"/>
                <a:cs typeface="Arial" panose="020B0604020202020204" pitchFamily="34" charset="0"/>
              </a:rPr>
              <a:t>CC</a:t>
            </a:r>
          </a:p>
        </p:txBody>
      </p:sp>
      <p:sp>
        <p:nvSpPr>
          <p:cNvPr id="15" name="TextBox 14"/>
          <p:cNvSpPr txBox="1"/>
          <p:nvPr/>
        </p:nvSpPr>
        <p:spPr>
          <a:xfrm>
            <a:off x="8455943" y="4274349"/>
            <a:ext cx="1064850" cy="923330"/>
          </a:xfrm>
          <a:prstGeom prst="rect">
            <a:avLst/>
          </a:prstGeom>
          <a:noFill/>
        </p:spPr>
        <p:txBody>
          <a:bodyPr wrap="square" rtlCol="0">
            <a:spAutoFit/>
          </a:bodyPr>
          <a:lstStyle/>
          <a:p>
            <a:pPr algn="ctr"/>
            <a:r>
              <a:rPr lang="en-GB" dirty="0">
                <a:solidFill>
                  <a:prstClr val="black"/>
                </a:solidFill>
              </a:rPr>
              <a:t>VCSE ANCHOR</a:t>
            </a:r>
          </a:p>
          <a:p>
            <a:pPr algn="ctr"/>
            <a:r>
              <a:rPr lang="en-GB" dirty="0">
                <a:solidFill>
                  <a:prstClr val="black"/>
                </a:solidFill>
              </a:rPr>
              <a:t>CC</a:t>
            </a:r>
          </a:p>
        </p:txBody>
      </p:sp>
      <p:sp>
        <p:nvSpPr>
          <p:cNvPr id="16" name="TextBox 15"/>
          <p:cNvSpPr txBox="1"/>
          <p:nvPr/>
        </p:nvSpPr>
        <p:spPr>
          <a:xfrm>
            <a:off x="6225016" y="3121532"/>
            <a:ext cx="1064850" cy="830997"/>
          </a:xfrm>
          <a:prstGeom prst="rect">
            <a:avLst/>
          </a:prstGeom>
          <a:noFill/>
        </p:spPr>
        <p:txBody>
          <a:bodyPr wrap="square" rtlCol="0">
            <a:spAutoFit/>
          </a:bodyPr>
          <a:lstStyle/>
          <a:p>
            <a:pPr algn="ctr"/>
            <a:r>
              <a:rPr lang="en-GB" sz="1600" dirty="0">
                <a:solidFill>
                  <a:prstClr val="black"/>
                </a:solidFill>
                <a:latin typeface="Arial" panose="020B0604020202020204" pitchFamily="34" charset="0"/>
                <a:cs typeface="Arial" panose="020B0604020202020204" pitchFamily="34" charset="0"/>
              </a:rPr>
              <a:t>VCSE ANCHOR</a:t>
            </a:r>
          </a:p>
          <a:p>
            <a:pPr algn="ctr"/>
            <a:r>
              <a:rPr lang="en-GB" sz="1600" dirty="0">
                <a:solidFill>
                  <a:prstClr val="black"/>
                </a:solidFill>
                <a:latin typeface="Arial" panose="020B0604020202020204" pitchFamily="34" charset="0"/>
                <a:cs typeface="Arial" panose="020B0604020202020204" pitchFamily="34" charset="0"/>
              </a:rPr>
              <a:t>CC</a:t>
            </a:r>
          </a:p>
        </p:txBody>
      </p:sp>
      <p:sp>
        <p:nvSpPr>
          <p:cNvPr id="17" name="TextBox 16"/>
          <p:cNvSpPr txBox="1"/>
          <p:nvPr/>
        </p:nvSpPr>
        <p:spPr>
          <a:xfrm>
            <a:off x="6783102" y="4299933"/>
            <a:ext cx="1114851" cy="830997"/>
          </a:xfrm>
          <a:prstGeom prst="rect">
            <a:avLst/>
          </a:prstGeom>
          <a:noFill/>
        </p:spPr>
        <p:txBody>
          <a:bodyPr wrap="square" rtlCol="0">
            <a:spAutoFit/>
          </a:bodyPr>
          <a:lstStyle/>
          <a:p>
            <a:pPr algn="ctr"/>
            <a:r>
              <a:rPr lang="en-GB" sz="1600" dirty="0">
                <a:solidFill>
                  <a:prstClr val="black"/>
                </a:solidFill>
                <a:latin typeface="Arial" panose="020B0604020202020204" pitchFamily="34" charset="0"/>
                <a:cs typeface="Arial" panose="020B0604020202020204" pitchFamily="34" charset="0"/>
              </a:rPr>
              <a:t>VCSE ANCHOR</a:t>
            </a:r>
          </a:p>
          <a:p>
            <a:pPr algn="ctr"/>
            <a:r>
              <a:rPr lang="en-GB" sz="1600" dirty="0">
                <a:solidFill>
                  <a:prstClr val="black"/>
                </a:solidFill>
                <a:latin typeface="Arial" panose="020B0604020202020204" pitchFamily="34" charset="0"/>
                <a:cs typeface="Arial" panose="020B0604020202020204" pitchFamily="34" charset="0"/>
              </a:rPr>
              <a:t>CC</a:t>
            </a:r>
          </a:p>
        </p:txBody>
      </p:sp>
      <p:sp>
        <p:nvSpPr>
          <p:cNvPr id="18" name="Oval 17"/>
          <p:cNvSpPr/>
          <p:nvPr/>
        </p:nvSpPr>
        <p:spPr>
          <a:xfrm>
            <a:off x="7532104" y="2376104"/>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 name="Oval 18"/>
          <p:cNvSpPr/>
          <p:nvPr/>
        </p:nvSpPr>
        <p:spPr>
          <a:xfrm>
            <a:off x="7616207" y="1960126"/>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0" name="Oval 19"/>
          <p:cNvSpPr/>
          <p:nvPr/>
        </p:nvSpPr>
        <p:spPr>
          <a:xfrm>
            <a:off x="7156286" y="1795810"/>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1" name="Oval 20"/>
          <p:cNvSpPr/>
          <p:nvPr/>
        </p:nvSpPr>
        <p:spPr>
          <a:xfrm>
            <a:off x="9256056" y="2076150"/>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2" name="Oval 21"/>
          <p:cNvSpPr/>
          <p:nvPr/>
        </p:nvSpPr>
        <p:spPr>
          <a:xfrm>
            <a:off x="8832709" y="2332460"/>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3" name="Oval 22"/>
          <p:cNvSpPr/>
          <p:nvPr/>
        </p:nvSpPr>
        <p:spPr>
          <a:xfrm>
            <a:off x="9074947" y="2494326"/>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4" name="Oval 23"/>
          <p:cNvSpPr/>
          <p:nvPr/>
        </p:nvSpPr>
        <p:spPr>
          <a:xfrm>
            <a:off x="7193531" y="2462572"/>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5" name="Oval 24"/>
          <p:cNvSpPr/>
          <p:nvPr/>
        </p:nvSpPr>
        <p:spPr>
          <a:xfrm>
            <a:off x="10114249" y="2725178"/>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6" name="Oval 25"/>
          <p:cNvSpPr/>
          <p:nvPr/>
        </p:nvSpPr>
        <p:spPr>
          <a:xfrm>
            <a:off x="9777086" y="2625261"/>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7" name="Oval 26"/>
          <p:cNvSpPr/>
          <p:nvPr/>
        </p:nvSpPr>
        <p:spPr>
          <a:xfrm>
            <a:off x="9462868" y="2634780"/>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8" name="Oval 27"/>
          <p:cNvSpPr/>
          <p:nvPr/>
        </p:nvSpPr>
        <p:spPr>
          <a:xfrm>
            <a:off x="5635980" y="4426591"/>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9" name="Oval 28"/>
          <p:cNvSpPr/>
          <p:nvPr/>
        </p:nvSpPr>
        <p:spPr>
          <a:xfrm>
            <a:off x="7387013" y="2089451"/>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0" name="Oval 29"/>
          <p:cNvSpPr/>
          <p:nvPr/>
        </p:nvSpPr>
        <p:spPr>
          <a:xfrm>
            <a:off x="7806170" y="1713964"/>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1" name="Oval 30"/>
          <p:cNvSpPr/>
          <p:nvPr/>
        </p:nvSpPr>
        <p:spPr>
          <a:xfrm>
            <a:off x="9079293" y="1978885"/>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2" name="Oval 31"/>
          <p:cNvSpPr/>
          <p:nvPr/>
        </p:nvSpPr>
        <p:spPr>
          <a:xfrm>
            <a:off x="9074946" y="2170599"/>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3" name="Oval 32"/>
          <p:cNvSpPr/>
          <p:nvPr/>
        </p:nvSpPr>
        <p:spPr>
          <a:xfrm>
            <a:off x="9411886" y="2271261"/>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4" name="Oval 33"/>
          <p:cNvSpPr/>
          <p:nvPr/>
        </p:nvSpPr>
        <p:spPr>
          <a:xfrm>
            <a:off x="10391664" y="2921931"/>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5" name="Oval 34"/>
          <p:cNvSpPr/>
          <p:nvPr/>
        </p:nvSpPr>
        <p:spPr>
          <a:xfrm>
            <a:off x="6977538" y="2060459"/>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6" name="Oval 35"/>
          <p:cNvSpPr/>
          <p:nvPr/>
        </p:nvSpPr>
        <p:spPr>
          <a:xfrm>
            <a:off x="5568802" y="3418811"/>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7" name="Oval 36"/>
          <p:cNvSpPr/>
          <p:nvPr/>
        </p:nvSpPr>
        <p:spPr>
          <a:xfrm>
            <a:off x="6872177" y="1923723"/>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8" name="Oval 37"/>
          <p:cNvSpPr/>
          <p:nvPr/>
        </p:nvSpPr>
        <p:spPr>
          <a:xfrm>
            <a:off x="5812515" y="2967818"/>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9" name="Oval 38"/>
          <p:cNvSpPr/>
          <p:nvPr/>
        </p:nvSpPr>
        <p:spPr>
          <a:xfrm>
            <a:off x="5938081" y="3147392"/>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0" name="Oval 39"/>
          <p:cNvSpPr/>
          <p:nvPr/>
        </p:nvSpPr>
        <p:spPr>
          <a:xfrm>
            <a:off x="5902037" y="3503166"/>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1" name="Oval 40"/>
          <p:cNvSpPr/>
          <p:nvPr/>
        </p:nvSpPr>
        <p:spPr>
          <a:xfrm>
            <a:off x="10306364" y="3211070"/>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2" name="Oval 41"/>
          <p:cNvSpPr/>
          <p:nvPr/>
        </p:nvSpPr>
        <p:spPr>
          <a:xfrm>
            <a:off x="10140574" y="2896737"/>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3" name="Oval 42"/>
          <p:cNvSpPr/>
          <p:nvPr/>
        </p:nvSpPr>
        <p:spPr>
          <a:xfrm>
            <a:off x="10500605" y="3394366"/>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4" name="Oval 43"/>
          <p:cNvSpPr/>
          <p:nvPr/>
        </p:nvSpPr>
        <p:spPr>
          <a:xfrm>
            <a:off x="9727735" y="2249987"/>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5" name="Oval 44"/>
          <p:cNvSpPr/>
          <p:nvPr/>
        </p:nvSpPr>
        <p:spPr>
          <a:xfrm>
            <a:off x="10596940" y="4669926"/>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6" name="Oval 45"/>
          <p:cNvSpPr/>
          <p:nvPr/>
        </p:nvSpPr>
        <p:spPr>
          <a:xfrm>
            <a:off x="6036901" y="3856088"/>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7" name="Oval 46"/>
          <p:cNvSpPr/>
          <p:nvPr/>
        </p:nvSpPr>
        <p:spPr>
          <a:xfrm>
            <a:off x="5716942" y="3767863"/>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8" name="Oval 47"/>
          <p:cNvSpPr/>
          <p:nvPr/>
        </p:nvSpPr>
        <p:spPr>
          <a:xfrm>
            <a:off x="5904850" y="4138062"/>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9" name="Oval 48"/>
          <p:cNvSpPr/>
          <p:nvPr/>
        </p:nvSpPr>
        <p:spPr>
          <a:xfrm>
            <a:off x="6077380" y="4394140"/>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0" name="Oval 49"/>
          <p:cNvSpPr/>
          <p:nvPr/>
        </p:nvSpPr>
        <p:spPr>
          <a:xfrm>
            <a:off x="6278383" y="4728285"/>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1" name="Oval 50"/>
          <p:cNvSpPr/>
          <p:nvPr/>
        </p:nvSpPr>
        <p:spPr>
          <a:xfrm>
            <a:off x="6286174" y="4558114"/>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2" name="Oval 51"/>
          <p:cNvSpPr/>
          <p:nvPr/>
        </p:nvSpPr>
        <p:spPr>
          <a:xfrm>
            <a:off x="5931369" y="4627623"/>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3" name="Oval 52"/>
          <p:cNvSpPr/>
          <p:nvPr/>
        </p:nvSpPr>
        <p:spPr>
          <a:xfrm>
            <a:off x="6000950" y="4934913"/>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4" name="Oval 53"/>
          <p:cNvSpPr/>
          <p:nvPr/>
        </p:nvSpPr>
        <p:spPr>
          <a:xfrm>
            <a:off x="8641879" y="5697631"/>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5" name="Oval 54"/>
          <p:cNvSpPr/>
          <p:nvPr/>
        </p:nvSpPr>
        <p:spPr>
          <a:xfrm>
            <a:off x="7901571" y="5693976"/>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6" name="Oval 55"/>
          <p:cNvSpPr/>
          <p:nvPr/>
        </p:nvSpPr>
        <p:spPr>
          <a:xfrm>
            <a:off x="7534721" y="6037561"/>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7" name="Oval 56"/>
          <p:cNvSpPr/>
          <p:nvPr/>
        </p:nvSpPr>
        <p:spPr>
          <a:xfrm>
            <a:off x="10162416" y="4405120"/>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8" name="Oval 57"/>
          <p:cNvSpPr/>
          <p:nvPr/>
        </p:nvSpPr>
        <p:spPr>
          <a:xfrm>
            <a:off x="10027658" y="4526961"/>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9" name="Oval 58"/>
          <p:cNvSpPr/>
          <p:nvPr/>
        </p:nvSpPr>
        <p:spPr>
          <a:xfrm>
            <a:off x="9956324" y="4800710"/>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0" name="Oval 59"/>
          <p:cNvSpPr/>
          <p:nvPr/>
        </p:nvSpPr>
        <p:spPr>
          <a:xfrm>
            <a:off x="10320112" y="4619595"/>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1" name="Oval 60"/>
          <p:cNvSpPr/>
          <p:nvPr/>
        </p:nvSpPr>
        <p:spPr>
          <a:xfrm>
            <a:off x="7193531" y="5551186"/>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2" name="Oval 61"/>
          <p:cNvSpPr/>
          <p:nvPr/>
        </p:nvSpPr>
        <p:spPr>
          <a:xfrm>
            <a:off x="7606897" y="5450524"/>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3" name="Oval 62"/>
          <p:cNvSpPr/>
          <p:nvPr/>
        </p:nvSpPr>
        <p:spPr>
          <a:xfrm>
            <a:off x="7923935" y="5443363"/>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4" name="Oval 63"/>
          <p:cNvSpPr/>
          <p:nvPr/>
        </p:nvSpPr>
        <p:spPr>
          <a:xfrm>
            <a:off x="7513375" y="5669132"/>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5" name="Oval 64"/>
          <p:cNvSpPr/>
          <p:nvPr/>
        </p:nvSpPr>
        <p:spPr>
          <a:xfrm>
            <a:off x="10346604" y="4905936"/>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6" name="Oval 65"/>
          <p:cNvSpPr/>
          <p:nvPr/>
        </p:nvSpPr>
        <p:spPr>
          <a:xfrm>
            <a:off x="8283234" y="5430076"/>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7" name="Oval 66"/>
          <p:cNvSpPr/>
          <p:nvPr/>
        </p:nvSpPr>
        <p:spPr>
          <a:xfrm>
            <a:off x="8641879" y="5411206"/>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8" name="Oval 67"/>
          <p:cNvSpPr/>
          <p:nvPr/>
        </p:nvSpPr>
        <p:spPr>
          <a:xfrm>
            <a:off x="8180455" y="5608528"/>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9" name="Oval 68"/>
          <p:cNvSpPr/>
          <p:nvPr/>
        </p:nvSpPr>
        <p:spPr>
          <a:xfrm>
            <a:off x="8975796" y="5521671"/>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0" name="Oval 69"/>
          <p:cNvSpPr/>
          <p:nvPr/>
        </p:nvSpPr>
        <p:spPr>
          <a:xfrm>
            <a:off x="8454458" y="5877113"/>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1" name="Oval 70"/>
          <p:cNvSpPr/>
          <p:nvPr/>
        </p:nvSpPr>
        <p:spPr>
          <a:xfrm>
            <a:off x="9056620" y="5799722"/>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2" name="Oval 71"/>
          <p:cNvSpPr/>
          <p:nvPr/>
        </p:nvSpPr>
        <p:spPr>
          <a:xfrm>
            <a:off x="7818330" y="5879874"/>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3" name="Oval 72"/>
          <p:cNvSpPr/>
          <p:nvPr/>
        </p:nvSpPr>
        <p:spPr>
          <a:xfrm>
            <a:off x="7125168" y="5900776"/>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5" name="Oval 74"/>
          <p:cNvSpPr/>
          <p:nvPr/>
        </p:nvSpPr>
        <p:spPr>
          <a:xfrm>
            <a:off x="3449476" y="4024742"/>
            <a:ext cx="885403" cy="53337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6" name="TextBox 75"/>
          <p:cNvSpPr txBox="1"/>
          <p:nvPr/>
        </p:nvSpPr>
        <p:spPr>
          <a:xfrm>
            <a:off x="215899" y="2694496"/>
            <a:ext cx="4442822" cy="2031325"/>
          </a:xfrm>
          <a:prstGeom prst="rect">
            <a:avLst/>
          </a:prstGeom>
          <a:solidFill>
            <a:schemeClr val="accent2">
              <a:lumMod val="40000"/>
              <a:lumOff val="60000"/>
            </a:schemeClr>
          </a:solidFill>
          <a:ln w="19050">
            <a:solidFill>
              <a:schemeClr val="tx1"/>
            </a:solidFill>
          </a:ln>
        </p:spPr>
        <p:txBody>
          <a:bodyPr wrap="square" rtlCol="0">
            <a:spAutoFit/>
          </a:bodyPr>
          <a:lstStyle/>
          <a:p>
            <a:r>
              <a:rPr lang="en-GB" b="1" dirty="0">
                <a:solidFill>
                  <a:prstClr val="black"/>
                </a:solidFill>
                <a:latin typeface="Arial" panose="020B0604020202020204" pitchFamily="34" charset="0"/>
                <a:cs typeface="Arial" panose="020B0604020202020204" pitchFamily="34" charset="0"/>
              </a:rPr>
              <a:t>Workstream 2 </a:t>
            </a:r>
            <a:r>
              <a:rPr lang="en-GB" dirty="0">
                <a:solidFill>
                  <a:prstClr val="black"/>
                </a:solidFill>
                <a:latin typeface="Arial" panose="020B0604020202020204" pitchFamily="34" charset="0"/>
                <a:cs typeface="Arial" panose="020B0604020202020204" pitchFamily="34" charset="0"/>
              </a:rPr>
              <a:t>– developing capacity in local communities to support volunteering and voluntary action around the 5 ways to wellbeing via five FTE Volunteering Development Workers </a:t>
            </a:r>
            <a:r>
              <a:rPr lang="en-GB" i="1" dirty="0">
                <a:solidFill>
                  <a:prstClr val="black"/>
                </a:solidFill>
                <a:latin typeface="Arial" panose="020B0604020202020204" pitchFamily="34" charset="0"/>
                <a:cs typeface="Arial" panose="020B0604020202020204" pitchFamily="34" charset="0"/>
              </a:rPr>
              <a:t>(2 via Community Assets), </a:t>
            </a:r>
            <a:r>
              <a:rPr lang="en-GB" dirty="0">
                <a:solidFill>
                  <a:prstClr val="black"/>
                </a:solidFill>
                <a:latin typeface="Arial" panose="020B0604020202020204" pitchFamily="34" charset="0"/>
                <a:cs typeface="Arial" panose="020B0604020202020204" pitchFamily="34" charset="0"/>
              </a:rPr>
              <a:t>building the eco-system to socially prescribe into</a:t>
            </a:r>
            <a:endParaRPr lang="en-GB" i="1" dirty="0">
              <a:solidFill>
                <a:prstClr val="black"/>
              </a:solidFill>
              <a:latin typeface="Arial" panose="020B0604020202020204" pitchFamily="34" charset="0"/>
              <a:cs typeface="Arial" panose="020B0604020202020204" pitchFamily="34" charset="0"/>
            </a:endParaRPr>
          </a:p>
        </p:txBody>
      </p:sp>
      <p:sp>
        <p:nvSpPr>
          <p:cNvPr id="79" name="TextBox 78"/>
          <p:cNvSpPr txBox="1"/>
          <p:nvPr/>
        </p:nvSpPr>
        <p:spPr>
          <a:xfrm>
            <a:off x="235391" y="4867027"/>
            <a:ext cx="4416689" cy="1754326"/>
          </a:xfrm>
          <a:prstGeom prst="rect">
            <a:avLst/>
          </a:prstGeom>
          <a:solidFill>
            <a:schemeClr val="accent4">
              <a:lumMod val="20000"/>
              <a:lumOff val="80000"/>
            </a:schemeClr>
          </a:solidFill>
          <a:ln w="19050">
            <a:solidFill>
              <a:schemeClr val="tx1"/>
            </a:solidFill>
          </a:ln>
        </p:spPr>
        <p:txBody>
          <a:bodyPr wrap="square" rtlCol="0">
            <a:spAutoFit/>
          </a:bodyPr>
          <a:lstStyle/>
          <a:p>
            <a:r>
              <a:rPr lang="en-GB" b="1" dirty="0">
                <a:solidFill>
                  <a:prstClr val="black"/>
                </a:solidFill>
                <a:latin typeface="Arial" panose="020B0604020202020204" pitchFamily="34" charset="0"/>
                <a:cs typeface="Arial" panose="020B0604020202020204" pitchFamily="34" charset="0"/>
              </a:rPr>
              <a:t>Workstream 3 </a:t>
            </a:r>
            <a:r>
              <a:rPr lang="en-GB" dirty="0">
                <a:solidFill>
                  <a:prstClr val="black"/>
                </a:solidFill>
                <a:latin typeface="Arial" panose="020B0604020202020204" pitchFamily="34" charset="0"/>
                <a:cs typeface="Arial" panose="020B0604020202020204" pitchFamily="34" charset="0"/>
              </a:rPr>
              <a:t>– embedding a social value approach to achieve wellbeing outcomes via 1 FTE Social Value Development Worker (including supporting Salford’s Social Value Alliance and its </a:t>
            </a:r>
            <a:r>
              <a:rPr lang="en-GB" i="1" dirty="0">
                <a:solidFill>
                  <a:prstClr val="black"/>
                </a:solidFill>
                <a:latin typeface="Arial" panose="020B0604020202020204" pitchFamily="34" charset="0"/>
                <a:cs typeface="Arial" panose="020B0604020202020204" pitchFamily="34" charset="0"/>
              </a:rPr>
              <a:t>10% Better </a:t>
            </a:r>
            <a:r>
              <a:rPr lang="en-GB" dirty="0">
                <a:solidFill>
                  <a:prstClr val="black"/>
                </a:solidFill>
                <a:latin typeface="Arial" panose="020B0604020202020204" pitchFamily="34" charset="0"/>
                <a:cs typeface="Arial" panose="020B0604020202020204" pitchFamily="34" charset="0"/>
              </a:rPr>
              <a:t>campaign)</a:t>
            </a:r>
          </a:p>
        </p:txBody>
      </p:sp>
      <p:sp>
        <p:nvSpPr>
          <p:cNvPr id="81" name="TextBox 80"/>
          <p:cNvSpPr txBox="1"/>
          <p:nvPr/>
        </p:nvSpPr>
        <p:spPr>
          <a:xfrm>
            <a:off x="7299564" y="6159663"/>
            <a:ext cx="1782265" cy="646331"/>
          </a:xfrm>
          <a:prstGeom prst="rect">
            <a:avLst/>
          </a:prstGeom>
          <a:noFill/>
        </p:spPr>
        <p:txBody>
          <a:bodyPr wrap="square" rtlCol="0">
            <a:spAutoFit/>
          </a:bodyPr>
          <a:lstStyle/>
          <a:p>
            <a:pPr algn="ctr"/>
            <a:r>
              <a:rPr lang="en-GB" dirty="0">
                <a:solidFill>
                  <a:srgbClr val="ED7D31">
                    <a:lumMod val="50000"/>
                  </a:srgbClr>
                </a:solidFill>
                <a:latin typeface="Arial" panose="020B0604020202020204" pitchFamily="34" charset="0"/>
                <a:cs typeface="Arial" panose="020B0604020202020204" pitchFamily="34" charset="0"/>
              </a:rPr>
              <a:t>Local businesses</a:t>
            </a:r>
          </a:p>
        </p:txBody>
      </p:sp>
      <p:sp>
        <p:nvSpPr>
          <p:cNvPr id="82" name="TextBox 81"/>
          <p:cNvSpPr txBox="1"/>
          <p:nvPr/>
        </p:nvSpPr>
        <p:spPr>
          <a:xfrm>
            <a:off x="10316116" y="5322180"/>
            <a:ext cx="1782265" cy="646331"/>
          </a:xfrm>
          <a:prstGeom prst="rect">
            <a:avLst/>
          </a:prstGeom>
          <a:noFill/>
        </p:spPr>
        <p:txBody>
          <a:bodyPr wrap="square" rtlCol="0">
            <a:spAutoFit/>
          </a:bodyPr>
          <a:lstStyle/>
          <a:p>
            <a:r>
              <a:rPr lang="en-GB" dirty="0">
                <a:solidFill>
                  <a:srgbClr val="ED7D31">
                    <a:lumMod val="50000"/>
                  </a:srgbClr>
                </a:solidFill>
                <a:latin typeface="Arial" panose="020B0604020202020204" pitchFamily="34" charset="0"/>
                <a:cs typeface="Arial" panose="020B0604020202020204" pitchFamily="34" charset="0"/>
              </a:rPr>
              <a:t>VCSE organisations</a:t>
            </a:r>
          </a:p>
        </p:txBody>
      </p:sp>
      <p:sp>
        <p:nvSpPr>
          <p:cNvPr id="83" name="TextBox 82"/>
          <p:cNvSpPr txBox="1"/>
          <p:nvPr/>
        </p:nvSpPr>
        <p:spPr>
          <a:xfrm>
            <a:off x="10991246" y="3583253"/>
            <a:ext cx="1482784" cy="646331"/>
          </a:xfrm>
          <a:prstGeom prst="rect">
            <a:avLst/>
          </a:prstGeom>
          <a:noFill/>
        </p:spPr>
        <p:txBody>
          <a:bodyPr wrap="square" rtlCol="0">
            <a:spAutoFit/>
          </a:bodyPr>
          <a:lstStyle/>
          <a:p>
            <a:r>
              <a:rPr lang="en-GB" dirty="0">
                <a:solidFill>
                  <a:srgbClr val="ED7D31">
                    <a:lumMod val="50000"/>
                  </a:srgbClr>
                </a:solidFill>
                <a:latin typeface="Arial" panose="020B0604020202020204" pitchFamily="34" charset="0"/>
                <a:cs typeface="Arial" panose="020B0604020202020204" pitchFamily="34" charset="0"/>
              </a:rPr>
              <a:t>Salford Together</a:t>
            </a:r>
          </a:p>
        </p:txBody>
      </p:sp>
      <p:sp>
        <p:nvSpPr>
          <p:cNvPr id="85" name="TextBox 84"/>
          <p:cNvSpPr txBox="1"/>
          <p:nvPr/>
        </p:nvSpPr>
        <p:spPr>
          <a:xfrm>
            <a:off x="10399106" y="2027483"/>
            <a:ext cx="1782265" cy="646331"/>
          </a:xfrm>
          <a:prstGeom prst="rect">
            <a:avLst/>
          </a:prstGeom>
          <a:noFill/>
        </p:spPr>
        <p:txBody>
          <a:bodyPr wrap="square" rtlCol="0">
            <a:spAutoFit/>
          </a:bodyPr>
          <a:lstStyle/>
          <a:p>
            <a:r>
              <a:rPr lang="en-GB" dirty="0">
                <a:solidFill>
                  <a:srgbClr val="ED7D31">
                    <a:lumMod val="50000"/>
                  </a:srgbClr>
                </a:solidFill>
                <a:latin typeface="Arial" panose="020B0604020202020204" pitchFamily="34" charset="0"/>
                <a:cs typeface="Arial" panose="020B0604020202020204" pitchFamily="34" charset="0"/>
              </a:rPr>
              <a:t>Salford City Council</a:t>
            </a:r>
          </a:p>
        </p:txBody>
      </p:sp>
      <p:sp>
        <p:nvSpPr>
          <p:cNvPr id="86" name="TextBox 85"/>
          <p:cNvSpPr txBox="1"/>
          <p:nvPr/>
        </p:nvSpPr>
        <p:spPr>
          <a:xfrm>
            <a:off x="4776456" y="3450244"/>
            <a:ext cx="1164436" cy="923330"/>
          </a:xfrm>
          <a:prstGeom prst="rect">
            <a:avLst/>
          </a:prstGeom>
          <a:noFill/>
        </p:spPr>
        <p:txBody>
          <a:bodyPr wrap="square" rtlCol="0">
            <a:spAutoFit/>
          </a:bodyPr>
          <a:lstStyle/>
          <a:p>
            <a:r>
              <a:rPr lang="en-GB" dirty="0">
                <a:solidFill>
                  <a:srgbClr val="ED7D31">
                    <a:lumMod val="50000"/>
                  </a:srgbClr>
                </a:solidFill>
                <a:latin typeface="Arial" panose="020B0604020202020204" pitchFamily="34" charset="0"/>
                <a:cs typeface="Arial" panose="020B0604020202020204" pitchFamily="34" charset="0"/>
              </a:rPr>
              <a:t>NHS Salford CCG</a:t>
            </a:r>
          </a:p>
        </p:txBody>
      </p:sp>
      <p:sp>
        <p:nvSpPr>
          <p:cNvPr id="87" name="TextBox 86"/>
          <p:cNvSpPr txBox="1"/>
          <p:nvPr/>
        </p:nvSpPr>
        <p:spPr>
          <a:xfrm>
            <a:off x="8010194" y="784193"/>
            <a:ext cx="1782265" cy="646331"/>
          </a:xfrm>
          <a:prstGeom prst="rect">
            <a:avLst/>
          </a:prstGeom>
          <a:noFill/>
        </p:spPr>
        <p:txBody>
          <a:bodyPr wrap="square" rtlCol="0">
            <a:spAutoFit/>
          </a:bodyPr>
          <a:lstStyle/>
          <a:p>
            <a:r>
              <a:rPr lang="en-GB" dirty="0">
                <a:solidFill>
                  <a:srgbClr val="ED7D31">
                    <a:lumMod val="50000"/>
                  </a:srgbClr>
                </a:solidFill>
                <a:latin typeface="Arial" panose="020B0604020202020204" pitchFamily="34" charset="0"/>
                <a:cs typeface="Arial" panose="020B0604020202020204" pitchFamily="34" charset="0"/>
              </a:rPr>
              <a:t>GM Mental Health Trust</a:t>
            </a:r>
          </a:p>
        </p:txBody>
      </p:sp>
      <p:sp>
        <p:nvSpPr>
          <p:cNvPr id="88" name="TextBox 87"/>
          <p:cNvSpPr txBox="1"/>
          <p:nvPr/>
        </p:nvSpPr>
        <p:spPr>
          <a:xfrm>
            <a:off x="5700552" y="1052537"/>
            <a:ext cx="1782265" cy="646331"/>
          </a:xfrm>
          <a:prstGeom prst="rect">
            <a:avLst/>
          </a:prstGeom>
          <a:noFill/>
        </p:spPr>
        <p:txBody>
          <a:bodyPr wrap="square" rtlCol="0">
            <a:spAutoFit/>
          </a:bodyPr>
          <a:lstStyle/>
          <a:p>
            <a:r>
              <a:rPr lang="en-GB" dirty="0">
                <a:solidFill>
                  <a:srgbClr val="ED7D31">
                    <a:lumMod val="50000"/>
                  </a:srgbClr>
                </a:solidFill>
                <a:latin typeface="Arial" panose="020B0604020202020204" pitchFamily="34" charset="0"/>
                <a:cs typeface="Arial" panose="020B0604020202020204" pitchFamily="34" charset="0"/>
              </a:rPr>
              <a:t>Other health providers</a:t>
            </a:r>
          </a:p>
        </p:txBody>
      </p:sp>
      <p:sp>
        <p:nvSpPr>
          <p:cNvPr id="3" name="Oval 2"/>
          <p:cNvSpPr/>
          <p:nvPr/>
        </p:nvSpPr>
        <p:spPr>
          <a:xfrm>
            <a:off x="9124383" y="4787890"/>
            <a:ext cx="1065308" cy="8985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 name="TextBox 79"/>
          <p:cNvSpPr txBox="1"/>
          <p:nvPr/>
        </p:nvSpPr>
        <p:spPr>
          <a:xfrm>
            <a:off x="9333889" y="5077839"/>
            <a:ext cx="736176" cy="369332"/>
          </a:xfrm>
          <a:prstGeom prst="rect">
            <a:avLst/>
          </a:prstGeom>
          <a:noFill/>
        </p:spPr>
        <p:txBody>
          <a:bodyPr wrap="square" rtlCol="0">
            <a:spAutoFit/>
          </a:bodyPr>
          <a:lstStyle/>
          <a:p>
            <a:r>
              <a:rPr lang="en-GB" dirty="0"/>
              <a:t>VDW</a:t>
            </a:r>
          </a:p>
        </p:txBody>
      </p:sp>
      <p:sp>
        <p:nvSpPr>
          <p:cNvPr id="89" name="Oval 88"/>
          <p:cNvSpPr/>
          <p:nvPr/>
        </p:nvSpPr>
        <p:spPr>
          <a:xfrm>
            <a:off x="9868547" y="3471998"/>
            <a:ext cx="1030404" cy="9416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0" name="TextBox 89"/>
          <p:cNvSpPr txBox="1"/>
          <p:nvPr/>
        </p:nvSpPr>
        <p:spPr>
          <a:xfrm>
            <a:off x="10052659" y="3775016"/>
            <a:ext cx="716014" cy="369332"/>
          </a:xfrm>
          <a:prstGeom prst="rect">
            <a:avLst/>
          </a:prstGeom>
          <a:noFill/>
        </p:spPr>
        <p:txBody>
          <a:bodyPr wrap="square" rtlCol="0">
            <a:spAutoFit/>
          </a:bodyPr>
          <a:lstStyle/>
          <a:p>
            <a:r>
              <a:rPr lang="en-GB" dirty="0"/>
              <a:t>VDW</a:t>
            </a:r>
          </a:p>
        </p:txBody>
      </p:sp>
      <p:sp>
        <p:nvSpPr>
          <p:cNvPr id="91" name="Oval 90"/>
          <p:cNvSpPr/>
          <p:nvPr/>
        </p:nvSpPr>
        <p:spPr>
          <a:xfrm>
            <a:off x="7892980" y="1632311"/>
            <a:ext cx="979113" cy="8620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2" name="TextBox 91"/>
          <p:cNvSpPr txBox="1"/>
          <p:nvPr/>
        </p:nvSpPr>
        <p:spPr>
          <a:xfrm>
            <a:off x="8020270" y="1893666"/>
            <a:ext cx="745543" cy="369332"/>
          </a:xfrm>
          <a:prstGeom prst="rect">
            <a:avLst/>
          </a:prstGeom>
          <a:noFill/>
        </p:spPr>
        <p:txBody>
          <a:bodyPr wrap="square" rtlCol="0">
            <a:spAutoFit/>
          </a:bodyPr>
          <a:lstStyle/>
          <a:p>
            <a:r>
              <a:rPr lang="en-GB" dirty="0"/>
              <a:t>VDW</a:t>
            </a:r>
          </a:p>
        </p:txBody>
      </p:sp>
      <p:sp>
        <p:nvSpPr>
          <p:cNvPr id="93" name="Oval 92"/>
          <p:cNvSpPr/>
          <p:nvPr/>
        </p:nvSpPr>
        <p:spPr>
          <a:xfrm>
            <a:off x="6133221" y="2176812"/>
            <a:ext cx="998059" cy="9529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4" name="TextBox 93"/>
          <p:cNvSpPr txBox="1"/>
          <p:nvPr/>
        </p:nvSpPr>
        <p:spPr>
          <a:xfrm>
            <a:off x="6274110" y="2429040"/>
            <a:ext cx="769844" cy="369332"/>
          </a:xfrm>
          <a:prstGeom prst="rect">
            <a:avLst/>
          </a:prstGeom>
          <a:noFill/>
        </p:spPr>
        <p:txBody>
          <a:bodyPr wrap="square" rtlCol="0">
            <a:spAutoFit/>
          </a:bodyPr>
          <a:lstStyle/>
          <a:p>
            <a:r>
              <a:rPr lang="en-GB" dirty="0"/>
              <a:t>VDW</a:t>
            </a:r>
          </a:p>
        </p:txBody>
      </p:sp>
      <p:sp>
        <p:nvSpPr>
          <p:cNvPr id="95" name="Oval 94"/>
          <p:cNvSpPr/>
          <p:nvPr/>
        </p:nvSpPr>
        <p:spPr>
          <a:xfrm>
            <a:off x="6245746" y="4901373"/>
            <a:ext cx="958283" cy="8061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6" name="TextBox 95"/>
          <p:cNvSpPr txBox="1"/>
          <p:nvPr/>
        </p:nvSpPr>
        <p:spPr>
          <a:xfrm>
            <a:off x="6391417" y="5146114"/>
            <a:ext cx="779199" cy="369332"/>
          </a:xfrm>
          <a:prstGeom prst="rect">
            <a:avLst/>
          </a:prstGeom>
          <a:noFill/>
        </p:spPr>
        <p:txBody>
          <a:bodyPr wrap="square" rtlCol="0">
            <a:spAutoFit/>
          </a:bodyPr>
          <a:lstStyle/>
          <a:p>
            <a:r>
              <a:rPr lang="en-GB" dirty="0"/>
              <a:t>VDW</a:t>
            </a:r>
          </a:p>
        </p:txBody>
      </p:sp>
      <p:sp>
        <p:nvSpPr>
          <p:cNvPr id="97" name="Right Triangle 96"/>
          <p:cNvSpPr/>
          <p:nvPr/>
        </p:nvSpPr>
        <p:spPr>
          <a:xfrm rot="13874770">
            <a:off x="8623696" y="873220"/>
            <a:ext cx="1296880" cy="2454174"/>
          </a:xfrm>
          <a:prstGeom prst="r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8" name="TextBox 97"/>
          <p:cNvSpPr txBox="1"/>
          <p:nvPr/>
        </p:nvSpPr>
        <p:spPr>
          <a:xfrm rot="18609668">
            <a:off x="8914584" y="1871433"/>
            <a:ext cx="1560117" cy="369332"/>
          </a:xfrm>
          <a:prstGeom prst="rect">
            <a:avLst/>
          </a:prstGeom>
          <a:noFill/>
        </p:spPr>
        <p:txBody>
          <a:bodyPr wrap="square" rtlCol="0">
            <a:spAutoFit/>
          </a:bodyPr>
          <a:lstStyle/>
          <a:p>
            <a:r>
              <a:rPr lang="en-GB" b="1" dirty="0">
                <a:solidFill>
                  <a:schemeClr val="accent6"/>
                </a:solidFill>
                <a:latin typeface="Arial" panose="020B0604020202020204" pitchFamily="34" charset="0"/>
                <a:cs typeface="Arial" panose="020B0604020202020204" pitchFamily="34" charset="0"/>
              </a:rPr>
              <a:t>Social Value</a:t>
            </a:r>
          </a:p>
        </p:txBody>
      </p:sp>
      <p:sp>
        <p:nvSpPr>
          <p:cNvPr id="100" name="Title 1"/>
          <p:cNvSpPr txBox="1">
            <a:spLocks/>
          </p:cNvSpPr>
          <p:nvPr/>
        </p:nvSpPr>
        <p:spPr>
          <a:xfrm>
            <a:off x="138958" y="215116"/>
            <a:ext cx="11443447" cy="672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b="1" dirty="0">
                <a:solidFill>
                  <a:srgbClr val="7030A0"/>
                </a:solidFill>
                <a:latin typeface="Arial" panose="020B0604020202020204" pitchFamily="34" charset="0"/>
                <a:cs typeface="Arial" panose="020B0604020202020204" pitchFamily="34" charset="0"/>
              </a:rPr>
              <a:t>Wellbeing Matters </a:t>
            </a:r>
            <a:r>
              <a:rPr lang="en-GB" sz="4000" dirty="0">
                <a:solidFill>
                  <a:srgbClr val="7030A0"/>
                </a:solidFill>
                <a:latin typeface="Arial" panose="020B0604020202020204" pitchFamily="34" charset="0"/>
                <a:cs typeface="Arial" panose="020B0604020202020204" pitchFamily="34" charset="0"/>
              </a:rPr>
              <a:t>–</a:t>
            </a:r>
            <a:r>
              <a:rPr lang="en-GB" sz="4000" b="1" dirty="0">
                <a:solidFill>
                  <a:srgbClr val="7030A0"/>
                </a:solidFill>
                <a:latin typeface="Arial" panose="020B0604020202020204" pitchFamily="34" charset="0"/>
                <a:cs typeface="Arial" panose="020B0604020202020204" pitchFamily="34" charset="0"/>
              </a:rPr>
              <a:t> </a:t>
            </a:r>
            <a:r>
              <a:rPr lang="en-GB" sz="4000" dirty="0">
                <a:solidFill>
                  <a:srgbClr val="7030A0"/>
                </a:solidFill>
                <a:latin typeface="Arial" panose="020B0604020202020204" pitchFamily="34" charset="0"/>
                <a:cs typeface="Arial" panose="020B0604020202020204" pitchFamily="34" charset="0"/>
              </a:rPr>
              <a:t>delivery model</a:t>
            </a:r>
          </a:p>
        </p:txBody>
      </p:sp>
      <p:sp>
        <p:nvSpPr>
          <p:cNvPr id="102" name="TextBox 101"/>
          <p:cNvSpPr txBox="1"/>
          <p:nvPr/>
        </p:nvSpPr>
        <p:spPr>
          <a:xfrm>
            <a:off x="5059185" y="5608657"/>
            <a:ext cx="1490006" cy="923330"/>
          </a:xfrm>
          <a:prstGeom prst="rect">
            <a:avLst/>
          </a:prstGeom>
          <a:noFill/>
        </p:spPr>
        <p:txBody>
          <a:bodyPr wrap="square" rtlCol="0">
            <a:spAutoFit/>
          </a:bodyPr>
          <a:lstStyle/>
          <a:p>
            <a:r>
              <a:rPr lang="en-GB" dirty="0">
                <a:solidFill>
                  <a:srgbClr val="ED7D31">
                    <a:lumMod val="50000"/>
                  </a:srgbClr>
                </a:solidFill>
                <a:latin typeface="Arial" panose="020B0604020202020204" pitchFamily="34" charset="0"/>
                <a:cs typeface="Arial" panose="020B0604020202020204" pitchFamily="34" charset="0"/>
              </a:rPr>
              <a:t>GP practices / SPCT / </a:t>
            </a:r>
          </a:p>
          <a:p>
            <a:r>
              <a:rPr lang="en-GB" dirty="0">
                <a:solidFill>
                  <a:srgbClr val="ED7D31">
                    <a:lumMod val="50000"/>
                  </a:srgbClr>
                </a:solidFill>
                <a:latin typeface="Arial" panose="020B0604020202020204" pitchFamily="34" charset="0"/>
                <a:cs typeface="Arial" panose="020B0604020202020204" pitchFamily="34" charset="0"/>
              </a:rPr>
              <a:t>PCNs </a:t>
            </a:r>
          </a:p>
        </p:txBody>
      </p:sp>
      <p:sp>
        <p:nvSpPr>
          <p:cNvPr id="2" name="TextBox 1"/>
          <p:cNvSpPr txBox="1"/>
          <p:nvPr/>
        </p:nvSpPr>
        <p:spPr>
          <a:xfrm>
            <a:off x="4916923" y="2175838"/>
            <a:ext cx="989932" cy="369332"/>
          </a:xfrm>
          <a:prstGeom prst="rect">
            <a:avLst/>
          </a:prstGeom>
          <a:noFill/>
        </p:spPr>
        <p:txBody>
          <a:bodyPr wrap="square" rtlCol="0">
            <a:spAutoFit/>
          </a:bodyPr>
          <a:lstStyle/>
          <a:p>
            <a:r>
              <a:rPr lang="en-GB" dirty="0">
                <a:solidFill>
                  <a:srgbClr val="996633"/>
                </a:solidFill>
                <a:latin typeface="Arial" panose="020B0604020202020204" pitchFamily="34" charset="0"/>
                <a:cs typeface="Arial" panose="020B0604020202020204" pitchFamily="34" charset="0"/>
              </a:rPr>
              <a:t>SRFT</a:t>
            </a:r>
          </a:p>
        </p:txBody>
      </p:sp>
      <p:pic>
        <p:nvPicPr>
          <p:cNvPr id="99" name="Picture 9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96939" y="156096"/>
            <a:ext cx="1477777" cy="1413040"/>
          </a:xfrm>
          <a:prstGeom prst="rect">
            <a:avLst/>
          </a:prstGeom>
        </p:spPr>
      </p:pic>
    </p:spTree>
    <p:extLst>
      <p:ext uri="{BB962C8B-B14F-4D97-AF65-F5344CB8AC3E}">
        <p14:creationId xmlns:p14="http://schemas.microsoft.com/office/powerpoint/2010/main" val="35796800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Oval 97">
            <a:extLst>
              <a:ext uri="{FF2B5EF4-FFF2-40B4-BE49-F238E27FC236}">
                <a16:creationId xmlns:a16="http://schemas.microsoft.com/office/drawing/2014/main" id="{01378EC2-8B09-C9D4-8478-1235EA02C9EB}"/>
              </a:ext>
            </a:extLst>
          </p:cNvPr>
          <p:cNvSpPr/>
          <p:nvPr/>
        </p:nvSpPr>
        <p:spPr>
          <a:xfrm>
            <a:off x="9869927" y="6218987"/>
            <a:ext cx="757421" cy="6006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CC</a:t>
            </a:r>
          </a:p>
        </p:txBody>
      </p:sp>
      <p:pic>
        <p:nvPicPr>
          <p:cNvPr id="1026" name="Picture 2" descr="File:Dotted-line.png - Wikimedia Comm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1655" y="4943734"/>
            <a:ext cx="1905000" cy="522739"/>
          </a:xfrm>
          <a:prstGeom prst="rect">
            <a:avLst/>
          </a:prstGeom>
          <a:noFill/>
          <a:extLst>
            <a:ext uri="{909E8E84-426E-40DD-AFC4-6F175D3DCCD1}">
              <a14:hiddenFill xmlns:a14="http://schemas.microsoft.com/office/drawing/2010/main">
                <a:solidFill>
                  <a:srgbClr val="FFFFFF"/>
                </a:solidFill>
              </a14:hiddenFill>
            </a:ext>
          </a:extLst>
        </p:spPr>
      </p:pic>
      <p:sp>
        <p:nvSpPr>
          <p:cNvPr id="77" name="Oval 76"/>
          <p:cNvSpPr/>
          <p:nvPr/>
        </p:nvSpPr>
        <p:spPr>
          <a:xfrm>
            <a:off x="4792591" y="937670"/>
            <a:ext cx="6765997" cy="580603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4" name="Oval 73"/>
          <p:cNvSpPr/>
          <p:nvPr/>
        </p:nvSpPr>
        <p:spPr>
          <a:xfrm>
            <a:off x="5441989" y="1536768"/>
            <a:ext cx="5543551" cy="4672013"/>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0" name="Oval 9"/>
          <p:cNvSpPr/>
          <p:nvPr/>
        </p:nvSpPr>
        <p:spPr>
          <a:xfrm>
            <a:off x="6285174" y="2378001"/>
            <a:ext cx="3871912" cy="2788913"/>
          </a:xfrm>
          <a:prstGeom prst="ellipse">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 name="Oval 3"/>
          <p:cNvSpPr/>
          <p:nvPr/>
        </p:nvSpPr>
        <p:spPr>
          <a:xfrm>
            <a:off x="8998956" y="2897482"/>
            <a:ext cx="1166813" cy="11633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Subtitle 2"/>
          <p:cNvSpPr>
            <a:spLocks noGrp="1"/>
          </p:cNvSpPr>
          <p:nvPr>
            <p:ph type="subTitle" idx="1"/>
          </p:nvPr>
        </p:nvSpPr>
        <p:spPr>
          <a:xfrm>
            <a:off x="7067116" y="3503166"/>
            <a:ext cx="2230582" cy="471198"/>
          </a:xfrm>
        </p:spPr>
        <p:txBody>
          <a:bodyPr>
            <a:noAutofit/>
          </a:bodyPr>
          <a:lstStyle/>
          <a:p>
            <a:r>
              <a:rPr lang="en-GB" sz="1800" b="1" dirty="0">
                <a:latin typeface="Arial" panose="020B0604020202020204" pitchFamily="34" charset="0"/>
                <a:cs typeface="Arial" panose="020B0604020202020204" pitchFamily="34" charset="0"/>
              </a:rPr>
              <a:t>VCSE </a:t>
            </a:r>
          </a:p>
          <a:p>
            <a:r>
              <a:rPr lang="en-GB" sz="1800" b="1" dirty="0">
                <a:latin typeface="Arial" panose="020B0604020202020204" pitchFamily="34" charset="0"/>
                <a:cs typeface="Arial" panose="020B0604020202020204" pitchFamily="34" charset="0"/>
              </a:rPr>
              <a:t>5 Neighbourhoods</a:t>
            </a:r>
          </a:p>
        </p:txBody>
      </p:sp>
      <p:sp>
        <p:nvSpPr>
          <p:cNvPr id="6" name="Oval 5"/>
          <p:cNvSpPr/>
          <p:nvPr/>
        </p:nvSpPr>
        <p:spPr>
          <a:xfrm>
            <a:off x="8392389" y="4158715"/>
            <a:ext cx="1166813" cy="11633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 name="Oval 6"/>
          <p:cNvSpPr/>
          <p:nvPr/>
        </p:nvSpPr>
        <p:spPr>
          <a:xfrm>
            <a:off x="6769841" y="4185078"/>
            <a:ext cx="1166813" cy="11633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Oval 7"/>
          <p:cNvSpPr/>
          <p:nvPr/>
        </p:nvSpPr>
        <p:spPr>
          <a:xfrm>
            <a:off x="6173715" y="2897482"/>
            <a:ext cx="1166813" cy="11633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9" name="Oval 8"/>
          <p:cNvSpPr/>
          <p:nvPr/>
        </p:nvSpPr>
        <p:spPr>
          <a:xfrm>
            <a:off x="7599000" y="2339816"/>
            <a:ext cx="1166813" cy="11633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2" name="TextBox 11"/>
          <p:cNvSpPr txBox="1"/>
          <p:nvPr/>
        </p:nvSpPr>
        <p:spPr>
          <a:xfrm>
            <a:off x="391864" y="950252"/>
            <a:ext cx="4136869" cy="1815882"/>
          </a:xfrm>
          <a:prstGeom prst="rect">
            <a:avLst/>
          </a:prstGeom>
          <a:solidFill>
            <a:schemeClr val="accent5">
              <a:lumMod val="40000"/>
              <a:lumOff val="60000"/>
            </a:schemeClr>
          </a:solidFill>
          <a:ln w="19050">
            <a:solidFill>
              <a:schemeClr val="tx1"/>
            </a:solidFill>
          </a:ln>
        </p:spPr>
        <p:txBody>
          <a:bodyPr wrap="square" rtlCol="0">
            <a:spAutoFit/>
          </a:bodyPr>
          <a:lstStyle/>
          <a:p>
            <a:r>
              <a:rPr lang="en-GB" sz="1600" b="1" dirty="0">
                <a:solidFill>
                  <a:prstClr val="black"/>
                </a:solidFill>
                <a:latin typeface="Arial" panose="020B0604020202020204" pitchFamily="34" charset="0"/>
                <a:cs typeface="Arial" panose="020B0604020202020204" pitchFamily="34" charset="0"/>
              </a:rPr>
              <a:t>Social Prescribing </a:t>
            </a:r>
            <a:r>
              <a:rPr lang="en-GB" sz="1600" dirty="0">
                <a:solidFill>
                  <a:prstClr val="black"/>
                </a:solidFill>
                <a:latin typeface="Arial" panose="020B0604020202020204" pitchFamily="34" charset="0"/>
                <a:cs typeface="Arial" panose="020B0604020202020204" pitchFamily="34" charset="0"/>
              </a:rPr>
              <a:t>– 5 VCSE anchor organisations, hosting Community Connector/s</a:t>
            </a:r>
            <a:r>
              <a:rPr lang="en-GB" sz="1600" b="1" dirty="0">
                <a:solidFill>
                  <a:prstClr val="black"/>
                </a:solidFill>
                <a:latin typeface="Arial" panose="020B0604020202020204" pitchFamily="34" charset="0"/>
                <a:cs typeface="Arial" panose="020B0604020202020204" pitchFamily="34" charset="0"/>
              </a:rPr>
              <a:t>, plus </a:t>
            </a:r>
            <a:r>
              <a:rPr lang="en-GB" sz="1600" dirty="0">
                <a:solidFill>
                  <a:prstClr val="black"/>
                </a:solidFill>
                <a:latin typeface="Arial" panose="020B0604020202020204" pitchFamily="34" charset="0"/>
                <a:cs typeface="Arial" panose="020B0604020202020204" pitchFamily="34" charset="0"/>
              </a:rPr>
              <a:t>a ‘City Wide’ CC, a </a:t>
            </a:r>
            <a:r>
              <a:rPr lang="en-GB" sz="1600" dirty="0">
                <a:latin typeface="Arial" panose="020B0604020202020204" pitchFamily="34" charset="0"/>
                <a:cs typeface="Arial" panose="020B0604020202020204" pitchFamily="34" charset="0"/>
              </a:rPr>
              <a:t>Mental Health CC, a Long Covid CC and a Colleges Connector. All supported by a Social </a:t>
            </a:r>
            <a:r>
              <a:rPr lang="en-GB" sz="1600" dirty="0">
                <a:solidFill>
                  <a:prstClr val="black"/>
                </a:solidFill>
                <a:latin typeface="Arial" panose="020B0604020202020204" pitchFamily="34" charset="0"/>
                <a:cs typeface="Arial" panose="020B0604020202020204" pitchFamily="34" charset="0"/>
              </a:rPr>
              <a:t>Prescribing Coordinator (21 Connectors and counting )</a:t>
            </a:r>
          </a:p>
        </p:txBody>
      </p:sp>
      <p:sp>
        <p:nvSpPr>
          <p:cNvPr id="13" name="TextBox 12"/>
          <p:cNvSpPr txBox="1"/>
          <p:nvPr/>
        </p:nvSpPr>
        <p:spPr>
          <a:xfrm>
            <a:off x="7622923" y="2563233"/>
            <a:ext cx="1064850" cy="830997"/>
          </a:xfrm>
          <a:prstGeom prst="rect">
            <a:avLst/>
          </a:prstGeom>
          <a:noFill/>
        </p:spPr>
        <p:txBody>
          <a:bodyPr wrap="square" rtlCol="0">
            <a:spAutoFit/>
          </a:bodyPr>
          <a:lstStyle/>
          <a:p>
            <a:pPr algn="ctr"/>
            <a:r>
              <a:rPr lang="en-GB" sz="1600" dirty="0">
                <a:solidFill>
                  <a:prstClr val="black"/>
                </a:solidFill>
                <a:latin typeface="Arial" panose="020B0604020202020204" pitchFamily="34" charset="0"/>
                <a:cs typeface="Arial" panose="020B0604020202020204" pitchFamily="34" charset="0"/>
              </a:rPr>
              <a:t>VCSE ANCHOR</a:t>
            </a:r>
          </a:p>
          <a:p>
            <a:pPr algn="ctr"/>
            <a:r>
              <a:rPr lang="en-GB" sz="1600" dirty="0">
                <a:solidFill>
                  <a:prstClr val="black"/>
                </a:solidFill>
                <a:latin typeface="Arial" panose="020B0604020202020204" pitchFamily="34" charset="0"/>
                <a:cs typeface="Arial" panose="020B0604020202020204" pitchFamily="34" charset="0"/>
              </a:rPr>
              <a:t>CC</a:t>
            </a:r>
          </a:p>
        </p:txBody>
      </p:sp>
      <p:sp>
        <p:nvSpPr>
          <p:cNvPr id="14" name="TextBox 13"/>
          <p:cNvSpPr txBox="1"/>
          <p:nvPr/>
        </p:nvSpPr>
        <p:spPr>
          <a:xfrm>
            <a:off x="9072131" y="3142280"/>
            <a:ext cx="1064850" cy="830997"/>
          </a:xfrm>
          <a:prstGeom prst="rect">
            <a:avLst/>
          </a:prstGeom>
          <a:noFill/>
        </p:spPr>
        <p:txBody>
          <a:bodyPr wrap="square" rtlCol="0">
            <a:spAutoFit/>
          </a:bodyPr>
          <a:lstStyle/>
          <a:p>
            <a:pPr algn="ctr"/>
            <a:r>
              <a:rPr lang="en-GB" sz="1600" dirty="0">
                <a:solidFill>
                  <a:prstClr val="black"/>
                </a:solidFill>
                <a:latin typeface="Arial" panose="020B0604020202020204" pitchFamily="34" charset="0"/>
                <a:cs typeface="Arial" panose="020B0604020202020204" pitchFamily="34" charset="0"/>
              </a:rPr>
              <a:t>VCSE ANCHOR</a:t>
            </a:r>
          </a:p>
          <a:p>
            <a:pPr algn="ctr"/>
            <a:r>
              <a:rPr lang="en-GB" sz="1600" dirty="0">
                <a:solidFill>
                  <a:prstClr val="black"/>
                </a:solidFill>
                <a:latin typeface="Arial" panose="020B0604020202020204" pitchFamily="34" charset="0"/>
                <a:cs typeface="Arial" panose="020B0604020202020204" pitchFamily="34" charset="0"/>
              </a:rPr>
              <a:t>CC</a:t>
            </a:r>
          </a:p>
        </p:txBody>
      </p:sp>
      <p:sp>
        <p:nvSpPr>
          <p:cNvPr id="15" name="TextBox 14"/>
          <p:cNvSpPr txBox="1"/>
          <p:nvPr/>
        </p:nvSpPr>
        <p:spPr>
          <a:xfrm>
            <a:off x="8455943" y="4274349"/>
            <a:ext cx="1064850" cy="923330"/>
          </a:xfrm>
          <a:prstGeom prst="rect">
            <a:avLst/>
          </a:prstGeom>
          <a:noFill/>
        </p:spPr>
        <p:txBody>
          <a:bodyPr wrap="square" rtlCol="0">
            <a:spAutoFit/>
          </a:bodyPr>
          <a:lstStyle/>
          <a:p>
            <a:pPr algn="ctr"/>
            <a:r>
              <a:rPr lang="en-GB" dirty="0">
                <a:solidFill>
                  <a:prstClr val="black"/>
                </a:solidFill>
              </a:rPr>
              <a:t>VCSE ANCHOR</a:t>
            </a:r>
          </a:p>
          <a:p>
            <a:pPr algn="ctr"/>
            <a:r>
              <a:rPr lang="en-GB" dirty="0">
                <a:solidFill>
                  <a:prstClr val="black"/>
                </a:solidFill>
              </a:rPr>
              <a:t>CC</a:t>
            </a:r>
          </a:p>
        </p:txBody>
      </p:sp>
      <p:sp>
        <p:nvSpPr>
          <p:cNvPr id="16" name="TextBox 15"/>
          <p:cNvSpPr txBox="1"/>
          <p:nvPr/>
        </p:nvSpPr>
        <p:spPr>
          <a:xfrm>
            <a:off x="6225016" y="3121532"/>
            <a:ext cx="1064850" cy="830997"/>
          </a:xfrm>
          <a:prstGeom prst="rect">
            <a:avLst/>
          </a:prstGeom>
          <a:noFill/>
        </p:spPr>
        <p:txBody>
          <a:bodyPr wrap="square" rtlCol="0">
            <a:spAutoFit/>
          </a:bodyPr>
          <a:lstStyle/>
          <a:p>
            <a:pPr algn="ctr"/>
            <a:r>
              <a:rPr lang="en-GB" sz="1600" dirty="0">
                <a:solidFill>
                  <a:prstClr val="black"/>
                </a:solidFill>
                <a:latin typeface="Arial" panose="020B0604020202020204" pitchFamily="34" charset="0"/>
                <a:cs typeface="Arial" panose="020B0604020202020204" pitchFamily="34" charset="0"/>
              </a:rPr>
              <a:t>VCSE ANCHOR</a:t>
            </a:r>
          </a:p>
          <a:p>
            <a:pPr algn="ctr"/>
            <a:r>
              <a:rPr lang="en-GB" sz="1600" dirty="0">
                <a:solidFill>
                  <a:prstClr val="black"/>
                </a:solidFill>
                <a:latin typeface="Arial" panose="020B0604020202020204" pitchFamily="34" charset="0"/>
                <a:cs typeface="Arial" panose="020B0604020202020204" pitchFamily="34" charset="0"/>
              </a:rPr>
              <a:t>CC</a:t>
            </a:r>
          </a:p>
        </p:txBody>
      </p:sp>
      <p:sp>
        <p:nvSpPr>
          <p:cNvPr id="17" name="TextBox 16"/>
          <p:cNvSpPr txBox="1"/>
          <p:nvPr/>
        </p:nvSpPr>
        <p:spPr>
          <a:xfrm>
            <a:off x="6783102" y="4299933"/>
            <a:ext cx="1114851" cy="830997"/>
          </a:xfrm>
          <a:prstGeom prst="rect">
            <a:avLst/>
          </a:prstGeom>
          <a:noFill/>
        </p:spPr>
        <p:txBody>
          <a:bodyPr wrap="square" rtlCol="0">
            <a:spAutoFit/>
          </a:bodyPr>
          <a:lstStyle/>
          <a:p>
            <a:pPr algn="ctr"/>
            <a:r>
              <a:rPr lang="en-GB" sz="1600" dirty="0">
                <a:solidFill>
                  <a:prstClr val="black"/>
                </a:solidFill>
                <a:latin typeface="Arial" panose="020B0604020202020204" pitchFamily="34" charset="0"/>
                <a:cs typeface="Arial" panose="020B0604020202020204" pitchFamily="34" charset="0"/>
              </a:rPr>
              <a:t>VCSE ANCHOR</a:t>
            </a:r>
          </a:p>
          <a:p>
            <a:pPr algn="ctr"/>
            <a:r>
              <a:rPr lang="en-GB" sz="1600" dirty="0">
                <a:solidFill>
                  <a:prstClr val="black"/>
                </a:solidFill>
                <a:latin typeface="Arial" panose="020B0604020202020204" pitchFamily="34" charset="0"/>
                <a:cs typeface="Arial" panose="020B0604020202020204" pitchFamily="34" charset="0"/>
              </a:rPr>
              <a:t>CC</a:t>
            </a:r>
          </a:p>
        </p:txBody>
      </p:sp>
      <p:sp>
        <p:nvSpPr>
          <p:cNvPr id="18" name="Oval 17"/>
          <p:cNvSpPr/>
          <p:nvPr/>
        </p:nvSpPr>
        <p:spPr>
          <a:xfrm>
            <a:off x="7532104" y="2376104"/>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 name="Oval 18"/>
          <p:cNvSpPr/>
          <p:nvPr/>
        </p:nvSpPr>
        <p:spPr>
          <a:xfrm>
            <a:off x="7616207" y="1960126"/>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0" name="Oval 19"/>
          <p:cNvSpPr/>
          <p:nvPr/>
        </p:nvSpPr>
        <p:spPr>
          <a:xfrm>
            <a:off x="7156286" y="1795810"/>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1" name="Oval 20"/>
          <p:cNvSpPr/>
          <p:nvPr/>
        </p:nvSpPr>
        <p:spPr>
          <a:xfrm>
            <a:off x="9256056" y="2076150"/>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2" name="Oval 21"/>
          <p:cNvSpPr/>
          <p:nvPr/>
        </p:nvSpPr>
        <p:spPr>
          <a:xfrm>
            <a:off x="5969913" y="2591938"/>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3" name="Oval 22"/>
          <p:cNvSpPr/>
          <p:nvPr/>
        </p:nvSpPr>
        <p:spPr>
          <a:xfrm>
            <a:off x="9179948" y="2300317"/>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4" name="Oval 23"/>
          <p:cNvSpPr/>
          <p:nvPr/>
        </p:nvSpPr>
        <p:spPr>
          <a:xfrm>
            <a:off x="7193531" y="2462572"/>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5" name="Oval 24"/>
          <p:cNvSpPr/>
          <p:nvPr/>
        </p:nvSpPr>
        <p:spPr>
          <a:xfrm>
            <a:off x="10114249" y="2725178"/>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6" name="Oval 25"/>
          <p:cNvSpPr/>
          <p:nvPr/>
        </p:nvSpPr>
        <p:spPr>
          <a:xfrm>
            <a:off x="5784439" y="2825059"/>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7" name="Oval 26"/>
          <p:cNvSpPr/>
          <p:nvPr/>
        </p:nvSpPr>
        <p:spPr>
          <a:xfrm>
            <a:off x="9562136" y="2358005"/>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8" name="Oval 27"/>
          <p:cNvSpPr/>
          <p:nvPr/>
        </p:nvSpPr>
        <p:spPr>
          <a:xfrm>
            <a:off x="5635980" y="4426591"/>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9" name="Oval 28"/>
          <p:cNvSpPr/>
          <p:nvPr/>
        </p:nvSpPr>
        <p:spPr>
          <a:xfrm>
            <a:off x="7387013" y="2089451"/>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0" name="Oval 29"/>
          <p:cNvSpPr/>
          <p:nvPr/>
        </p:nvSpPr>
        <p:spPr>
          <a:xfrm>
            <a:off x="7806170" y="1713964"/>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1" name="Oval 30"/>
          <p:cNvSpPr/>
          <p:nvPr/>
        </p:nvSpPr>
        <p:spPr>
          <a:xfrm>
            <a:off x="9079293" y="1978885"/>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2" name="Oval 31"/>
          <p:cNvSpPr/>
          <p:nvPr/>
        </p:nvSpPr>
        <p:spPr>
          <a:xfrm>
            <a:off x="8939524" y="2158830"/>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3" name="Oval 32"/>
          <p:cNvSpPr/>
          <p:nvPr/>
        </p:nvSpPr>
        <p:spPr>
          <a:xfrm>
            <a:off x="9411886" y="2271261"/>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4" name="Oval 33"/>
          <p:cNvSpPr/>
          <p:nvPr/>
        </p:nvSpPr>
        <p:spPr>
          <a:xfrm>
            <a:off x="10391664" y="2921931"/>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5" name="Oval 34"/>
          <p:cNvSpPr/>
          <p:nvPr/>
        </p:nvSpPr>
        <p:spPr>
          <a:xfrm>
            <a:off x="6977538" y="2060459"/>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6" name="Oval 35"/>
          <p:cNvSpPr/>
          <p:nvPr/>
        </p:nvSpPr>
        <p:spPr>
          <a:xfrm>
            <a:off x="5568802" y="3418811"/>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7" name="Oval 36"/>
          <p:cNvSpPr/>
          <p:nvPr/>
        </p:nvSpPr>
        <p:spPr>
          <a:xfrm>
            <a:off x="6848942" y="1993254"/>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8" name="Oval 37"/>
          <p:cNvSpPr/>
          <p:nvPr/>
        </p:nvSpPr>
        <p:spPr>
          <a:xfrm>
            <a:off x="5812515" y="2967818"/>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39" name="Oval 38"/>
          <p:cNvSpPr/>
          <p:nvPr/>
        </p:nvSpPr>
        <p:spPr>
          <a:xfrm>
            <a:off x="5938081" y="3147392"/>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0" name="Oval 39"/>
          <p:cNvSpPr/>
          <p:nvPr/>
        </p:nvSpPr>
        <p:spPr>
          <a:xfrm>
            <a:off x="5902037" y="3503166"/>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1" name="Oval 40"/>
          <p:cNvSpPr/>
          <p:nvPr/>
        </p:nvSpPr>
        <p:spPr>
          <a:xfrm>
            <a:off x="10306364" y="3211070"/>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2" name="Oval 41"/>
          <p:cNvSpPr/>
          <p:nvPr/>
        </p:nvSpPr>
        <p:spPr>
          <a:xfrm>
            <a:off x="10140574" y="2896737"/>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3" name="Oval 42"/>
          <p:cNvSpPr/>
          <p:nvPr/>
        </p:nvSpPr>
        <p:spPr>
          <a:xfrm>
            <a:off x="10500605" y="3394366"/>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4" name="Oval 43"/>
          <p:cNvSpPr/>
          <p:nvPr/>
        </p:nvSpPr>
        <p:spPr>
          <a:xfrm>
            <a:off x="9727735" y="2249987"/>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5" name="Oval 44"/>
          <p:cNvSpPr/>
          <p:nvPr/>
        </p:nvSpPr>
        <p:spPr>
          <a:xfrm>
            <a:off x="10596940" y="4669926"/>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6" name="Oval 45"/>
          <p:cNvSpPr/>
          <p:nvPr/>
        </p:nvSpPr>
        <p:spPr>
          <a:xfrm>
            <a:off x="6036901" y="3856088"/>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7" name="Oval 46"/>
          <p:cNvSpPr/>
          <p:nvPr/>
        </p:nvSpPr>
        <p:spPr>
          <a:xfrm>
            <a:off x="5716942" y="3767863"/>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8" name="Oval 47"/>
          <p:cNvSpPr/>
          <p:nvPr/>
        </p:nvSpPr>
        <p:spPr>
          <a:xfrm>
            <a:off x="5904850" y="4138062"/>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9" name="Oval 48"/>
          <p:cNvSpPr/>
          <p:nvPr/>
        </p:nvSpPr>
        <p:spPr>
          <a:xfrm>
            <a:off x="6077380" y="4394140"/>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0" name="Oval 49"/>
          <p:cNvSpPr/>
          <p:nvPr/>
        </p:nvSpPr>
        <p:spPr>
          <a:xfrm>
            <a:off x="6283132" y="4686625"/>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1" name="Oval 50"/>
          <p:cNvSpPr/>
          <p:nvPr/>
        </p:nvSpPr>
        <p:spPr>
          <a:xfrm>
            <a:off x="6286174" y="4558114"/>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2" name="Oval 51"/>
          <p:cNvSpPr/>
          <p:nvPr/>
        </p:nvSpPr>
        <p:spPr>
          <a:xfrm>
            <a:off x="5931369" y="4627623"/>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3" name="Oval 52"/>
          <p:cNvSpPr/>
          <p:nvPr/>
        </p:nvSpPr>
        <p:spPr>
          <a:xfrm>
            <a:off x="6265938" y="4834343"/>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4" name="Oval 53"/>
          <p:cNvSpPr/>
          <p:nvPr/>
        </p:nvSpPr>
        <p:spPr>
          <a:xfrm>
            <a:off x="8824896" y="5712770"/>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5" name="Oval 54"/>
          <p:cNvSpPr/>
          <p:nvPr/>
        </p:nvSpPr>
        <p:spPr>
          <a:xfrm>
            <a:off x="6910576" y="5776342"/>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6" name="Oval 55"/>
          <p:cNvSpPr/>
          <p:nvPr/>
        </p:nvSpPr>
        <p:spPr>
          <a:xfrm>
            <a:off x="7534721" y="6037561"/>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7" name="Oval 56"/>
          <p:cNvSpPr/>
          <p:nvPr/>
        </p:nvSpPr>
        <p:spPr>
          <a:xfrm>
            <a:off x="10162416" y="4405120"/>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8" name="Oval 57"/>
          <p:cNvSpPr/>
          <p:nvPr/>
        </p:nvSpPr>
        <p:spPr>
          <a:xfrm>
            <a:off x="10027658" y="4526961"/>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9" name="Oval 58"/>
          <p:cNvSpPr/>
          <p:nvPr/>
        </p:nvSpPr>
        <p:spPr>
          <a:xfrm>
            <a:off x="9956324" y="4800710"/>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0" name="Oval 59"/>
          <p:cNvSpPr/>
          <p:nvPr/>
        </p:nvSpPr>
        <p:spPr>
          <a:xfrm>
            <a:off x="10320112" y="4619595"/>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1" name="Oval 60"/>
          <p:cNvSpPr/>
          <p:nvPr/>
        </p:nvSpPr>
        <p:spPr>
          <a:xfrm>
            <a:off x="7193147" y="5633886"/>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2" name="Oval 61"/>
          <p:cNvSpPr/>
          <p:nvPr/>
        </p:nvSpPr>
        <p:spPr>
          <a:xfrm>
            <a:off x="7374937" y="5433019"/>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3" name="Oval 62"/>
          <p:cNvSpPr/>
          <p:nvPr/>
        </p:nvSpPr>
        <p:spPr>
          <a:xfrm>
            <a:off x="6113016" y="4979552"/>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4" name="Oval 63"/>
          <p:cNvSpPr/>
          <p:nvPr/>
        </p:nvSpPr>
        <p:spPr>
          <a:xfrm>
            <a:off x="7513375" y="5669132"/>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5" name="Oval 64"/>
          <p:cNvSpPr/>
          <p:nvPr/>
        </p:nvSpPr>
        <p:spPr>
          <a:xfrm>
            <a:off x="10346604" y="4905936"/>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6" name="Oval 65"/>
          <p:cNvSpPr/>
          <p:nvPr/>
        </p:nvSpPr>
        <p:spPr>
          <a:xfrm>
            <a:off x="10690263" y="4452372"/>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7" name="Oval 66"/>
          <p:cNvSpPr/>
          <p:nvPr/>
        </p:nvSpPr>
        <p:spPr>
          <a:xfrm>
            <a:off x="8901623" y="5434006"/>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8" name="Oval 67"/>
          <p:cNvSpPr/>
          <p:nvPr/>
        </p:nvSpPr>
        <p:spPr>
          <a:xfrm>
            <a:off x="6576501" y="4729045"/>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9" name="Oval 68"/>
          <p:cNvSpPr/>
          <p:nvPr/>
        </p:nvSpPr>
        <p:spPr>
          <a:xfrm>
            <a:off x="9148158" y="5592066"/>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0" name="Oval 69"/>
          <p:cNvSpPr/>
          <p:nvPr/>
        </p:nvSpPr>
        <p:spPr>
          <a:xfrm>
            <a:off x="8695324" y="5990086"/>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1" name="Oval 70"/>
          <p:cNvSpPr/>
          <p:nvPr/>
        </p:nvSpPr>
        <p:spPr>
          <a:xfrm>
            <a:off x="9056620" y="5799722"/>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2" name="Oval 71"/>
          <p:cNvSpPr/>
          <p:nvPr/>
        </p:nvSpPr>
        <p:spPr>
          <a:xfrm>
            <a:off x="7818330" y="5879874"/>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3" name="Oval 72"/>
          <p:cNvSpPr/>
          <p:nvPr/>
        </p:nvSpPr>
        <p:spPr>
          <a:xfrm>
            <a:off x="7125168" y="5900776"/>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5" name="Oval 74"/>
          <p:cNvSpPr/>
          <p:nvPr/>
        </p:nvSpPr>
        <p:spPr>
          <a:xfrm>
            <a:off x="3449476" y="4024742"/>
            <a:ext cx="885403" cy="533372"/>
          </a:xfrm>
          <a:prstGeom prst="ellips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6" name="TextBox 75"/>
          <p:cNvSpPr txBox="1"/>
          <p:nvPr/>
        </p:nvSpPr>
        <p:spPr>
          <a:xfrm>
            <a:off x="394557" y="2791527"/>
            <a:ext cx="4133505" cy="1323439"/>
          </a:xfrm>
          <a:prstGeom prst="rect">
            <a:avLst/>
          </a:prstGeom>
          <a:solidFill>
            <a:schemeClr val="accent2">
              <a:lumMod val="40000"/>
              <a:lumOff val="60000"/>
            </a:schemeClr>
          </a:solidFill>
          <a:ln w="19050">
            <a:solidFill>
              <a:schemeClr val="tx1"/>
            </a:solidFill>
          </a:ln>
        </p:spPr>
        <p:txBody>
          <a:bodyPr wrap="square" rtlCol="0">
            <a:spAutoFit/>
          </a:bodyPr>
          <a:lstStyle/>
          <a:p>
            <a:r>
              <a:rPr lang="en-GB" sz="1600" b="1" dirty="0">
                <a:solidFill>
                  <a:prstClr val="black"/>
                </a:solidFill>
                <a:latin typeface="Arial" panose="020B0604020202020204" pitchFamily="34" charset="0"/>
                <a:cs typeface="Arial" panose="020B0604020202020204" pitchFamily="34" charset="0"/>
              </a:rPr>
              <a:t>Development </a:t>
            </a:r>
            <a:r>
              <a:rPr lang="en-GB" sz="1600" dirty="0">
                <a:solidFill>
                  <a:prstClr val="black"/>
                </a:solidFill>
                <a:latin typeface="Arial" panose="020B0604020202020204" pitchFamily="34" charset="0"/>
                <a:cs typeface="Arial" panose="020B0604020202020204" pitchFamily="34" charset="0"/>
              </a:rPr>
              <a:t>– building capacity in local communities so we have a healthy VCSE eco-system to socially prescribe into. Supported by 3 FTE Development Workers and some </a:t>
            </a:r>
            <a:r>
              <a:rPr lang="en-GB" sz="1600" i="1" dirty="0">
                <a:solidFill>
                  <a:prstClr val="black"/>
                </a:solidFill>
                <a:latin typeface="Arial" panose="020B0604020202020204" pitchFamily="34" charset="0"/>
                <a:cs typeface="Arial" panose="020B0604020202020204" pitchFamily="34" charset="0"/>
              </a:rPr>
              <a:t>Third Sector Fund</a:t>
            </a:r>
            <a:r>
              <a:rPr lang="en-GB" sz="1600" dirty="0">
                <a:solidFill>
                  <a:prstClr val="black"/>
                </a:solidFill>
                <a:latin typeface="Arial" panose="020B0604020202020204" pitchFamily="34" charset="0"/>
                <a:cs typeface="Arial" panose="020B0604020202020204" pitchFamily="34" charset="0"/>
              </a:rPr>
              <a:t> grant monies</a:t>
            </a:r>
            <a:endParaRPr lang="en-GB" sz="1600" i="1" dirty="0">
              <a:solidFill>
                <a:prstClr val="black"/>
              </a:solidFill>
              <a:latin typeface="Arial" panose="020B0604020202020204" pitchFamily="34" charset="0"/>
              <a:cs typeface="Arial" panose="020B0604020202020204" pitchFamily="34" charset="0"/>
            </a:endParaRPr>
          </a:p>
        </p:txBody>
      </p:sp>
      <p:sp>
        <p:nvSpPr>
          <p:cNvPr id="81" name="TextBox 80"/>
          <p:cNvSpPr txBox="1"/>
          <p:nvPr/>
        </p:nvSpPr>
        <p:spPr>
          <a:xfrm>
            <a:off x="7299562" y="6260992"/>
            <a:ext cx="1782265" cy="646331"/>
          </a:xfrm>
          <a:prstGeom prst="rect">
            <a:avLst/>
          </a:prstGeom>
          <a:noFill/>
        </p:spPr>
        <p:txBody>
          <a:bodyPr wrap="square" rtlCol="0">
            <a:spAutoFit/>
          </a:bodyPr>
          <a:lstStyle/>
          <a:p>
            <a:pPr algn="ctr"/>
            <a:r>
              <a:rPr lang="en-GB" dirty="0">
                <a:solidFill>
                  <a:srgbClr val="ED7D31">
                    <a:lumMod val="50000"/>
                  </a:srgbClr>
                </a:solidFill>
                <a:latin typeface="Arial" panose="020B0604020202020204" pitchFamily="34" charset="0"/>
                <a:cs typeface="Arial" panose="020B0604020202020204" pitchFamily="34" charset="0"/>
              </a:rPr>
              <a:t>Local businesses</a:t>
            </a:r>
          </a:p>
        </p:txBody>
      </p:sp>
      <p:sp>
        <p:nvSpPr>
          <p:cNvPr id="82" name="TextBox 81"/>
          <p:cNvSpPr txBox="1"/>
          <p:nvPr/>
        </p:nvSpPr>
        <p:spPr>
          <a:xfrm>
            <a:off x="10379827" y="5589896"/>
            <a:ext cx="1782265" cy="646331"/>
          </a:xfrm>
          <a:prstGeom prst="rect">
            <a:avLst/>
          </a:prstGeom>
          <a:noFill/>
        </p:spPr>
        <p:txBody>
          <a:bodyPr wrap="square" rtlCol="0">
            <a:spAutoFit/>
          </a:bodyPr>
          <a:lstStyle/>
          <a:p>
            <a:r>
              <a:rPr lang="en-GB" dirty="0">
                <a:solidFill>
                  <a:srgbClr val="ED7D31">
                    <a:lumMod val="50000"/>
                  </a:srgbClr>
                </a:solidFill>
                <a:latin typeface="Arial" panose="020B0604020202020204" pitchFamily="34" charset="0"/>
                <a:cs typeface="Arial" panose="020B0604020202020204" pitchFamily="34" charset="0"/>
              </a:rPr>
              <a:t>VCSE organisations</a:t>
            </a:r>
          </a:p>
        </p:txBody>
      </p:sp>
      <p:sp>
        <p:nvSpPr>
          <p:cNvPr id="83" name="TextBox 82"/>
          <p:cNvSpPr txBox="1"/>
          <p:nvPr/>
        </p:nvSpPr>
        <p:spPr>
          <a:xfrm>
            <a:off x="10991246" y="3583253"/>
            <a:ext cx="1482784" cy="646331"/>
          </a:xfrm>
          <a:prstGeom prst="rect">
            <a:avLst/>
          </a:prstGeom>
          <a:noFill/>
        </p:spPr>
        <p:txBody>
          <a:bodyPr wrap="square" rtlCol="0">
            <a:spAutoFit/>
          </a:bodyPr>
          <a:lstStyle/>
          <a:p>
            <a:r>
              <a:rPr lang="en-GB" dirty="0">
                <a:solidFill>
                  <a:srgbClr val="ED7D31">
                    <a:lumMod val="50000"/>
                  </a:srgbClr>
                </a:solidFill>
                <a:latin typeface="Arial" panose="020B0604020202020204" pitchFamily="34" charset="0"/>
                <a:cs typeface="Arial" panose="020B0604020202020204" pitchFamily="34" charset="0"/>
              </a:rPr>
              <a:t>Salford Together</a:t>
            </a:r>
          </a:p>
        </p:txBody>
      </p:sp>
      <p:sp>
        <p:nvSpPr>
          <p:cNvPr id="85" name="TextBox 84"/>
          <p:cNvSpPr txBox="1"/>
          <p:nvPr/>
        </p:nvSpPr>
        <p:spPr>
          <a:xfrm>
            <a:off x="10399106" y="2027483"/>
            <a:ext cx="1782265" cy="646331"/>
          </a:xfrm>
          <a:prstGeom prst="rect">
            <a:avLst/>
          </a:prstGeom>
          <a:noFill/>
        </p:spPr>
        <p:txBody>
          <a:bodyPr wrap="square" rtlCol="0">
            <a:spAutoFit/>
          </a:bodyPr>
          <a:lstStyle/>
          <a:p>
            <a:r>
              <a:rPr lang="en-GB" dirty="0">
                <a:solidFill>
                  <a:srgbClr val="ED7D31">
                    <a:lumMod val="50000"/>
                  </a:srgbClr>
                </a:solidFill>
                <a:latin typeface="Arial" panose="020B0604020202020204" pitchFamily="34" charset="0"/>
                <a:cs typeface="Arial" panose="020B0604020202020204" pitchFamily="34" charset="0"/>
              </a:rPr>
              <a:t>Salford City Council</a:t>
            </a:r>
          </a:p>
        </p:txBody>
      </p:sp>
      <p:sp>
        <p:nvSpPr>
          <p:cNvPr id="86" name="TextBox 85"/>
          <p:cNvSpPr txBox="1"/>
          <p:nvPr/>
        </p:nvSpPr>
        <p:spPr>
          <a:xfrm>
            <a:off x="4553183" y="3450500"/>
            <a:ext cx="1164436" cy="369332"/>
          </a:xfrm>
          <a:prstGeom prst="rect">
            <a:avLst/>
          </a:prstGeom>
          <a:noFill/>
        </p:spPr>
        <p:txBody>
          <a:bodyPr wrap="square" rtlCol="0">
            <a:spAutoFit/>
          </a:bodyPr>
          <a:lstStyle/>
          <a:p>
            <a:r>
              <a:rPr lang="en-GB" dirty="0">
                <a:solidFill>
                  <a:srgbClr val="ED7D31">
                    <a:lumMod val="50000"/>
                  </a:srgbClr>
                </a:solidFill>
                <a:latin typeface="Arial" panose="020B0604020202020204" pitchFamily="34" charset="0"/>
                <a:cs typeface="Arial" panose="020B0604020202020204" pitchFamily="34" charset="0"/>
              </a:rPr>
              <a:t>NHS GM</a:t>
            </a:r>
          </a:p>
        </p:txBody>
      </p:sp>
      <p:sp>
        <p:nvSpPr>
          <p:cNvPr id="87" name="TextBox 86"/>
          <p:cNvSpPr txBox="1"/>
          <p:nvPr/>
        </p:nvSpPr>
        <p:spPr>
          <a:xfrm>
            <a:off x="8010194" y="784193"/>
            <a:ext cx="1782265" cy="646331"/>
          </a:xfrm>
          <a:prstGeom prst="rect">
            <a:avLst/>
          </a:prstGeom>
          <a:noFill/>
        </p:spPr>
        <p:txBody>
          <a:bodyPr wrap="square" rtlCol="0">
            <a:spAutoFit/>
          </a:bodyPr>
          <a:lstStyle/>
          <a:p>
            <a:r>
              <a:rPr lang="en-GB" dirty="0">
                <a:solidFill>
                  <a:srgbClr val="ED7D31">
                    <a:lumMod val="50000"/>
                  </a:srgbClr>
                </a:solidFill>
                <a:latin typeface="Arial" panose="020B0604020202020204" pitchFamily="34" charset="0"/>
                <a:cs typeface="Arial" panose="020B0604020202020204" pitchFamily="34" charset="0"/>
              </a:rPr>
              <a:t>GM Mental Health Trust</a:t>
            </a:r>
          </a:p>
        </p:txBody>
      </p:sp>
      <p:sp>
        <p:nvSpPr>
          <p:cNvPr id="88" name="TextBox 87"/>
          <p:cNvSpPr txBox="1"/>
          <p:nvPr/>
        </p:nvSpPr>
        <p:spPr>
          <a:xfrm>
            <a:off x="5908850" y="934485"/>
            <a:ext cx="1782265" cy="646331"/>
          </a:xfrm>
          <a:prstGeom prst="rect">
            <a:avLst/>
          </a:prstGeom>
          <a:noFill/>
        </p:spPr>
        <p:txBody>
          <a:bodyPr wrap="square" rtlCol="0">
            <a:spAutoFit/>
          </a:bodyPr>
          <a:lstStyle/>
          <a:p>
            <a:r>
              <a:rPr lang="en-GB" dirty="0">
                <a:solidFill>
                  <a:srgbClr val="ED7D31">
                    <a:lumMod val="50000"/>
                  </a:srgbClr>
                </a:solidFill>
                <a:latin typeface="Arial" panose="020B0604020202020204" pitchFamily="34" charset="0"/>
                <a:cs typeface="Arial" panose="020B0604020202020204" pitchFamily="34" charset="0"/>
              </a:rPr>
              <a:t>Other health providers</a:t>
            </a:r>
          </a:p>
        </p:txBody>
      </p:sp>
      <p:sp>
        <p:nvSpPr>
          <p:cNvPr id="3" name="Oval 2"/>
          <p:cNvSpPr/>
          <p:nvPr/>
        </p:nvSpPr>
        <p:spPr>
          <a:xfrm>
            <a:off x="9177822" y="4883015"/>
            <a:ext cx="1065308" cy="8985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0" name="TextBox 79"/>
          <p:cNvSpPr txBox="1"/>
          <p:nvPr/>
        </p:nvSpPr>
        <p:spPr>
          <a:xfrm>
            <a:off x="9333889" y="5077839"/>
            <a:ext cx="736176" cy="369332"/>
          </a:xfrm>
          <a:prstGeom prst="rect">
            <a:avLst/>
          </a:prstGeom>
          <a:noFill/>
        </p:spPr>
        <p:txBody>
          <a:bodyPr wrap="square" rtlCol="0">
            <a:spAutoFit/>
          </a:bodyPr>
          <a:lstStyle/>
          <a:p>
            <a:pPr algn="ctr"/>
            <a:r>
              <a:rPr lang="en-GB" dirty="0"/>
              <a:t>DW</a:t>
            </a:r>
          </a:p>
        </p:txBody>
      </p:sp>
      <p:sp>
        <p:nvSpPr>
          <p:cNvPr id="89" name="Oval 88"/>
          <p:cNvSpPr/>
          <p:nvPr/>
        </p:nvSpPr>
        <p:spPr>
          <a:xfrm>
            <a:off x="9868547" y="3471998"/>
            <a:ext cx="1030404" cy="94163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0" name="TextBox 89"/>
          <p:cNvSpPr txBox="1"/>
          <p:nvPr/>
        </p:nvSpPr>
        <p:spPr>
          <a:xfrm>
            <a:off x="10052659" y="3775016"/>
            <a:ext cx="716014" cy="369332"/>
          </a:xfrm>
          <a:prstGeom prst="rect">
            <a:avLst/>
          </a:prstGeom>
          <a:noFill/>
        </p:spPr>
        <p:txBody>
          <a:bodyPr wrap="square" rtlCol="0">
            <a:spAutoFit/>
          </a:bodyPr>
          <a:lstStyle/>
          <a:p>
            <a:pPr algn="ctr"/>
            <a:r>
              <a:rPr lang="en-GB" dirty="0"/>
              <a:t>DW</a:t>
            </a:r>
          </a:p>
        </p:txBody>
      </p:sp>
      <p:sp>
        <p:nvSpPr>
          <p:cNvPr id="91" name="Oval 90"/>
          <p:cNvSpPr/>
          <p:nvPr/>
        </p:nvSpPr>
        <p:spPr>
          <a:xfrm>
            <a:off x="7892980" y="1632311"/>
            <a:ext cx="979113" cy="86201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2" name="TextBox 91"/>
          <p:cNvSpPr txBox="1"/>
          <p:nvPr/>
        </p:nvSpPr>
        <p:spPr>
          <a:xfrm>
            <a:off x="8020270" y="1893666"/>
            <a:ext cx="745543" cy="369332"/>
          </a:xfrm>
          <a:prstGeom prst="rect">
            <a:avLst/>
          </a:prstGeom>
          <a:noFill/>
        </p:spPr>
        <p:txBody>
          <a:bodyPr wrap="square" rtlCol="0">
            <a:spAutoFit/>
          </a:bodyPr>
          <a:lstStyle/>
          <a:p>
            <a:pPr algn="ctr"/>
            <a:r>
              <a:rPr lang="en-GB" dirty="0"/>
              <a:t>DW</a:t>
            </a:r>
          </a:p>
        </p:txBody>
      </p:sp>
      <p:sp>
        <p:nvSpPr>
          <p:cNvPr id="93" name="Oval 92"/>
          <p:cNvSpPr/>
          <p:nvPr/>
        </p:nvSpPr>
        <p:spPr>
          <a:xfrm>
            <a:off x="6133221" y="2176812"/>
            <a:ext cx="998059" cy="9529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4" name="TextBox 93"/>
          <p:cNvSpPr txBox="1"/>
          <p:nvPr/>
        </p:nvSpPr>
        <p:spPr>
          <a:xfrm>
            <a:off x="6274110" y="2429040"/>
            <a:ext cx="769844" cy="646331"/>
          </a:xfrm>
          <a:prstGeom prst="rect">
            <a:avLst/>
          </a:prstGeom>
          <a:noFill/>
        </p:spPr>
        <p:txBody>
          <a:bodyPr wrap="square" rtlCol="0">
            <a:spAutoFit/>
          </a:bodyPr>
          <a:lstStyle/>
          <a:p>
            <a:pPr algn="ctr"/>
            <a:r>
              <a:rPr lang="en-GB" b="1" dirty="0">
                <a:solidFill>
                  <a:srgbClr val="00B050"/>
                </a:solidFill>
              </a:rPr>
              <a:t>GSP DW</a:t>
            </a:r>
          </a:p>
        </p:txBody>
      </p:sp>
      <p:sp>
        <p:nvSpPr>
          <p:cNvPr id="95" name="Oval 94"/>
          <p:cNvSpPr/>
          <p:nvPr/>
        </p:nvSpPr>
        <p:spPr>
          <a:xfrm>
            <a:off x="6245746" y="4901373"/>
            <a:ext cx="958283" cy="8061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6" name="TextBox 95"/>
          <p:cNvSpPr txBox="1"/>
          <p:nvPr/>
        </p:nvSpPr>
        <p:spPr>
          <a:xfrm>
            <a:off x="6391417" y="5146114"/>
            <a:ext cx="779199" cy="369332"/>
          </a:xfrm>
          <a:prstGeom prst="rect">
            <a:avLst/>
          </a:prstGeom>
          <a:noFill/>
        </p:spPr>
        <p:txBody>
          <a:bodyPr wrap="square" rtlCol="0">
            <a:spAutoFit/>
          </a:bodyPr>
          <a:lstStyle/>
          <a:p>
            <a:pPr algn="ctr"/>
            <a:r>
              <a:rPr lang="en-GB" dirty="0"/>
              <a:t>DW</a:t>
            </a:r>
          </a:p>
        </p:txBody>
      </p:sp>
      <p:sp>
        <p:nvSpPr>
          <p:cNvPr id="100" name="Title 1"/>
          <p:cNvSpPr txBox="1">
            <a:spLocks/>
          </p:cNvSpPr>
          <p:nvPr/>
        </p:nvSpPr>
        <p:spPr>
          <a:xfrm>
            <a:off x="138958" y="215116"/>
            <a:ext cx="11443447" cy="672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000" b="1" dirty="0">
                <a:solidFill>
                  <a:srgbClr val="7030A0"/>
                </a:solidFill>
                <a:latin typeface="Arial" panose="020B0604020202020204" pitchFamily="34" charset="0"/>
                <a:cs typeface="Arial" panose="020B0604020202020204" pitchFamily="34" charset="0"/>
              </a:rPr>
              <a:t>Wellbeing Matters </a:t>
            </a:r>
            <a:r>
              <a:rPr lang="en-GB" sz="4000" dirty="0">
                <a:solidFill>
                  <a:srgbClr val="7030A0"/>
                </a:solidFill>
                <a:latin typeface="Arial" panose="020B0604020202020204" pitchFamily="34" charset="0"/>
                <a:cs typeface="Arial" panose="020B0604020202020204" pitchFamily="34" charset="0"/>
              </a:rPr>
              <a:t>–</a:t>
            </a:r>
            <a:r>
              <a:rPr lang="en-GB" sz="4000" b="1" dirty="0">
                <a:solidFill>
                  <a:srgbClr val="7030A0"/>
                </a:solidFill>
                <a:latin typeface="Arial" panose="020B0604020202020204" pitchFamily="34" charset="0"/>
                <a:cs typeface="Arial" panose="020B0604020202020204" pitchFamily="34" charset="0"/>
              </a:rPr>
              <a:t> </a:t>
            </a:r>
            <a:r>
              <a:rPr lang="en-GB" sz="4000" dirty="0">
                <a:solidFill>
                  <a:srgbClr val="7030A0"/>
                </a:solidFill>
                <a:latin typeface="Arial" panose="020B0604020202020204" pitchFamily="34" charset="0"/>
                <a:cs typeface="Arial" panose="020B0604020202020204" pitchFamily="34" charset="0"/>
              </a:rPr>
              <a:t>delivery model 2023</a:t>
            </a:r>
          </a:p>
        </p:txBody>
      </p:sp>
      <p:sp>
        <p:nvSpPr>
          <p:cNvPr id="2" name="TextBox 1"/>
          <p:cNvSpPr txBox="1"/>
          <p:nvPr/>
        </p:nvSpPr>
        <p:spPr>
          <a:xfrm>
            <a:off x="4870749" y="1588229"/>
            <a:ext cx="989932" cy="369332"/>
          </a:xfrm>
          <a:prstGeom prst="rect">
            <a:avLst/>
          </a:prstGeom>
          <a:noFill/>
        </p:spPr>
        <p:txBody>
          <a:bodyPr wrap="square" rtlCol="0">
            <a:spAutoFit/>
          </a:bodyPr>
          <a:lstStyle/>
          <a:p>
            <a:r>
              <a:rPr lang="en-GB" dirty="0">
                <a:solidFill>
                  <a:srgbClr val="996633"/>
                </a:solidFill>
                <a:latin typeface="Arial" panose="020B0604020202020204" pitchFamily="34" charset="0"/>
                <a:cs typeface="Arial" panose="020B0604020202020204" pitchFamily="34" charset="0"/>
              </a:rPr>
              <a:t>SRFT</a:t>
            </a:r>
          </a:p>
        </p:txBody>
      </p:sp>
      <p:pic>
        <p:nvPicPr>
          <p:cNvPr id="99" name="Picture 9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5677" y="156096"/>
            <a:ext cx="899039" cy="859655"/>
          </a:xfrm>
          <a:prstGeom prst="rect">
            <a:avLst/>
          </a:prstGeom>
        </p:spPr>
      </p:pic>
      <p:sp>
        <p:nvSpPr>
          <p:cNvPr id="101" name="TextBox 100"/>
          <p:cNvSpPr txBox="1"/>
          <p:nvPr/>
        </p:nvSpPr>
        <p:spPr>
          <a:xfrm>
            <a:off x="380282" y="4150716"/>
            <a:ext cx="4147485" cy="830997"/>
          </a:xfrm>
          <a:prstGeom prst="rect">
            <a:avLst/>
          </a:prstGeom>
          <a:solidFill>
            <a:schemeClr val="accent6">
              <a:lumMod val="60000"/>
              <a:lumOff val="40000"/>
            </a:schemeClr>
          </a:solidFill>
          <a:ln w="19050">
            <a:solidFill>
              <a:schemeClr val="tx1"/>
            </a:solidFill>
          </a:ln>
        </p:spPr>
        <p:txBody>
          <a:bodyPr wrap="square" rtlCol="0">
            <a:spAutoFit/>
          </a:bodyPr>
          <a:lstStyle/>
          <a:p>
            <a:r>
              <a:rPr lang="en-GB" sz="1600" b="1" dirty="0">
                <a:solidFill>
                  <a:prstClr val="black"/>
                </a:solidFill>
                <a:latin typeface="Arial" panose="020B0604020202020204" pitchFamily="34" charset="0"/>
                <a:cs typeface="Arial" panose="020B0604020202020204" pitchFamily="34" charset="0"/>
              </a:rPr>
              <a:t>Green Care </a:t>
            </a:r>
            <a:r>
              <a:rPr lang="en-GB" sz="1600" dirty="0">
                <a:solidFill>
                  <a:prstClr val="black"/>
                </a:solidFill>
                <a:latin typeface="Arial" panose="020B0604020202020204" pitchFamily="34" charset="0"/>
                <a:cs typeface="Arial" panose="020B0604020202020204" pitchFamily="34" charset="0"/>
              </a:rPr>
              <a:t>– Developing the Green and Blue eco-system and partnerships. through the </a:t>
            </a:r>
            <a:r>
              <a:rPr lang="en-GB" sz="1600" dirty="0">
                <a:latin typeface="Arial" panose="020B0604020202020204" pitchFamily="34" charset="0"/>
                <a:cs typeface="Arial" panose="020B0604020202020204" pitchFamily="34" charset="0"/>
              </a:rPr>
              <a:t>Green Space Development Worker</a:t>
            </a:r>
            <a:endParaRPr lang="en-GB" sz="1600" dirty="0">
              <a:solidFill>
                <a:prstClr val="black"/>
              </a:solidFill>
              <a:latin typeface="Arial" panose="020B0604020202020204" pitchFamily="34" charset="0"/>
              <a:cs typeface="Arial" panose="020B0604020202020204" pitchFamily="34" charset="0"/>
            </a:endParaRPr>
          </a:p>
        </p:txBody>
      </p:sp>
      <p:sp>
        <p:nvSpPr>
          <p:cNvPr id="103" name="Right Triangle 102"/>
          <p:cNvSpPr/>
          <p:nvPr/>
        </p:nvSpPr>
        <p:spPr>
          <a:xfrm rot="5074648">
            <a:off x="5275882" y="3707826"/>
            <a:ext cx="1296880" cy="2454174"/>
          </a:xfrm>
          <a:prstGeom prst="rtTriangle">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4" name="TextBox 103"/>
          <p:cNvSpPr txBox="1"/>
          <p:nvPr/>
        </p:nvSpPr>
        <p:spPr>
          <a:xfrm rot="20024223">
            <a:off x="4670952" y="4676545"/>
            <a:ext cx="1560117" cy="369332"/>
          </a:xfrm>
          <a:prstGeom prst="rect">
            <a:avLst/>
          </a:prstGeom>
          <a:noFill/>
        </p:spPr>
        <p:txBody>
          <a:bodyPr wrap="square" rtlCol="0">
            <a:spAutoFit/>
          </a:bodyPr>
          <a:lstStyle/>
          <a:p>
            <a:r>
              <a:rPr lang="en-GB" b="1" dirty="0">
                <a:latin typeface="Arial" panose="020B0604020202020204" pitchFamily="34" charset="0"/>
                <a:cs typeface="Arial" panose="020B0604020202020204" pitchFamily="34" charset="0"/>
              </a:rPr>
              <a:t>Green Care</a:t>
            </a:r>
          </a:p>
        </p:txBody>
      </p:sp>
      <p:sp>
        <p:nvSpPr>
          <p:cNvPr id="107" name="Oval 106"/>
          <p:cNvSpPr/>
          <p:nvPr/>
        </p:nvSpPr>
        <p:spPr>
          <a:xfrm>
            <a:off x="7559911" y="4739497"/>
            <a:ext cx="1219951" cy="11854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rial" panose="020B0604020202020204" pitchFamily="34" charset="0"/>
                <a:cs typeface="Arial" panose="020B0604020202020204" pitchFamily="34" charset="0"/>
              </a:rPr>
              <a:t>Living Well</a:t>
            </a:r>
          </a:p>
        </p:txBody>
      </p:sp>
      <p:sp>
        <p:nvSpPr>
          <p:cNvPr id="108" name="TextBox 107"/>
          <p:cNvSpPr txBox="1"/>
          <p:nvPr/>
        </p:nvSpPr>
        <p:spPr>
          <a:xfrm>
            <a:off x="4635562" y="2194085"/>
            <a:ext cx="1183208" cy="923330"/>
          </a:xfrm>
          <a:prstGeom prst="rect">
            <a:avLst/>
          </a:prstGeom>
          <a:noFill/>
        </p:spPr>
        <p:txBody>
          <a:bodyPr wrap="square" rtlCol="0">
            <a:spAutoFit/>
          </a:bodyPr>
          <a:lstStyle/>
          <a:p>
            <a:r>
              <a:rPr lang="en-GB" dirty="0">
                <a:solidFill>
                  <a:srgbClr val="996633"/>
                </a:solidFill>
                <a:latin typeface="Arial" panose="020B0604020202020204" pitchFamily="34" charset="0"/>
                <a:cs typeface="Arial" panose="020B0604020202020204" pitchFamily="34" charset="0"/>
              </a:rPr>
              <a:t>Primary Care Networks</a:t>
            </a:r>
          </a:p>
        </p:txBody>
      </p:sp>
      <p:sp>
        <p:nvSpPr>
          <p:cNvPr id="78" name="Oval 77"/>
          <p:cNvSpPr/>
          <p:nvPr/>
        </p:nvSpPr>
        <p:spPr>
          <a:xfrm>
            <a:off x="5831892" y="1947137"/>
            <a:ext cx="757421" cy="6006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CC</a:t>
            </a:r>
          </a:p>
        </p:txBody>
      </p:sp>
      <p:sp>
        <p:nvSpPr>
          <p:cNvPr id="111" name="Oval 110"/>
          <p:cNvSpPr/>
          <p:nvPr/>
        </p:nvSpPr>
        <p:spPr>
          <a:xfrm>
            <a:off x="9956324" y="785231"/>
            <a:ext cx="757421" cy="6006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CC</a:t>
            </a:r>
          </a:p>
        </p:txBody>
      </p:sp>
      <p:sp>
        <p:nvSpPr>
          <p:cNvPr id="112" name="Oval 111"/>
          <p:cNvSpPr/>
          <p:nvPr/>
        </p:nvSpPr>
        <p:spPr>
          <a:xfrm>
            <a:off x="7364038" y="1190750"/>
            <a:ext cx="757421" cy="6006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CC</a:t>
            </a:r>
          </a:p>
        </p:txBody>
      </p:sp>
      <p:sp>
        <p:nvSpPr>
          <p:cNvPr id="113" name="Oval 112"/>
          <p:cNvSpPr/>
          <p:nvPr/>
        </p:nvSpPr>
        <p:spPr>
          <a:xfrm>
            <a:off x="5486735" y="1752182"/>
            <a:ext cx="757421" cy="6006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CC</a:t>
            </a:r>
          </a:p>
        </p:txBody>
      </p:sp>
      <p:sp>
        <p:nvSpPr>
          <p:cNvPr id="114" name="Oval 113"/>
          <p:cNvSpPr/>
          <p:nvPr/>
        </p:nvSpPr>
        <p:spPr>
          <a:xfrm>
            <a:off x="5584641" y="2927062"/>
            <a:ext cx="757421" cy="6006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CC</a:t>
            </a:r>
          </a:p>
        </p:txBody>
      </p:sp>
      <p:sp>
        <p:nvSpPr>
          <p:cNvPr id="116" name="Oval 115"/>
          <p:cNvSpPr/>
          <p:nvPr/>
        </p:nvSpPr>
        <p:spPr>
          <a:xfrm>
            <a:off x="6965226" y="1539376"/>
            <a:ext cx="757421" cy="6006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CC</a:t>
            </a:r>
          </a:p>
        </p:txBody>
      </p:sp>
      <p:sp>
        <p:nvSpPr>
          <p:cNvPr id="117" name="Oval 116"/>
          <p:cNvSpPr/>
          <p:nvPr/>
        </p:nvSpPr>
        <p:spPr>
          <a:xfrm>
            <a:off x="6941947" y="5699238"/>
            <a:ext cx="757421" cy="6006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CC</a:t>
            </a:r>
          </a:p>
        </p:txBody>
      </p:sp>
      <p:sp>
        <p:nvSpPr>
          <p:cNvPr id="119" name="Oval 118"/>
          <p:cNvSpPr/>
          <p:nvPr/>
        </p:nvSpPr>
        <p:spPr>
          <a:xfrm>
            <a:off x="9309936" y="5965805"/>
            <a:ext cx="757421" cy="6006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CC</a:t>
            </a:r>
          </a:p>
        </p:txBody>
      </p:sp>
      <p:sp>
        <p:nvSpPr>
          <p:cNvPr id="120" name="Oval 119"/>
          <p:cNvSpPr/>
          <p:nvPr/>
        </p:nvSpPr>
        <p:spPr>
          <a:xfrm>
            <a:off x="8861252" y="5752316"/>
            <a:ext cx="757421" cy="6006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CC</a:t>
            </a:r>
          </a:p>
        </p:txBody>
      </p:sp>
      <p:sp>
        <p:nvSpPr>
          <p:cNvPr id="121" name="Oval 120"/>
          <p:cNvSpPr/>
          <p:nvPr/>
        </p:nvSpPr>
        <p:spPr>
          <a:xfrm>
            <a:off x="9760400" y="4194923"/>
            <a:ext cx="757421" cy="6006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CC</a:t>
            </a:r>
          </a:p>
        </p:txBody>
      </p:sp>
      <p:sp>
        <p:nvSpPr>
          <p:cNvPr id="122" name="Oval 121"/>
          <p:cNvSpPr/>
          <p:nvPr/>
        </p:nvSpPr>
        <p:spPr>
          <a:xfrm>
            <a:off x="9936696" y="2530496"/>
            <a:ext cx="757421" cy="6006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CC</a:t>
            </a:r>
          </a:p>
        </p:txBody>
      </p:sp>
      <p:sp>
        <p:nvSpPr>
          <p:cNvPr id="123" name="Oval 122"/>
          <p:cNvSpPr/>
          <p:nvPr/>
        </p:nvSpPr>
        <p:spPr>
          <a:xfrm>
            <a:off x="9073103" y="1443649"/>
            <a:ext cx="757421" cy="6006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CC</a:t>
            </a:r>
          </a:p>
        </p:txBody>
      </p:sp>
      <p:sp>
        <p:nvSpPr>
          <p:cNvPr id="124" name="Oval 123"/>
          <p:cNvSpPr/>
          <p:nvPr/>
        </p:nvSpPr>
        <p:spPr>
          <a:xfrm>
            <a:off x="9460515" y="1059683"/>
            <a:ext cx="757421" cy="6006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CC</a:t>
            </a:r>
          </a:p>
        </p:txBody>
      </p:sp>
      <p:sp>
        <p:nvSpPr>
          <p:cNvPr id="126" name="Oval 125"/>
          <p:cNvSpPr/>
          <p:nvPr/>
        </p:nvSpPr>
        <p:spPr>
          <a:xfrm>
            <a:off x="10293689" y="4525630"/>
            <a:ext cx="757421" cy="6006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CC</a:t>
            </a:r>
          </a:p>
        </p:txBody>
      </p:sp>
      <p:sp>
        <p:nvSpPr>
          <p:cNvPr id="127" name="Oval 126"/>
          <p:cNvSpPr/>
          <p:nvPr/>
        </p:nvSpPr>
        <p:spPr>
          <a:xfrm>
            <a:off x="9649699" y="2529349"/>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28" name="Oval 127"/>
          <p:cNvSpPr/>
          <p:nvPr/>
        </p:nvSpPr>
        <p:spPr>
          <a:xfrm>
            <a:off x="9208783" y="2478060"/>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29" name="Oval 128"/>
          <p:cNvSpPr/>
          <p:nvPr/>
        </p:nvSpPr>
        <p:spPr>
          <a:xfrm>
            <a:off x="9432284" y="2604160"/>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0" name="Oval 129"/>
          <p:cNvSpPr/>
          <p:nvPr/>
        </p:nvSpPr>
        <p:spPr>
          <a:xfrm>
            <a:off x="10051773" y="2354787"/>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1" name="Oval 130"/>
          <p:cNvSpPr/>
          <p:nvPr/>
        </p:nvSpPr>
        <p:spPr>
          <a:xfrm>
            <a:off x="8880179" y="1750815"/>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2" name="Oval 131"/>
          <p:cNvSpPr/>
          <p:nvPr/>
        </p:nvSpPr>
        <p:spPr>
          <a:xfrm>
            <a:off x="9022972" y="2393664"/>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3" name="Oval 132"/>
          <p:cNvSpPr/>
          <p:nvPr/>
        </p:nvSpPr>
        <p:spPr>
          <a:xfrm>
            <a:off x="9623539" y="2741216"/>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4" name="Oval 133"/>
          <p:cNvSpPr/>
          <p:nvPr/>
        </p:nvSpPr>
        <p:spPr>
          <a:xfrm>
            <a:off x="9835957" y="2446660"/>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5" name="Oval 134"/>
          <p:cNvSpPr/>
          <p:nvPr/>
        </p:nvSpPr>
        <p:spPr>
          <a:xfrm>
            <a:off x="10169769" y="3219827"/>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6" name="Oval 135"/>
          <p:cNvSpPr/>
          <p:nvPr/>
        </p:nvSpPr>
        <p:spPr>
          <a:xfrm>
            <a:off x="8924879" y="1939742"/>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7" name="Oval 136"/>
          <p:cNvSpPr/>
          <p:nvPr/>
        </p:nvSpPr>
        <p:spPr>
          <a:xfrm>
            <a:off x="8695952" y="1620428"/>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8" name="Oval 137"/>
          <p:cNvSpPr/>
          <p:nvPr/>
        </p:nvSpPr>
        <p:spPr>
          <a:xfrm>
            <a:off x="7687678" y="2126481"/>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39" name="Oval 138"/>
          <p:cNvSpPr/>
          <p:nvPr/>
        </p:nvSpPr>
        <p:spPr>
          <a:xfrm>
            <a:off x="9385493" y="2444042"/>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40" name="Oval 139"/>
          <p:cNvSpPr/>
          <p:nvPr/>
        </p:nvSpPr>
        <p:spPr>
          <a:xfrm>
            <a:off x="7280105" y="2208214"/>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41" name="Oval 140"/>
          <p:cNvSpPr/>
          <p:nvPr/>
        </p:nvSpPr>
        <p:spPr>
          <a:xfrm>
            <a:off x="7191768" y="2304058"/>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42" name="Oval 141"/>
          <p:cNvSpPr/>
          <p:nvPr/>
        </p:nvSpPr>
        <p:spPr>
          <a:xfrm>
            <a:off x="9823659" y="2629910"/>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43" name="Oval 142"/>
          <p:cNvSpPr/>
          <p:nvPr/>
        </p:nvSpPr>
        <p:spPr>
          <a:xfrm>
            <a:off x="7809300" y="2275260"/>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44" name="Oval 143"/>
          <p:cNvSpPr/>
          <p:nvPr/>
        </p:nvSpPr>
        <p:spPr>
          <a:xfrm>
            <a:off x="7568385" y="2213172"/>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45" name="Oval 144"/>
          <p:cNvSpPr/>
          <p:nvPr/>
        </p:nvSpPr>
        <p:spPr>
          <a:xfrm>
            <a:off x="7407807" y="2224627"/>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46" name="Oval 145"/>
          <p:cNvSpPr/>
          <p:nvPr/>
        </p:nvSpPr>
        <p:spPr>
          <a:xfrm>
            <a:off x="6751794" y="1894712"/>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47" name="Oval 146"/>
          <p:cNvSpPr/>
          <p:nvPr/>
        </p:nvSpPr>
        <p:spPr>
          <a:xfrm>
            <a:off x="7033273" y="2182103"/>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48" name="Oval 147"/>
          <p:cNvSpPr/>
          <p:nvPr/>
        </p:nvSpPr>
        <p:spPr>
          <a:xfrm>
            <a:off x="6678600" y="2025819"/>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49" name="Oval 148"/>
          <p:cNvSpPr/>
          <p:nvPr/>
        </p:nvSpPr>
        <p:spPr>
          <a:xfrm>
            <a:off x="7375983" y="2390930"/>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0" name="Oval 149"/>
          <p:cNvSpPr/>
          <p:nvPr/>
        </p:nvSpPr>
        <p:spPr>
          <a:xfrm>
            <a:off x="10827566" y="3506014"/>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1" name="Oval 150"/>
          <p:cNvSpPr/>
          <p:nvPr/>
        </p:nvSpPr>
        <p:spPr>
          <a:xfrm>
            <a:off x="10593387" y="4378119"/>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2" name="Oval 151"/>
          <p:cNvSpPr/>
          <p:nvPr/>
        </p:nvSpPr>
        <p:spPr>
          <a:xfrm>
            <a:off x="6434478" y="4827097"/>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3" name="Oval 152"/>
          <p:cNvSpPr/>
          <p:nvPr/>
        </p:nvSpPr>
        <p:spPr>
          <a:xfrm>
            <a:off x="10130442" y="4830657"/>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4" name="Oval 153"/>
          <p:cNvSpPr/>
          <p:nvPr/>
        </p:nvSpPr>
        <p:spPr>
          <a:xfrm>
            <a:off x="9704713" y="4747791"/>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5" name="Oval 154"/>
          <p:cNvSpPr/>
          <p:nvPr/>
        </p:nvSpPr>
        <p:spPr>
          <a:xfrm>
            <a:off x="10241118" y="5022301"/>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6" name="Oval 155"/>
          <p:cNvSpPr/>
          <p:nvPr/>
        </p:nvSpPr>
        <p:spPr>
          <a:xfrm>
            <a:off x="10263486" y="5199548"/>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7" name="Oval 156"/>
          <p:cNvSpPr/>
          <p:nvPr/>
        </p:nvSpPr>
        <p:spPr>
          <a:xfrm>
            <a:off x="10231747" y="3361287"/>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8" name="Oval 157"/>
          <p:cNvSpPr/>
          <p:nvPr/>
        </p:nvSpPr>
        <p:spPr>
          <a:xfrm>
            <a:off x="9047783" y="5409731"/>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59" name="Oval 158"/>
          <p:cNvSpPr/>
          <p:nvPr/>
        </p:nvSpPr>
        <p:spPr>
          <a:xfrm>
            <a:off x="8939523" y="5597165"/>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60" name="Oval 159"/>
          <p:cNvSpPr/>
          <p:nvPr/>
        </p:nvSpPr>
        <p:spPr>
          <a:xfrm>
            <a:off x="8767213" y="5481922"/>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61" name="Oval 160"/>
          <p:cNvSpPr/>
          <p:nvPr/>
        </p:nvSpPr>
        <p:spPr>
          <a:xfrm>
            <a:off x="5919193" y="2711324"/>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62" name="Oval 161"/>
          <p:cNvSpPr/>
          <p:nvPr/>
        </p:nvSpPr>
        <p:spPr>
          <a:xfrm>
            <a:off x="6047772" y="2805870"/>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63" name="Oval 162"/>
          <p:cNvSpPr/>
          <p:nvPr/>
        </p:nvSpPr>
        <p:spPr>
          <a:xfrm>
            <a:off x="6844484" y="2125403"/>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64" name="Oval 163"/>
          <p:cNvSpPr/>
          <p:nvPr/>
        </p:nvSpPr>
        <p:spPr>
          <a:xfrm>
            <a:off x="5655578" y="3553497"/>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65" name="Oval 164"/>
          <p:cNvSpPr/>
          <p:nvPr/>
        </p:nvSpPr>
        <p:spPr>
          <a:xfrm>
            <a:off x="6045724" y="3675918"/>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66" name="Oval 165"/>
          <p:cNvSpPr/>
          <p:nvPr/>
        </p:nvSpPr>
        <p:spPr>
          <a:xfrm>
            <a:off x="5831892" y="3645372"/>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67" name="Oval 166"/>
          <p:cNvSpPr/>
          <p:nvPr/>
        </p:nvSpPr>
        <p:spPr>
          <a:xfrm>
            <a:off x="5546789" y="3746034"/>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68" name="Oval 167"/>
          <p:cNvSpPr/>
          <p:nvPr/>
        </p:nvSpPr>
        <p:spPr>
          <a:xfrm>
            <a:off x="5858541" y="3850339"/>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69" name="Oval 168"/>
          <p:cNvSpPr/>
          <p:nvPr/>
        </p:nvSpPr>
        <p:spPr>
          <a:xfrm>
            <a:off x="6117169" y="3966588"/>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0" name="Oval 169"/>
          <p:cNvSpPr/>
          <p:nvPr/>
        </p:nvSpPr>
        <p:spPr>
          <a:xfrm>
            <a:off x="10186708" y="2403580"/>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1" name="Oval 170"/>
          <p:cNvSpPr/>
          <p:nvPr/>
        </p:nvSpPr>
        <p:spPr>
          <a:xfrm>
            <a:off x="8819675" y="5345016"/>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2" name="Oval 171"/>
          <p:cNvSpPr/>
          <p:nvPr/>
        </p:nvSpPr>
        <p:spPr>
          <a:xfrm>
            <a:off x="8710383" y="5705991"/>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3" name="Oval 172"/>
          <p:cNvSpPr/>
          <p:nvPr/>
        </p:nvSpPr>
        <p:spPr>
          <a:xfrm>
            <a:off x="6107647" y="5296813"/>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4" name="Oval 173"/>
          <p:cNvSpPr/>
          <p:nvPr/>
        </p:nvSpPr>
        <p:spPr>
          <a:xfrm>
            <a:off x="8576426" y="5880610"/>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5" name="Oval 174"/>
          <p:cNvSpPr/>
          <p:nvPr/>
        </p:nvSpPr>
        <p:spPr>
          <a:xfrm>
            <a:off x="9509533" y="5767093"/>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6" name="Oval 175"/>
          <p:cNvSpPr/>
          <p:nvPr/>
        </p:nvSpPr>
        <p:spPr>
          <a:xfrm>
            <a:off x="8279877" y="5990086"/>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7" name="Oval 176"/>
          <p:cNvSpPr/>
          <p:nvPr/>
        </p:nvSpPr>
        <p:spPr>
          <a:xfrm>
            <a:off x="8468659" y="5834059"/>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8" name="Oval 177"/>
          <p:cNvSpPr/>
          <p:nvPr/>
        </p:nvSpPr>
        <p:spPr>
          <a:xfrm>
            <a:off x="8444693" y="5981280"/>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79" name="Oval 178"/>
          <p:cNvSpPr/>
          <p:nvPr/>
        </p:nvSpPr>
        <p:spPr>
          <a:xfrm>
            <a:off x="8720517" y="5821416"/>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80" name="Oval 179"/>
          <p:cNvSpPr/>
          <p:nvPr/>
        </p:nvSpPr>
        <p:spPr>
          <a:xfrm>
            <a:off x="8556153" y="6062652"/>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81" name="Oval 180"/>
          <p:cNvSpPr/>
          <p:nvPr/>
        </p:nvSpPr>
        <p:spPr>
          <a:xfrm>
            <a:off x="5748070" y="3916257"/>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82" name="Oval 181"/>
          <p:cNvSpPr/>
          <p:nvPr/>
        </p:nvSpPr>
        <p:spPr>
          <a:xfrm>
            <a:off x="5918414" y="3967995"/>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83" name="Oval 182"/>
          <p:cNvSpPr/>
          <p:nvPr/>
        </p:nvSpPr>
        <p:spPr>
          <a:xfrm>
            <a:off x="6052236" y="4096831"/>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84" name="Oval 183"/>
          <p:cNvSpPr/>
          <p:nvPr/>
        </p:nvSpPr>
        <p:spPr>
          <a:xfrm>
            <a:off x="6205351" y="4143294"/>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85" name="Oval 184"/>
          <p:cNvSpPr/>
          <p:nvPr/>
        </p:nvSpPr>
        <p:spPr>
          <a:xfrm>
            <a:off x="6062157" y="3547339"/>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86" name="Oval 185"/>
          <p:cNvSpPr/>
          <p:nvPr/>
        </p:nvSpPr>
        <p:spPr>
          <a:xfrm>
            <a:off x="6496605" y="4583619"/>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87" name="Oval 186"/>
          <p:cNvSpPr/>
          <p:nvPr/>
        </p:nvSpPr>
        <p:spPr>
          <a:xfrm>
            <a:off x="6155192" y="4800710"/>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88" name="Oval 187"/>
          <p:cNvSpPr/>
          <p:nvPr/>
        </p:nvSpPr>
        <p:spPr>
          <a:xfrm>
            <a:off x="6009372" y="4908214"/>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89" name="Oval 188"/>
          <p:cNvSpPr/>
          <p:nvPr/>
        </p:nvSpPr>
        <p:spPr>
          <a:xfrm>
            <a:off x="6430387" y="4711968"/>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0" name="Oval 189"/>
          <p:cNvSpPr/>
          <p:nvPr/>
        </p:nvSpPr>
        <p:spPr>
          <a:xfrm>
            <a:off x="5908850" y="4997925"/>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1" name="Oval 190"/>
          <p:cNvSpPr/>
          <p:nvPr/>
        </p:nvSpPr>
        <p:spPr>
          <a:xfrm>
            <a:off x="6021221" y="5132497"/>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2" name="Oval 191"/>
          <p:cNvSpPr/>
          <p:nvPr/>
        </p:nvSpPr>
        <p:spPr>
          <a:xfrm>
            <a:off x="6251495" y="4967833"/>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3" name="Oval 192"/>
          <p:cNvSpPr/>
          <p:nvPr/>
        </p:nvSpPr>
        <p:spPr>
          <a:xfrm>
            <a:off x="6154998" y="5132323"/>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4" name="Oval 193"/>
          <p:cNvSpPr/>
          <p:nvPr/>
        </p:nvSpPr>
        <p:spPr>
          <a:xfrm>
            <a:off x="10717723" y="4314806"/>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5" name="Oval 194"/>
          <p:cNvSpPr/>
          <p:nvPr/>
        </p:nvSpPr>
        <p:spPr>
          <a:xfrm>
            <a:off x="10815091" y="4193625"/>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6" name="Oval 195"/>
          <p:cNvSpPr/>
          <p:nvPr/>
        </p:nvSpPr>
        <p:spPr>
          <a:xfrm>
            <a:off x="10859553" y="3694358"/>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7" name="Oval 196"/>
          <p:cNvSpPr/>
          <p:nvPr/>
        </p:nvSpPr>
        <p:spPr>
          <a:xfrm>
            <a:off x="9833531" y="4755997"/>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8" name="Oval 197"/>
          <p:cNvSpPr/>
          <p:nvPr/>
        </p:nvSpPr>
        <p:spPr>
          <a:xfrm>
            <a:off x="8125117" y="5993701"/>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199" name="Oval 198"/>
          <p:cNvSpPr/>
          <p:nvPr/>
        </p:nvSpPr>
        <p:spPr>
          <a:xfrm>
            <a:off x="7764384" y="1916016"/>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00" name="Oval 199"/>
          <p:cNvSpPr/>
          <p:nvPr/>
        </p:nvSpPr>
        <p:spPr>
          <a:xfrm>
            <a:off x="8249269" y="6100735"/>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01" name="Oval 200"/>
          <p:cNvSpPr/>
          <p:nvPr/>
        </p:nvSpPr>
        <p:spPr>
          <a:xfrm>
            <a:off x="7951402" y="5983664"/>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02" name="Oval 201"/>
          <p:cNvSpPr/>
          <p:nvPr/>
        </p:nvSpPr>
        <p:spPr>
          <a:xfrm>
            <a:off x="6668390" y="5733801"/>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03" name="Oval 202"/>
          <p:cNvSpPr/>
          <p:nvPr/>
        </p:nvSpPr>
        <p:spPr>
          <a:xfrm>
            <a:off x="7027537" y="5608121"/>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04" name="Oval 203"/>
          <p:cNvSpPr/>
          <p:nvPr/>
        </p:nvSpPr>
        <p:spPr>
          <a:xfrm>
            <a:off x="6825755" y="5672186"/>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05" name="Oval 204"/>
          <p:cNvSpPr/>
          <p:nvPr/>
        </p:nvSpPr>
        <p:spPr>
          <a:xfrm>
            <a:off x="7379255" y="5712770"/>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06" name="Oval 205"/>
          <p:cNvSpPr/>
          <p:nvPr/>
        </p:nvSpPr>
        <p:spPr>
          <a:xfrm>
            <a:off x="7129690" y="5539565"/>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07" name="Oval 206"/>
          <p:cNvSpPr/>
          <p:nvPr/>
        </p:nvSpPr>
        <p:spPr>
          <a:xfrm>
            <a:off x="7323243" y="5568470"/>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08" name="Oval 207"/>
          <p:cNvSpPr/>
          <p:nvPr/>
        </p:nvSpPr>
        <p:spPr>
          <a:xfrm>
            <a:off x="7228691" y="5421757"/>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09" name="Oval 208"/>
          <p:cNvSpPr/>
          <p:nvPr/>
        </p:nvSpPr>
        <p:spPr>
          <a:xfrm>
            <a:off x="7067626" y="5738918"/>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10" name="Oval 209"/>
          <p:cNvSpPr/>
          <p:nvPr/>
        </p:nvSpPr>
        <p:spPr>
          <a:xfrm>
            <a:off x="7469640" y="5543367"/>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11" name="Oval 210"/>
          <p:cNvSpPr/>
          <p:nvPr/>
        </p:nvSpPr>
        <p:spPr>
          <a:xfrm>
            <a:off x="7563057" y="5813951"/>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12" name="Oval 211"/>
          <p:cNvSpPr/>
          <p:nvPr/>
        </p:nvSpPr>
        <p:spPr>
          <a:xfrm>
            <a:off x="7818233" y="6069031"/>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13" name="Oval 212"/>
          <p:cNvSpPr/>
          <p:nvPr/>
        </p:nvSpPr>
        <p:spPr>
          <a:xfrm>
            <a:off x="7669492" y="6004432"/>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14" name="Oval 213"/>
          <p:cNvSpPr/>
          <p:nvPr/>
        </p:nvSpPr>
        <p:spPr>
          <a:xfrm>
            <a:off x="7682182" y="5842829"/>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15" name="Oval 214"/>
          <p:cNvSpPr/>
          <p:nvPr/>
        </p:nvSpPr>
        <p:spPr>
          <a:xfrm>
            <a:off x="7995893" y="6087511"/>
            <a:ext cx="96335" cy="100662"/>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16" name="TextBox 215"/>
          <p:cNvSpPr txBox="1"/>
          <p:nvPr/>
        </p:nvSpPr>
        <p:spPr>
          <a:xfrm>
            <a:off x="387758" y="5249879"/>
            <a:ext cx="4111052" cy="1569660"/>
          </a:xfrm>
          <a:prstGeom prst="rect">
            <a:avLst/>
          </a:prstGeom>
          <a:solidFill>
            <a:schemeClr val="accent4">
              <a:lumMod val="60000"/>
              <a:lumOff val="40000"/>
            </a:schemeClr>
          </a:solidFill>
          <a:ln w="19050">
            <a:solidFill>
              <a:schemeClr val="tx1"/>
            </a:solidFill>
          </a:ln>
        </p:spPr>
        <p:txBody>
          <a:bodyPr wrap="square" rtlCol="0">
            <a:spAutoFit/>
          </a:bodyPr>
          <a:lstStyle/>
          <a:p>
            <a:r>
              <a:rPr lang="en-GB" sz="1600" b="1" dirty="0">
                <a:solidFill>
                  <a:prstClr val="black"/>
                </a:solidFill>
                <a:latin typeface="Arial" panose="020B0604020202020204" pitchFamily="34" charset="0"/>
                <a:cs typeface="Arial" panose="020B0604020202020204" pitchFamily="34" charset="0"/>
              </a:rPr>
              <a:t>Home First: Hospital Discharge </a:t>
            </a:r>
            <a:r>
              <a:rPr lang="en-GB" sz="1600" dirty="0">
                <a:solidFill>
                  <a:prstClr val="black"/>
                </a:solidFill>
                <a:latin typeface="Arial" panose="020B0604020202020204" pitchFamily="34" charset="0"/>
                <a:cs typeface="Arial" panose="020B0604020202020204" pitchFamily="34" charset="0"/>
              </a:rPr>
              <a:t>– hybrid Community Connector for people needing connections / support in their community to go home from hospital</a:t>
            </a:r>
          </a:p>
          <a:p>
            <a:r>
              <a:rPr lang="en-GB" sz="1600" b="1" dirty="0">
                <a:solidFill>
                  <a:prstClr val="black"/>
                </a:solidFill>
                <a:latin typeface="Arial" panose="020B0604020202020204" pitchFamily="34" charset="0"/>
                <a:cs typeface="Arial" panose="020B0604020202020204" pitchFamily="34" charset="0"/>
              </a:rPr>
              <a:t>Diabetes Support  - </a:t>
            </a:r>
            <a:r>
              <a:rPr lang="en-GB" sz="1600" dirty="0">
                <a:solidFill>
                  <a:prstClr val="black"/>
                </a:solidFill>
                <a:latin typeface="Arial" panose="020B0604020202020204" pitchFamily="34" charset="0"/>
                <a:cs typeface="Arial" panose="020B0604020202020204" pitchFamily="34" charset="0"/>
              </a:rPr>
              <a:t>LTC Specific Connector</a:t>
            </a:r>
          </a:p>
        </p:txBody>
      </p:sp>
      <p:sp>
        <p:nvSpPr>
          <p:cNvPr id="79" name="TextBox 78">
            <a:extLst>
              <a:ext uri="{FF2B5EF4-FFF2-40B4-BE49-F238E27FC236}">
                <a16:creationId xmlns:a16="http://schemas.microsoft.com/office/drawing/2014/main" id="{CB5B7D4F-6942-C881-5BD0-104EE1367B73}"/>
              </a:ext>
            </a:extLst>
          </p:cNvPr>
          <p:cNvSpPr txBox="1"/>
          <p:nvPr/>
        </p:nvSpPr>
        <p:spPr>
          <a:xfrm>
            <a:off x="5010046" y="5550880"/>
            <a:ext cx="1782265" cy="646331"/>
          </a:xfrm>
          <a:prstGeom prst="rect">
            <a:avLst/>
          </a:prstGeom>
          <a:noFill/>
        </p:spPr>
        <p:txBody>
          <a:bodyPr wrap="square" rtlCol="0">
            <a:spAutoFit/>
          </a:bodyPr>
          <a:lstStyle/>
          <a:p>
            <a:r>
              <a:rPr lang="en-GB" dirty="0">
                <a:solidFill>
                  <a:srgbClr val="ED7D31">
                    <a:lumMod val="50000"/>
                  </a:srgbClr>
                </a:solidFill>
                <a:latin typeface="Arial" panose="020B0604020202020204" pitchFamily="34" charset="0"/>
                <a:cs typeface="Arial" panose="020B0604020202020204" pitchFamily="34" charset="0"/>
              </a:rPr>
              <a:t>Salford City College</a:t>
            </a:r>
          </a:p>
        </p:txBody>
      </p:sp>
      <p:sp>
        <p:nvSpPr>
          <p:cNvPr id="84" name="Oval 83">
            <a:extLst>
              <a:ext uri="{FF2B5EF4-FFF2-40B4-BE49-F238E27FC236}">
                <a16:creationId xmlns:a16="http://schemas.microsoft.com/office/drawing/2014/main" id="{35A8F4DA-A978-7577-D6C8-EE18C78A836B}"/>
              </a:ext>
            </a:extLst>
          </p:cNvPr>
          <p:cNvSpPr/>
          <p:nvPr/>
        </p:nvSpPr>
        <p:spPr>
          <a:xfrm>
            <a:off x="4656521" y="6176802"/>
            <a:ext cx="757421" cy="6006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CC</a:t>
            </a:r>
          </a:p>
        </p:txBody>
      </p:sp>
      <p:sp>
        <p:nvSpPr>
          <p:cNvPr id="97" name="Oval 96">
            <a:extLst>
              <a:ext uri="{FF2B5EF4-FFF2-40B4-BE49-F238E27FC236}">
                <a16:creationId xmlns:a16="http://schemas.microsoft.com/office/drawing/2014/main" id="{BB58FDBA-C5EC-8CB1-6EC8-0E94FD5B1977}"/>
              </a:ext>
            </a:extLst>
          </p:cNvPr>
          <p:cNvSpPr/>
          <p:nvPr/>
        </p:nvSpPr>
        <p:spPr>
          <a:xfrm>
            <a:off x="6536566" y="5973803"/>
            <a:ext cx="757421" cy="6006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CC</a:t>
            </a:r>
          </a:p>
        </p:txBody>
      </p:sp>
      <p:sp>
        <p:nvSpPr>
          <p:cNvPr id="118" name="Oval 117"/>
          <p:cNvSpPr/>
          <p:nvPr/>
        </p:nvSpPr>
        <p:spPr>
          <a:xfrm>
            <a:off x="10881753" y="4777821"/>
            <a:ext cx="757421" cy="6006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CC</a:t>
            </a:r>
          </a:p>
        </p:txBody>
      </p:sp>
      <p:sp>
        <p:nvSpPr>
          <p:cNvPr id="102" name="Oval 101">
            <a:extLst>
              <a:ext uri="{FF2B5EF4-FFF2-40B4-BE49-F238E27FC236}">
                <a16:creationId xmlns:a16="http://schemas.microsoft.com/office/drawing/2014/main" id="{E2AF199C-7044-9DFB-4650-B897DBD8EF10}"/>
              </a:ext>
            </a:extLst>
          </p:cNvPr>
          <p:cNvSpPr/>
          <p:nvPr/>
        </p:nvSpPr>
        <p:spPr>
          <a:xfrm>
            <a:off x="6009097" y="6241609"/>
            <a:ext cx="757421" cy="6006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CC</a:t>
            </a:r>
          </a:p>
        </p:txBody>
      </p:sp>
      <p:sp>
        <p:nvSpPr>
          <p:cNvPr id="110" name="Oval 109"/>
          <p:cNvSpPr/>
          <p:nvPr/>
        </p:nvSpPr>
        <p:spPr>
          <a:xfrm>
            <a:off x="10466519" y="2683605"/>
            <a:ext cx="757421" cy="6006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CC</a:t>
            </a:r>
          </a:p>
        </p:txBody>
      </p:sp>
      <p:sp>
        <p:nvSpPr>
          <p:cNvPr id="125" name="Oval 124"/>
          <p:cNvSpPr/>
          <p:nvPr/>
        </p:nvSpPr>
        <p:spPr>
          <a:xfrm>
            <a:off x="10918860" y="2945675"/>
            <a:ext cx="757421" cy="6006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CC</a:t>
            </a:r>
          </a:p>
        </p:txBody>
      </p:sp>
      <p:sp>
        <p:nvSpPr>
          <p:cNvPr id="11" name="TextBox 10">
            <a:extLst>
              <a:ext uri="{FF2B5EF4-FFF2-40B4-BE49-F238E27FC236}">
                <a16:creationId xmlns:a16="http://schemas.microsoft.com/office/drawing/2014/main" id="{32EEFCAF-D4D6-7106-21E9-65ED982CE59C}"/>
              </a:ext>
            </a:extLst>
          </p:cNvPr>
          <p:cNvSpPr txBox="1"/>
          <p:nvPr/>
        </p:nvSpPr>
        <p:spPr>
          <a:xfrm>
            <a:off x="10186708" y="1535000"/>
            <a:ext cx="1782265" cy="369332"/>
          </a:xfrm>
          <a:prstGeom prst="rect">
            <a:avLst/>
          </a:prstGeom>
          <a:noFill/>
        </p:spPr>
        <p:txBody>
          <a:bodyPr wrap="square" rtlCol="0">
            <a:spAutoFit/>
          </a:bodyPr>
          <a:lstStyle/>
          <a:p>
            <a:r>
              <a:rPr lang="en-GB" dirty="0">
                <a:solidFill>
                  <a:srgbClr val="ED7D31">
                    <a:lumMod val="50000"/>
                  </a:srgbClr>
                </a:solidFill>
                <a:latin typeface="Arial" panose="020B0604020202020204" pitchFamily="34" charset="0"/>
                <a:cs typeface="Arial" panose="020B0604020202020204" pitchFamily="34" charset="0"/>
              </a:rPr>
              <a:t>NHS NCA</a:t>
            </a:r>
          </a:p>
        </p:txBody>
      </p:sp>
    </p:spTree>
    <p:extLst>
      <p:ext uri="{BB962C8B-B14F-4D97-AF65-F5344CB8AC3E}">
        <p14:creationId xmlns:p14="http://schemas.microsoft.com/office/powerpoint/2010/main" val="3266991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C5EB5037-5FE5-C95D-02C4-3DBD9EA78E2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733909"/>
            <a:ext cx="5021892" cy="5021892"/>
          </a:xfrm>
        </p:spPr>
      </p:pic>
      <p:sp>
        <p:nvSpPr>
          <p:cNvPr id="7" name="Title 6">
            <a:extLst>
              <a:ext uri="{FF2B5EF4-FFF2-40B4-BE49-F238E27FC236}">
                <a16:creationId xmlns:a16="http://schemas.microsoft.com/office/drawing/2014/main" id="{F4DB9AEA-4513-6C14-DC2E-A51F7D6A8BA4}"/>
              </a:ext>
            </a:extLst>
          </p:cNvPr>
          <p:cNvSpPr>
            <a:spLocks noGrp="1"/>
          </p:cNvSpPr>
          <p:nvPr>
            <p:ph type="title"/>
          </p:nvPr>
        </p:nvSpPr>
        <p:spPr>
          <a:xfrm>
            <a:off x="194713" y="-189091"/>
            <a:ext cx="10543032" cy="1325563"/>
          </a:xfrm>
        </p:spPr>
        <p:txBody>
          <a:bodyPr>
            <a:normAutofit/>
          </a:bodyPr>
          <a:lstStyle/>
          <a:p>
            <a:r>
              <a:rPr lang="en-GB" sz="3600" b="1" dirty="0">
                <a:solidFill>
                  <a:srgbClr val="7030A0"/>
                </a:solidFill>
                <a:latin typeface="Arial" panose="020B0604020202020204" pitchFamily="34" charset="0"/>
                <a:cs typeface="Arial" panose="020B0604020202020204" pitchFamily="34" charset="0"/>
              </a:rPr>
              <a:t>Interconnectivity: more than Wellbeing Matters</a:t>
            </a:r>
          </a:p>
        </p:txBody>
      </p:sp>
      <p:pic>
        <p:nvPicPr>
          <p:cNvPr id="8" name="Picture 7">
            <a:extLst>
              <a:ext uri="{FF2B5EF4-FFF2-40B4-BE49-F238E27FC236}">
                <a16:creationId xmlns:a16="http://schemas.microsoft.com/office/drawing/2014/main" id="{9F5406D5-D643-8797-D3C1-DDB8EEA117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13556" y="69146"/>
            <a:ext cx="1378444" cy="1318058"/>
          </a:xfrm>
          <a:prstGeom prst="rect">
            <a:avLst/>
          </a:prstGeom>
        </p:spPr>
      </p:pic>
      <p:pic>
        <p:nvPicPr>
          <p:cNvPr id="9" name="Picture 8">
            <a:extLst>
              <a:ext uri="{FF2B5EF4-FFF2-40B4-BE49-F238E27FC236}">
                <a16:creationId xmlns:a16="http://schemas.microsoft.com/office/drawing/2014/main" id="{81A4976D-2BE3-922D-73B8-3FB401886C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6353" y="6153345"/>
            <a:ext cx="1725647" cy="468622"/>
          </a:xfrm>
          <a:prstGeom prst="rect">
            <a:avLst/>
          </a:prstGeom>
        </p:spPr>
      </p:pic>
      <p:pic>
        <p:nvPicPr>
          <p:cNvPr id="2" name="Content Placeholder 6">
            <a:extLst>
              <a:ext uri="{FF2B5EF4-FFF2-40B4-BE49-F238E27FC236}">
                <a16:creationId xmlns:a16="http://schemas.microsoft.com/office/drawing/2014/main" id="{C85D039B-E633-73B8-EB75-B46C21A6A78B}"/>
              </a:ext>
            </a:extLst>
          </p:cNvPr>
          <p:cNvPicPr>
            <a:picLocks noChangeAspect="1"/>
          </p:cNvPicPr>
          <p:nvPr/>
        </p:nvPicPr>
        <p:blipFill>
          <a:blip r:embed="rId5"/>
          <a:stretch>
            <a:fillRect/>
          </a:stretch>
        </p:blipFill>
        <p:spPr>
          <a:xfrm>
            <a:off x="5826972" y="1733805"/>
            <a:ext cx="5965337" cy="4212137"/>
          </a:xfrm>
          <a:prstGeom prst="rect">
            <a:avLst/>
          </a:prstGeom>
        </p:spPr>
      </p:pic>
    </p:spTree>
    <p:extLst>
      <p:ext uri="{BB962C8B-B14F-4D97-AF65-F5344CB8AC3E}">
        <p14:creationId xmlns:p14="http://schemas.microsoft.com/office/powerpoint/2010/main" val="13365948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9699" y="10758"/>
            <a:ext cx="9748057" cy="1325563"/>
          </a:xfrm>
        </p:spPr>
        <p:txBody>
          <a:bodyPr>
            <a:normAutofit/>
          </a:bodyPr>
          <a:lstStyle/>
          <a:p>
            <a:r>
              <a:rPr lang="en-GB" sz="4000" b="1" dirty="0">
                <a:solidFill>
                  <a:srgbClr val="7030A0"/>
                </a:solidFill>
                <a:latin typeface="Arial" panose="020B0604020202020204" pitchFamily="34" charset="0"/>
                <a:cs typeface="Arial" panose="020B0604020202020204" pitchFamily="34" charset="0"/>
              </a:rPr>
              <a:t>Wellbeing Matters</a:t>
            </a:r>
            <a:r>
              <a:rPr lang="en-GB" sz="4000" dirty="0">
                <a:solidFill>
                  <a:srgbClr val="7030A0"/>
                </a:solidFill>
                <a:latin typeface="Arial" panose="020B0604020202020204" pitchFamily="34" charset="0"/>
                <a:cs typeface="Arial" panose="020B0604020202020204" pitchFamily="34" charset="0"/>
              </a:rPr>
              <a:t> 2022 - 2023</a:t>
            </a:r>
            <a:endParaRPr lang="en-GB" sz="4000" b="1" dirty="0">
              <a:solidFill>
                <a:srgbClr val="7030A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8052" y="0"/>
            <a:ext cx="1233948" cy="1181065"/>
          </a:xfrm>
          <a:prstGeom prst="rect">
            <a:avLst/>
          </a:prstGeom>
        </p:spPr>
      </p:pic>
      <p:sp>
        <p:nvSpPr>
          <p:cNvPr id="6" name="TextBox 5"/>
          <p:cNvSpPr txBox="1"/>
          <p:nvPr/>
        </p:nvSpPr>
        <p:spPr>
          <a:xfrm>
            <a:off x="393205" y="1074083"/>
            <a:ext cx="11405589" cy="5416868"/>
          </a:xfrm>
          <a:prstGeom prst="rect">
            <a:avLst/>
          </a:prstGeom>
          <a:noFill/>
        </p:spPr>
        <p:txBody>
          <a:bodyPr wrap="square" rtlCol="0">
            <a:spAutoFit/>
          </a:bodyPr>
          <a:lstStyle/>
          <a:p>
            <a:pPr lvl="0"/>
            <a:endParaRPr lang="en-GB" sz="800" dirty="0"/>
          </a:p>
          <a:p>
            <a:pPr lvl="0"/>
            <a:r>
              <a:rPr lang="en-GB" sz="2400" dirty="0">
                <a:latin typeface="Arial" panose="020B0604020202020204" pitchFamily="34" charset="0"/>
                <a:cs typeface="Arial" panose="020B0604020202020204" pitchFamily="34" charset="0"/>
              </a:rPr>
              <a:t>In total there have been </a:t>
            </a:r>
            <a:r>
              <a:rPr lang="en-GB" sz="2400" b="1" dirty="0">
                <a:latin typeface="Arial" panose="020B0604020202020204" pitchFamily="34" charset="0"/>
                <a:cs typeface="Arial" panose="020B0604020202020204" pitchFamily="34" charset="0"/>
              </a:rPr>
              <a:t>9,214 </a:t>
            </a:r>
            <a:r>
              <a:rPr lang="en-GB" sz="2400" dirty="0">
                <a:latin typeface="Arial" panose="020B0604020202020204" pitchFamily="34" charset="0"/>
                <a:cs typeface="Arial" panose="020B0604020202020204" pitchFamily="34" charset="0"/>
              </a:rPr>
              <a:t> referrals to Wellbeing Matters since December 2018 </a:t>
            </a:r>
          </a:p>
          <a:p>
            <a:pPr lvl="0"/>
            <a:endParaRPr lang="en-GB" sz="1000" b="1" dirty="0">
              <a:latin typeface="Arial" panose="020B0604020202020204" pitchFamily="34" charset="0"/>
              <a:ea typeface="Calibri" panose="020F0502020204030204" pitchFamily="34" charset="0"/>
              <a:cs typeface="Arial" panose="020B0604020202020204" pitchFamily="34" charset="0"/>
            </a:endParaRPr>
          </a:p>
          <a:p>
            <a:pPr lvl="0"/>
            <a:r>
              <a:rPr lang="en-GB" sz="2400" b="1" dirty="0">
                <a:latin typeface="Arial" panose="020B0604020202020204" pitchFamily="34" charset="0"/>
                <a:ea typeface="Calibri" panose="020F0502020204030204" pitchFamily="34" charset="0"/>
                <a:cs typeface="Arial" panose="020B0604020202020204" pitchFamily="34" charset="0"/>
              </a:rPr>
              <a:t>3,669</a:t>
            </a:r>
            <a:r>
              <a:rPr lang="en-GB" sz="2400" dirty="0">
                <a:latin typeface="Arial" panose="020B0604020202020204" pitchFamily="34" charset="0"/>
                <a:ea typeface="Calibri" panose="020F0502020204030204" pitchFamily="34" charset="0"/>
                <a:cs typeface="Arial" panose="020B0604020202020204" pitchFamily="34" charset="0"/>
              </a:rPr>
              <a:t> referrals a 40% increase on 2021/22 and 86% on 2020 – 21and 244% on our first year </a:t>
            </a:r>
          </a:p>
          <a:p>
            <a:pPr lvl="0"/>
            <a:endParaRPr lang="en-GB" sz="1000" b="1" dirty="0">
              <a:latin typeface="Arial" panose="020B0604020202020204" pitchFamily="34" charset="0"/>
              <a:cs typeface="Arial" panose="020B0604020202020204" pitchFamily="34" charset="0"/>
            </a:endParaRPr>
          </a:p>
          <a:p>
            <a:pPr lvl="0"/>
            <a:r>
              <a:rPr lang="en-GB" sz="2400" b="1" dirty="0">
                <a:latin typeface="Arial" panose="020B0604020202020204" pitchFamily="34" charset="0"/>
                <a:cs typeface="Arial" panose="020B0604020202020204" pitchFamily="34" charset="0"/>
              </a:rPr>
              <a:t>3,353 (91.5%) </a:t>
            </a:r>
            <a:r>
              <a:rPr lang="en-GB" sz="2400" dirty="0">
                <a:latin typeface="Arial" panose="020B0604020202020204" pitchFamily="34" charset="0"/>
                <a:cs typeface="Arial" panose="020B0604020202020204" pitchFamily="34" charset="0"/>
              </a:rPr>
              <a:t>of</a:t>
            </a:r>
            <a:r>
              <a:rPr lang="en-GB" sz="2400" b="1"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referrals were from PCN teams, </a:t>
            </a:r>
            <a:r>
              <a:rPr lang="en-GB" sz="2400" b="1" dirty="0">
                <a:latin typeface="Arial" panose="020B0604020202020204" pitchFamily="34" charset="0"/>
                <a:cs typeface="Arial" panose="020B0604020202020204" pitchFamily="34" charset="0"/>
              </a:rPr>
              <a:t>62 </a:t>
            </a:r>
            <a:r>
              <a:rPr lang="en-GB" sz="2400" dirty="0">
                <a:latin typeface="Arial" panose="020B0604020202020204" pitchFamily="34" charset="0"/>
                <a:cs typeface="Arial" panose="020B0604020202020204" pitchFamily="34" charset="0"/>
              </a:rPr>
              <a:t>from the ASC Centre of Contact and </a:t>
            </a:r>
            <a:r>
              <a:rPr lang="en-GB" sz="2400" b="1" dirty="0">
                <a:latin typeface="Arial" panose="020B0604020202020204" pitchFamily="34" charset="0"/>
                <a:cs typeface="Arial" panose="020B0604020202020204" pitchFamily="34" charset="0"/>
              </a:rPr>
              <a:t>213</a:t>
            </a:r>
            <a:r>
              <a:rPr lang="en-GB" sz="2400" dirty="0">
                <a:latin typeface="Arial" panose="020B0604020202020204" pitchFamily="34" charset="0"/>
                <a:cs typeface="Arial" panose="020B0604020202020204" pitchFamily="34" charset="0"/>
              </a:rPr>
              <a:t> from the Living Well team  </a:t>
            </a:r>
          </a:p>
          <a:p>
            <a:pPr lvl="0"/>
            <a:endParaRPr lang="en-GB" sz="1000" dirty="0">
              <a:latin typeface="Arial" panose="020B0604020202020204" pitchFamily="34" charset="0"/>
              <a:cs typeface="Arial" panose="020B0604020202020204" pitchFamily="34" charset="0"/>
            </a:endParaRPr>
          </a:p>
          <a:p>
            <a:pPr lvl="0"/>
            <a:r>
              <a:rPr lang="en-GB" sz="2400" b="1" dirty="0">
                <a:latin typeface="Arial" panose="020B0604020202020204" pitchFamily="34" charset="0"/>
                <a:cs typeface="Arial" panose="020B0604020202020204" pitchFamily="34" charset="0"/>
              </a:rPr>
              <a:t>3, 332</a:t>
            </a:r>
            <a:r>
              <a:rPr lang="en-GB" sz="2400" dirty="0">
                <a:latin typeface="Arial" panose="020B0604020202020204" pitchFamily="34" charset="0"/>
                <a:cs typeface="Arial" panose="020B0604020202020204" pitchFamily="34" charset="0"/>
              </a:rPr>
              <a:t> </a:t>
            </a:r>
            <a:r>
              <a:rPr lang="en-GB" sz="2400" b="1" dirty="0">
                <a:latin typeface="Arial" panose="020B0604020202020204" pitchFamily="34" charset="0"/>
                <a:cs typeface="Arial" panose="020B0604020202020204" pitchFamily="34" charset="0"/>
              </a:rPr>
              <a:t>(91%) </a:t>
            </a:r>
            <a:r>
              <a:rPr lang="en-GB" sz="2400" dirty="0">
                <a:latin typeface="Arial" panose="020B0604020202020204" pitchFamily="34" charset="0"/>
                <a:cs typeface="Arial" panose="020B0604020202020204" pitchFamily="34" charset="0"/>
              </a:rPr>
              <a:t>became ‘live cases’ – </a:t>
            </a:r>
            <a:r>
              <a:rPr lang="en-GB" sz="2400" b="1" dirty="0">
                <a:latin typeface="Arial" panose="020B0604020202020204" pitchFamily="34" charset="0"/>
                <a:cs typeface="Arial" panose="020B0604020202020204" pitchFamily="34" charset="0"/>
              </a:rPr>
              <a:t>83 </a:t>
            </a:r>
            <a:r>
              <a:rPr lang="en-GB" sz="2400" dirty="0">
                <a:latin typeface="Arial" panose="020B0604020202020204" pitchFamily="34" charset="0"/>
                <a:cs typeface="Arial" panose="020B0604020202020204" pitchFamily="34" charset="0"/>
              </a:rPr>
              <a:t>inappropriate, </a:t>
            </a:r>
            <a:r>
              <a:rPr lang="en-GB" sz="2400" b="1" dirty="0">
                <a:latin typeface="Arial" panose="020B0604020202020204" pitchFamily="34" charset="0"/>
                <a:cs typeface="Arial" panose="020B0604020202020204" pitchFamily="34" charset="0"/>
              </a:rPr>
              <a:t>133</a:t>
            </a:r>
            <a:r>
              <a:rPr lang="en-GB" sz="2400" dirty="0">
                <a:latin typeface="Arial" panose="020B0604020202020204" pitchFamily="34" charset="0"/>
                <a:cs typeface="Arial" panose="020B0604020202020204" pitchFamily="34" charset="0"/>
              </a:rPr>
              <a:t> duplicate referrals or </a:t>
            </a:r>
            <a:r>
              <a:rPr lang="en-GB" sz="2400" b="1" dirty="0">
                <a:latin typeface="Arial" panose="020B0604020202020204" pitchFamily="34" charset="0"/>
                <a:cs typeface="Arial" panose="020B0604020202020204" pitchFamily="34" charset="0"/>
              </a:rPr>
              <a:t>70</a:t>
            </a:r>
            <a:r>
              <a:rPr lang="en-GB" sz="2400" dirty="0">
                <a:latin typeface="Arial" panose="020B0604020202020204" pitchFamily="34" charset="0"/>
                <a:cs typeface="Arial" panose="020B0604020202020204" pitchFamily="34" charset="0"/>
              </a:rPr>
              <a:t> declined</a:t>
            </a:r>
          </a:p>
          <a:p>
            <a:pPr lvl="0"/>
            <a:endParaRPr lang="en-GB" sz="1000" b="1" dirty="0">
              <a:latin typeface="Arial" panose="020B0604020202020204" pitchFamily="34" charset="0"/>
              <a:cs typeface="Arial" panose="020B0604020202020204" pitchFamily="34" charset="0"/>
            </a:endParaRPr>
          </a:p>
          <a:p>
            <a:r>
              <a:rPr lang="en-GB" sz="2400" b="1" dirty="0">
                <a:latin typeface="Arial" panose="020B0604020202020204" pitchFamily="34" charset="0"/>
                <a:ea typeface="Calibri" panose="020F0502020204030204" pitchFamily="34" charset="0"/>
                <a:cs typeface="Arial" panose="020B0604020202020204" pitchFamily="34" charset="0"/>
              </a:rPr>
              <a:t>19,554 </a:t>
            </a:r>
            <a:r>
              <a:rPr lang="en-GB" sz="2400" dirty="0">
                <a:latin typeface="Arial" panose="020B0604020202020204" pitchFamily="34" charset="0"/>
                <a:ea typeface="Calibri" panose="020F0502020204030204" pitchFamily="34" charset="0"/>
                <a:cs typeface="Arial" panose="020B0604020202020204" pitchFamily="34" charset="0"/>
              </a:rPr>
              <a:t>appointments completed (average of 6 per client) </a:t>
            </a:r>
          </a:p>
          <a:p>
            <a:endParaRPr lang="en-GB" sz="1000" dirty="0">
              <a:latin typeface="Arial" panose="020B0604020202020204" pitchFamily="34" charset="0"/>
              <a:cs typeface="Arial" panose="020B0604020202020204" pitchFamily="34" charset="0"/>
            </a:endParaRPr>
          </a:p>
          <a:p>
            <a:r>
              <a:rPr lang="en-GB" sz="2400" dirty="0">
                <a:latin typeface="Arial" panose="020B0604020202020204" pitchFamily="34" charset="0"/>
                <a:ea typeface="Calibri" panose="020F0502020204030204" pitchFamily="34" charset="0"/>
                <a:cs typeface="Arial" panose="020B0604020202020204" pitchFamily="34" charset="0"/>
              </a:rPr>
              <a:t>Community Connectors have provided </a:t>
            </a:r>
            <a:r>
              <a:rPr lang="en-GB" sz="2400" b="1" dirty="0">
                <a:latin typeface="Arial" panose="020B0604020202020204" pitchFamily="34" charset="0"/>
                <a:ea typeface="Calibri" panose="020F0502020204030204" pitchFamily="34" charset="0"/>
                <a:cs typeface="Arial" panose="020B0604020202020204" pitchFamily="34" charset="0"/>
              </a:rPr>
              <a:t>3728 </a:t>
            </a:r>
            <a:r>
              <a:rPr lang="en-GB" sz="2400" dirty="0">
                <a:latin typeface="Arial" panose="020B0604020202020204" pitchFamily="34" charset="0"/>
                <a:ea typeface="Calibri" panose="020F0502020204030204" pitchFamily="34" charset="0"/>
                <a:cs typeface="Arial" panose="020B0604020202020204" pitchFamily="34" charset="0"/>
              </a:rPr>
              <a:t>connections out, 77% (</a:t>
            </a:r>
            <a:r>
              <a:rPr lang="en-GB" sz="2400" b="1" dirty="0">
                <a:latin typeface="Arial" panose="020B0604020202020204" pitchFamily="34" charset="0"/>
                <a:cs typeface="Arial" panose="020B0604020202020204" pitchFamily="34" charset="0"/>
              </a:rPr>
              <a:t>2,873) </a:t>
            </a:r>
            <a:r>
              <a:rPr lang="en-GB" sz="2400" dirty="0">
                <a:latin typeface="Arial" panose="020B0604020202020204" pitchFamily="34" charset="0"/>
                <a:cs typeface="Arial" panose="020B0604020202020204" pitchFamily="34" charset="0"/>
              </a:rPr>
              <a:t>were to voluntary, community and social enterprise providers and </a:t>
            </a:r>
            <a:r>
              <a:rPr lang="en-GB" sz="2400" b="1" dirty="0">
                <a:latin typeface="Arial" panose="020B0604020202020204" pitchFamily="34" charset="0"/>
                <a:cs typeface="Arial" panose="020B0604020202020204" pitchFamily="34" charset="0"/>
              </a:rPr>
              <a:t>1342  </a:t>
            </a:r>
            <a:r>
              <a:rPr lang="en-GB" sz="2400" dirty="0">
                <a:latin typeface="Arial" panose="020B0604020202020204" pitchFamily="34" charset="0"/>
                <a:cs typeface="Arial" panose="020B0604020202020204" pitchFamily="34" charset="0"/>
              </a:rPr>
              <a:t>(23%) referrals to formal service provision</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6170" y="6254178"/>
            <a:ext cx="1662309" cy="451422"/>
          </a:xfrm>
          <a:prstGeom prst="rect">
            <a:avLst/>
          </a:prstGeom>
        </p:spPr>
      </p:pic>
    </p:spTree>
    <p:extLst>
      <p:ext uri="{BB962C8B-B14F-4D97-AF65-F5344CB8AC3E}">
        <p14:creationId xmlns:p14="http://schemas.microsoft.com/office/powerpoint/2010/main" val="1038294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0081" y="-7034"/>
            <a:ext cx="9748057" cy="1325563"/>
          </a:xfrm>
        </p:spPr>
        <p:txBody>
          <a:bodyPr>
            <a:normAutofit/>
          </a:bodyPr>
          <a:lstStyle/>
          <a:p>
            <a:r>
              <a:rPr lang="en-GB" sz="4000" b="1" dirty="0">
                <a:solidFill>
                  <a:srgbClr val="7030A0"/>
                </a:solidFill>
                <a:latin typeface="Arial" panose="020B0604020202020204" pitchFamily="34" charset="0"/>
                <a:cs typeface="Arial" panose="020B0604020202020204" pitchFamily="34" charset="0"/>
              </a:rPr>
              <a:t>Wellbeing Matters</a:t>
            </a:r>
            <a:r>
              <a:rPr lang="en-GB" sz="4000" dirty="0">
                <a:solidFill>
                  <a:srgbClr val="7030A0"/>
                </a:solidFill>
                <a:latin typeface="Arial" panose="020B0604020202020204" pitchFamily="34" charset="0"/>
                <a:cs typeface="Arial" panose="020B0604020202020204" pitchFamily="34" charset="0"/>
              </a:rPr>
              <a:t> 2022 - 2023</a:t>
            </a:r>
            <a:endParaRPr lang="en-GB" sz="4000" b="1" dirty="0">
              <a:solidFill>
                <a:srgbClr val="7030A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58052" y="0"/>
            <a:ext cx="1233948" cy="1181065"/>
          </a:xfrm>
          <a:prstGeom prst="rect">
            <a:avLst/>
          </a:prstGeom>
        </p:spPr>
      </p:pic>
      <p:sp>
        <p:nvSpPr>
          <p:cNvPr id="6" name="TextBox 5"/>
          <p:cNvSpPr txBox="1"/>
          <p:nvPr/>
        </p:nvSpPr>
        <p:spPr>
          <a:xfrm>
            <a:off x="140081" y="812220"/>
            <a:ext cx="11492476" cy="5509200"/>
          </a:xfrm>
          <a:prstGeom prst="rect">
            <a:avLst/>
          </a:prstGeom>
          <a:noFill/>
        </p:spPr>
        <p:txBody>
          <a:bodyPr wrap="square" rtlCol="0">
            <a:spAutoFit/>
          </a:bodyPr>
          <a:lstStyle/>
          <a:p>
            <a:pPr lvl="0"/>
            <a:endParaRPr lang="en-GB" sz="800" dirty="0">
              <a:latin typeface="Arial" panose="020B0604020202020204" pitchFamily="34" charset="0"/>
              <a:cs typeface="Arial" panose="020B0604020202020204" pitchFamily="34" charset="0"/>
            </a:endParaRPr>
          </a:p>
          <a:p>
            <a:endParaRPr lang="en-GB" sz="600"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Over 200 </a:t>
            </a:r>
            <a:r>
              <a:rPr lang="en-GB" sz="2400" dirty="0">
                <a:latin typeface="Arial" panose="020B0604020202020204" pitchFamily="34" charset="0"/>
                <a:cs typeface="Arial" panose="020B0604020202020204" pitchFamily="34" charset="0"/>
              </a:rPr>
              <a:t>VCSE groups supported to be ‘ready’ to receive social prescribing referrals from Wellbeing Matters; this included </a:t>
            </a:r>
            <a:r>
              <a:rPr lang="en-GB" sz="2400" b="1" dirty="0">
                <a:latin typeface="Arial" panose="020B0604020202020204" pitchFamily="34" charset="0"/>
                <a:cs typeface="Arial" panose="020B0604020202020204" pitchFamily="34" charset="0"/>
              </a:rPr>
              <a:t>728 </a:t>
            </a:r>
            <a:r>
              <a:rPr lang="en-GB" sz="2400" dirty="0">
                <a:latin typeface="Arial" panose="020B0604020202020204" pitchFamily="34" charset="0"/>
                <a:cs typeface="Arial" panose="020B0604020202020204" pitchFamily="34" charset="0"/>
              </a:rPr>
              <a:t>IAG and </a:t>
            </a:r>
            <a:r>
              <a:rPr lang="en-GB" sz="2400" b="1" dirty="0">
                <a:latin typeface="Arial" panose="020B0604020202020204" pitchFamily="34" charset="0"/>
                <a:cs typeface="Arial" panose="020B0604020202020204" pitchFamily="34" charset="0"/>
              </a:rPr>
              <a:t>347</a:t>
            </a:r>
            <a:r>
              <a:rPr lang="en-GB" sz="2400" dirty="0">
                <a:latin typeface="Arial" panose="020B0604020202020204" pitchFamily="34" charset="0"/>
                <a:cs typeface="Arial" panose="020B0604020202020204" pitchFamily="34" charset="0"/>
              </a:rPr>
              <a:t> capacity building sessions</a:t>
            </a:r>
          </a:p>
          <a:p>
            <a:endParaRPr lang="en-GB" sz="1000" dirty="0">
              <a:solidFill>
                <a:srgbClr val="FF0000"/>
              </a:solidFill>
              <a:latin typeface="Arial" panose="020B0604020202020204" pitchFamily="34" charset="0"/>
              <a:cs typeface="Arial" panose="020B0604020202020204" pitchFamily="34" charset="0"/>
            </a:endParaRPr>
          </a:p>
          <a:p>
            <a:endParaRPr lang="en-GB" sz="1000" dirty="0">
              <a:solidFill>
                <a:srgbClr val="FF0000"/>
              </a:solidFill>
              <a:latin typeface="Arial" panose="020B0604020202020204" pitchFamily="34" charset="0"/>
              <a:cs typeface="Arial" panose="020B0604020202020204" pitchFamily="34" charset="0"/>
            </a:endParaRPr>
          </a:p>
          <a:p>
            <a:r>
              <a:rPr lang="fr-FR" sz="2400" dirty="0">
                <a:latin typeface="Arial" panose="020B0604020202020204" pitchFamily="34" charset="0"/>
                <a:cs typeface="Arial" panose="020B0604020202020204" pitchFamily="34" charset="0"/>
              </a:rPr>
              <a:t>The WM </a:t>
            </a:r>
            <a:r>
              <a:rPr lang="en-GB" sz="2400" dirty="0">
                <a:latin typeface="Arial" panose="020B0604020202020204" pitchFamily="34" charset="0"/>
                <a:cs typeface="Arial" panose="020B0604020202020204" pitchFamily="34" charset="0"/>
              </a:rPr>
              <a:t>Development</a:t>
            </a:r>
            <a:r>
              <a:rPr lang="fr-FR" sz="2400" dirty="0">
                <a:latin typeface="Arial" panose="020B0604020202020204" pitchFamily="34" charset="0"/>
                <a:cs typeface="Arial" panose="020B0604020202020204" pitchFamily="34" charset="0"/>
              </a:rPr>
              <a:t> team engaged with </a:t>
            </a:r>
            <a:r>
              <a:rPr lang="fr-FR" sz="2400" b="1" dirty="0">
                <a:latin typeface="Arial" panose="020B0604020202020204" pitchFamily="34" charset="0"/>
                <a:cs typeface="Arial" panose="020B0604020202020204" pitchFamily="34" charset="0"/>
              </a:rPr>
              <a:t>42</a:t>
            </a:r>
            <a:r>
              <a:rPr lang="fr-FR" sz="2400" dirty="0">
                <a:latin typeface="Arial" panose="020B0604020202020204" pitchFamily="34" charset="0"/>
                <a:cs typeface="Arial" panose="020B0604020202020204" pitchFamily="34" charset="0"/>
              </a:rPr>
              <a:t> VCSE groups </a:t>
            </a:r>
            <a:r>
              <a:rPr lang="en-GB" sz="2400" dirty="0">
                <a:latin typeface="Arial" panose="020B0604020202020204" pitchFamily="34" charset="0"/>
                <a:cs typeface="Arial" panose="020B0604020202020204" pitchFamily="34" charset="0"/>
              </a:rPr>
              <a:t>to promote the role of volunteers in supporting their organisation to accept referrals from Wellbeing Matters with </a:t>
            </a:r>
            <a:r>
              <a:rPr lang="en-GB" sz="2400" b="1" dirty="0">
                <a:latin typeface="Arial" panose="020B0604020202020204" pitchFamily="34" charset="0"/>
                <a:cs typeface="Arial" panose="020B0604020202020204" pitchFamily="34" charset="0"/>
              </a:rPr>
              <a:t>89</a:t>
            </a:r>
            <a:r>
              <a:rPr lang="en-GB" sz="2400" dirty="0">
                <a:latin typeface="Arial" panose="020B0604020202020204" pitchFamily="34" charset="0"/>
                <a:cs typeface="Arial" panose="020B0604020202020204" pitchFamily="34" charset="0"/>
              </a:rPr>
              <a:t> new volunteering opportunities developed</a:t>
            </a:r>
          </a:p>
          <a:p>
            <a:endParaRPr lang="en-GB" sz="1000"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82 </a:t>
            </a:r>
            <a:r>
              <a:rPr lang="en-GB" sz="2400" dirty="0">
                <a:latin typeface="Arial" panose="020B0604020202020204" pitchFamily="34" charset="0"/>
                <a:cs typeface="Arial" panose="020B0604020202020204" pitchFamily="34" charset="0"/>
              </a:rPr>
              <a:t>WM clients referred for volunteering by Community Connectors</a:t>
            </a:r>
          </a:p>
          <a:p>
            <a:endParaRPr lang="en-GB" sz="1000" dirty="0">
              <a:latin typeface="Arial" panose="020B0604020202020204" pitchFamily="34" charset="0"/>
              <a:cs typeface="Arial" panose="020B0604020202020204" pitchFamily="34" charset="0"/>
            </a:endParaRPr>
          </a:p>
          <a:p>
            <a:r>
              <a:rPr lang="en-GB" sz="2400" dirty="0">
                <a:latin typeface="Arial" panose="020B0604020202020204" pitchFamily="34" charset="0"/>
                <a:cs typeface="Arial" panose="020B0604020202020204" pitchFamily="34" charset="0"/>
              </a:rPr>
              <a:t>The WM Development Workers have undertaken a quality assurance review of </a:t>
            </a:r>
            <a:r>
              <a:rPr lang="en-GB" sz="2400" b="1" dirty="0">
                <a:latin typeface="Arial" panose="020B0604020202020204" pitchFamily="34" charset="0"/>
                <a:cs typeface="Arial" panose="020B0604020202020204" pitchFamily="34" charset="0"/>
              </a:rPr>
              <a:t>150 </a:t>
            </a:r>
            <a:r>
              <a:rPr lang="en-GB" sz="2400" dirty="0">
                <a:latin typeface="Arial" panose="020B0604020202020204" pitchFamily="34" charset="0"/>
                <a:cs typeface="Arial" panose="020B0604020202020204" pitchFamily="34" charset="0"/>
              </a:rPr>
              <a:t>groups receiving connections from the programme</a:t>
            </a:r>
          </a:p>
          <a:p>
            <a:endParaRPr lang="en-GB" sz="1000" dirty="0">
              <a:latin typeface="Arial" panose="020B0604020202020204" pitchFamily="34" charset="0"/>
              <a:cs typeface="Arial" panose="020B0604020202020204" pitchFamily="34" charset="0"/>
            </a:endParaRPr>
          </a:p>
          <a:p>
            <a:r>
              <a:rPr lang="en-GB" sz="2400" b="1" dirty="0">
                <a:latin typeface="Arial" panose="020B0604020202020204" pitchFamily="34" charset="0"/>
                <a:cs typeface="Arial" panose="020B0604020202020204" pitchFamily="34" charset="0"/>
              </a:rPr>
              <a:t>22</a:t>
            </a:r>
            <a:r>
              <a:rPr lang="en-GB" sz="2400" dirty="0">
                <a:latin typeface="Arial" panose="020B0604020202020204" pitchFamily="34" charset="0"/>
                <a:cs typeface="Arial" panose="020B0604020202020204" pitchFamily="34" charset="0"/>
              </a:rPr>
              <a:t> Groups awarded WM Community/ Green Assets Funding (£241k) to provide new activities for people connected from Wellbeing Matters </a:t>
            </a:r>
          </a:p>
          <a:p>
            <a:endParaRPr lang="en-GB" sz="2400"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6741" y="6246858"/>
            <a:ext cx="1975230" cy="536400"/>
          </a:xfrm>
          <a:prstGeom prst="rect">
            <a:avLst/>
          </a:prstGeom>
        </p:spPr>
      </p:pic>
    </p:spTree>
    <p:extLst>
      <p:ext uri="{BB962C8B-B14F-4D97-AF65-F5344CB8AC3E}">
        <p14:creationId xmlns:p14="http://schemas.microsoft.com/office/powerpoint/2010/main" val="26272614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870864" y="148300"/>
            <a:ext cx="1092627" cy="1045799"/>
          </a:xfrm>
          <a:prstGeom prst="rect">
            <a:avLst/>
          </a:prstGeom>
        </p:spPr>
      </p:pic>
      <p:graphicFrame>
        <p:nvGraphicFramePr>
          <p:cNvPr id="12" name="Chart 11"/>
          <p:cNvGraphicFramePr/>
          <p:nvPr/>
        </p:nvGraphicFramePr>
        <p:xfrm>
          <a:off x="0" y="247655"/>
          <a:ext cx="9986211" cy="6250675"/>
        </p:xfrm>
        <a:graphic>
          <a:graphicData uri="http://schemas.openxmlformats.org/drawingml/2006/chart">
            <c:chart xmlns:c="http://schemas.openxmlformats.org/drawingml/2006/chart" xmlns:r="http://schemas.openxmlformats.org/officeDocument/2006/relationships" r:id="rId4"/>
          </a:graphicData>
        </a:graphic>
      </p:graphicFrame>
      <p:sp>
        <p:nvSpPr>
          <p:cNvPr id="5" name="Title 3"/>
          <p:cNvSpPr txBox="1">
            <a:spLocks/>
          </p:cNvSpPr>
          <p:nvPr/>
        </p:nvSpPr>
        <p:spPr>
          <a:xfrm>
            <a:off x="82699" y="88401"/>
            <a:ext cx="9220087"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GB" sz="4000" b="1" dirty="0">
                <a:solidFill>
                  <a:srgbClr val="7030A0"/>
                </a:solidFill>
                <a:latin typeface="Arial" panose="020B0604020202020204" pitchFamily="34" charset="0"/>
                <a:cs typeface="Arial" panose="020B0604020202020204" pitchFamily="34" charset="0"/>
              </a:rPr>
              <a:t>Demographics 22-23 </a:t>
            </a:r>
            <a:endParaRPr lang="en-GB" sz="4000" dirty="0">
              <a:solidFill>
                <a:srgbClr val="7030A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50423" y="6247834"/>
            <a:ext cx="1844842" cy="500991"/>
          </a:xfrm>
          <a:prstGeom prst="rect">
            <a:avLst/>
          </a:prstGeom>
        </p:spPr>
      </p:pic>
      <p:graphicFrame>
        <p:nvGraphicFramePr>
          <p:cNvPr id="8" name="Chart 7"/>
          <p:cNvGraphicFramePr/>
          <p:nvPr/>
        </p:nvGraphicFramePr>
        <p:xfrm>
          <a:off x="4113152" y="409920"/>
          <a:ext cx="9268690" cy="5926143"/>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Box 1"/>
          <p:cNvSpPr txBox="1"/>
          <p:nvPr/>
        </p:nvSpPr>
        <p:spPr>
          <a:xfrm>
            <a:off x="244997" y="827635"/>
            <a:ext cx="3962892" cy="1323439"/>
          </a:xfrm>
          <a:prstGeom prst="rect">
            <a:avLst/>
          </a:prstGeom>
          <a:noFill/>
        </p:spPr>
        <p:txBody>
          <a:bodyPr wrap="square" rtlCol="0">
            <a:spAutoFit/>
          </a:bodyPr>
          <a:lstStyle/>
          <a:p>
            <a:r>
              <a:rPr lang="en-GB" sz="2000" b="1" dirty="0">
                <a:latin typeface="Arial" panose="020B0604020202020204" pitchFamily="34" charset="0"/>
                <a:cs typeface="Arial" panose="020B0604020202020204" pitchFamily="34" charset="0"/>
              </a:rPr>
              <a:t>Gender</a:t>
            </a:r>
          </a:p>
          <a:p>
            <a:r>
              <a:rPr lang="en-GB" sz="2000" dirty="0">
                <a:latin typeface="Arial" panose="020B0604020202020204" pitchFamily="34" charset="0"/>
                <a:cs typeface="Arial" panose="020B0604020202020204" pitchFamily="34" charset="0"/>
              </a:rPr>
              <a:t>59% Female</a:t>
            </a:r>
          </a:p>
          <a:p>
            <a:r>
              <a:rPr lang="en-GB" sz="2000" dirty="0">
                <a:latin typeface="Arial" panose="020B0604020202020204" pitchFamily="34" charset="0"/>
                <a:cs typeface="Arial" panose="020B0604020202020204" pitchFamily="34" charset="0"/>
              </a:rPr>
              <a:t>40% Male</a:t>
            </a:r>
          </a:p>
          <a:p>
            <a:r>
              <a:rPr lang="en-GB" sz="2000" dirty="0">
                <a:latin typeface="Arial" panose="020B0604020202020204" pitchFamily="34" charset="0"/>
                <a:cs typeface="Arial" panose="020B0604020202020204" pitchFamily="34" charset="0"/>
              </a:rPr>
              <a:t>1% Non-Binary / Transgender  </a:t>
            </a:r>
          </a:p>
        </p:txBody>
      </p:sp>
      <p:sp>
        <p:nvSpPr>
          <p:cNvPr id="4" name="TextBox 3"/>
          <p:cNvSpPr txBox="1"/>
          <p:nvPr/>
        </p:nvSpPr>
        <p:spPr>
          <a:xfrm>
            <a:off x="3180298" y="4336026"/>
            <a:ext cx="806245" cy="369332"/>
          </a:xfrm>
          <a:prstGeom prst="rect">
            <a:avLst/>
          </a:prstGeom>
          <a:noFill/>
        </p:spPr>
        <p:txBody>
          <a:bodyPr wrap="square" rtlCol="0">
            <a:spAutoFit/>
          </a:bodyPr>
          <a:lstStyle/>
          <a:p>
            <a:r>
              <a:rPr lang="en-GB" b="1" dirty="0">
                <a:solidFill>
                  <a:schemeClr val="bg1"/>
                </a:solidFill>
              </a:rPr>
              <a:t>40%</a:t>
            </a:r>
          </a:p>
        </p:txBody>
      </p:sp>
      <p:graphicFrame>
        <p:nvGraphicFramePr>
          <p:cNvPr id="16" name="Chart 15"/>
          <p:cNvGraphicFramePr/>
          <p:nvPr/>
        </p:nvGraphicFramePr>
        <p:xfrm>
          <a:off x="5425289" y="1280115"/>
          <a:ext cx="7075608" cy="5418011"/>
        </p:xfrm>
        <a:graphic>
          <a:graphicData uri="http://schemas.openxmlformats.org/drawingml/2006/chart">
            <c:chart xmlns:c="http://schemas.openxmlformats.org/drawingml/2006/chart" xmlns:r="http://schemas.openxmlformats.org/officeDocument/2006/relationships" r:id="rId7"/>
          </a:graphicData>
        </a:graphic>
      </p:graphicFrame>
      <p:sp>
        <p:nvSpPr>
          <p:cNvPr id="11" name="Rectangle 10"/>
          <p:cNvSpPr/>
          <p:nvPr/>
        </p:nvSpPr>
        <p:spPr>
          <a:xfrm>
            <a:off x="244997" y="5401533"/>
            <a:ext cx="4134122" cy="1015663"/>
          </a:xfrm>
          <a:prstGeom prst="rect">
            <a:avLst/>
          </a:prstGeom>
        </p:spPr>
        <p:txBody>
          <a:bodyPr wrap="square">
            <a:spAutoFit/>
          </a:bodyPr>
          <a:lstStyle/>
          <a:p>
            <a:r>
              <a:rPr lang="en-GB" sz="2000" b="1" dirty="0">
                <a:latin typeface="Arial" panose="020B0604020202020204" pitchFamily="34" charset="0"/>
                <a:cs typeface="Arial" panose="020B0604020202020204" pitchFamily="34" charset="0"/>
              </a:rPr>
              <a:t>61% </a:t>
            </a:r>
            <a:r>
              <a:rPr lang="en-GB" sz="2000" dirty="0">
                <a:latin typeface="Arial" panose="020B0604020202020204" pitchFamily="34" charset="0"/>
                <a:cs typeface="Arial" panose="020B0604020202020204" pitchFamily="34" charset="0"/>
              </a:rPr>
              <a:t>(957) people self - report that they have a </a:t>
            </a:r>
            <a:r>
              <a:rPr lang="en-GB" sz="2000" b="1" dirty="0">
                <a:latin typeface="Arial" panose="020B0604020202020204" pitchFamily="34" charset="0"/>
                <a:cs typeface="Arial" panose="020B0604020202020204" pitchFamily="34" charset="0"/>
              </a:rPr>
              <a:t>Long-Term Condition </a:t>
            </a:r>
          </a:p>
          <a:p>
            <a:r>
              <a:rPr lang="en-GB" sz="2000" b="1" dirty="0">
                <a:latin typeface="Arial" panose="020B0604020202020204" pitchFamily="34" charset="0"/>
                <a:cs typeface="Arial" panose="020B0604020202020204" pitchFamily="34" charset="0"/>
              </a:rPr>
              <a:t>45% </a:t>
            </a:r>
            <a:r>
              <a:rPr lang="en-GB" sz="2000" dirty="0">
                <a:latin typeface="Arial" panose="020B0604020202020204" pitchFamily="34" charset="0"/>
                <a:cs typeface="Arial" panose="020B0604020202020204" pitchFamily="34" charset="0"/>
              </a:rPr>
              <a:t>(693) as having a </a:t>
            </a:r>
            <a:r>
              <a:rPr lang="en-GB" sz="2000" b="1" dirty="0">
                <a:latin typeface="Arial" panose="020B0604020202020204" pitchFamily="34" charset="0"/>
                <a:cs typeface="Arial" panose="020B0604020202020204" pitchFamily="34" charset="0"/>
              </a:rPr>
              <a:t>Disability</a:t>
            </a:r>
          </a:p>
        </p:txBody>
      </p:sp>
    </p:spTree>
    <p:extLst>
      <p:ext uri="{BB962C8B-B14F-4D97-AF65-F5344CB8AC3E}">
        <p14:creationId xmlns:p14="http://schemas.microsoft.com/office/powerpoint/2010/main" val="955385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11002-39FF-707E-DDB3-EEA6433D6818}"/>
              </a:ext>
            </a:extLst>
          </p:cNvPr>
          <p:cNvSpPr txBox="1"/>
          <p:nvPr/>
        </p:nvSpPr>
        <p:spPr>
          <a:xfrm>
            <a:off x="92423" y="148776"/>
            <a:ext cx="9144000" cy="806263"/>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000" b="1" i="0" u="none" strike="noStrike" kern="1200" cap="none" spc="0" baseline="0" dirty="0">
                <a:solidFill>
                  <a:srgbClr val="7030A0"/>
                </a:solidFill>
                <a:uFillTx/>
                <a:latin typeface="Arial" pitchFamily="34"/>
                <a:cs typeface="Arial" pitchFamily="34"/>
              </a:rPr>
              <a:t>Reason for referral 22-23 </a:t>
            </a:r>
          </a:p>
        </p:txBody>
      </p:sp>
      <p:pic>
        <p:nvPicPr>
          <p:cNvPr id="3" name="Picture 6">
            <a:extLst>
              <a:ext uri="{FF2B5EF4-FFF2-40B4-BE49-F238E27FC236}">
                <a16:creationId xmlns:a16="http://schemas.microsoft.com/office/drawing/2014/main" id="{52ACCA10-C3AA-2C28-493C-3BE0F1699116}"/>
              </a:ext>
            </a:extLst>
          </p:cNvPr>
          <p:cNvPicPr>
            <a:picLocks noChangeAspect="1"/>
          </p:cNvPicPr>
          <p:nvPr/>
        </p:nvPicPr>
        <p:blipFill>
          <a:blip r:embed="rId3"/>
          <a:stretch>
            <a:fillRect/>
          </a:stretch>
        </p:blipFill>
        <p:spPr>
          <a:xfrm>
            <a:off x="10840051" y="5701552"/>
            <a:ext cx="1225950" cy="1172245"/>
          </a:xfrm>
          <a:prstGeom prst="rect">
            <a:avLst/>
          </a:prstGeom>
          <a:noFill/>
          <a:ln cap="flat">
            <a:noFill/>
          </a:ln>
        </p:spPr>
      </p:pic>
      <p:graphicFrame>
        <p:nvGraphicFramePr>
          <p:cNvPr id="4" name="Chart 9">
            <a:extLst>
              <a:ext uri="{FF2B5EF4-FFF2-40B4-BE49-F238E27FC236}">
                <a16:creationId xmlns:a16="http://schemas.microsoft.com/office/drawing/2014/main" id="{0547CEB0-FB02-5635-A5A4-C07BFF00BAC3}"/>
              </a:ext>
            </a:extLst>
          </p:cNvPr>
          <p:cNvGraphicFramePr/>
          <p:nvPr>
            <p:extLst>
              <p:ext uri="{D42A27DB-BD31-4B8C-83A1-F6EECF244321}">
                <p14:modId xmlns:p14="http://schemas.microsoft.com/office/powerpoint/2010/main" val="1484122584"/>
              </p:ext>
            </p:extLst>
          </p:nvPr>
        </p:nvGraphicFramePr>
        <p:xfrm>
          <a:off x="1375793" y="1220128"/>
          <a:ext cx="9144000" cy="5295089"/>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 Box 12">
            <a:extLst>
              <a:ext uri="{FF2B5EF4-FFF2-40B4-BE49-F238E27FC236}">
                <a16:creationId xmlns:a16="http://schemas.microsoft.com/office/drawing/2014/main" id="{DE14B294-83DB-5D1C-3D19-F3216D8FDBDB}"/>
              </a:ext>
            </a:extLst>
          </p:cNvPr>
          <p:cNvSpPr txBox="1"/>
          <p:nvPr/>
        </p:nvSpPr>
        <p:spPr>
          <a:xfrm>
            <a:off x="212651" y="981680"/>
            <a:ext cx="2894443" cy="234631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GB" b="1" dirty="0">
                <a:effectLst/>
                <a:latin typeface="Arial" panose="020B0604020202020204" pitchFamily="34" charset="0"/>
                <a:ea typeface="Calibri" panose="020F0502020204030204" pitchFamily="34" charset="0"/>
                <a:cs typeface="Arial" panose="020B0604020202020204" pitchFamily="34" charset="0"/>
              </a:rPr>
              <a:t>Asylum-seeker support </a:t>
            </a:r>
          </a:p>
          <a:p>
            <a:pPr>
              <a:lnSpc>
                <a:spcPct val="107000"/>
              </a:lnSpc>
              <a:spcAft>
                <a:spcPts val="800"/>
              </a:spcAft>
            </a:pPr>
            <a:r>
              <a:rPr lang="en-GB" b="1" dirty="0">
                <a:effectLst/>
                <a:latin typeface="Arial" panose="020B0604020202020204" pitchFamily="34" charset="0"/>
                <a:ea typeface="Calibri" panose="020F0502020204030204" pitchFamily="34" charset="0"/>
                <a:cs typeface="Arial" panose="020B0604020202020204" pitchFamily="34" charset="0"/>
              </a:rPr>
              <a:t>Smoking cessation</a:t>
            </a:r>
          </a:p>
          <a:p>
            <a:pPr>
              <a:lnSpc>
                <a:spcPct val="107000"/>
              </a:lnSpc>
              <a:spcAft>
                <a:spcPts val="800"/>
              </a:spcAft>
            </a:pPr>
            <a:r>
              <a:rPr lang="en-GB" b="1" dirty="0">
                <a:effectLst/>
                <a:latin typeface="Arial" panose="020B0604020202020204" pitchFamily="34" charset="0"/>
                <a:ea typeface="Calibri" panose="020F0502020204030204" pitchFamily="34" charset="0"/>
                <a:cs typeface="Arial" panose="020B0604020202020204" pitchFamily="34" charset="0"/>
              </a:rPr>
              <a:t>Literacy and communication </a:t>
            </a:r>
          </a:p>
          <a:p>
            <a:pPr>
              <a:lnSpc>
                <a:spcPct val="107000"/>
              </a:lnSpc>
              <a:spcAft>
                <a:spcPts val="800"/>
              </a:spcAft>
            </a:pPr>
            <a:r>
              <a:rPr lang="en-GB" b="1" dirty="0">
                <a:effectLst/>
                <a:latin typeface="Arial" panose="020B0604020202020204" pitchFamily="34" charset="0"/>
                <a:ea typeface="Calibri" panose="020F0502020204030204" pitchFamily="34" charset="0"/>
                <a:cs typeface="Arial" panose="020B0604020202020204" pitchFamily="34" charset="0"/>
              </a:rPr>
              <a:t>Carers support </a:t>
            </a:r>
          </a:p>
          <a:p>
            <a:pPr>
              <a:lnSpc>
                <a:spcPct val="107000"/>
              </a:lnSpc>
              <a:spcAft>
                <a:spcPts val="800"/>
              </a:spcAft>
            </a:pPr>
            <a:r>
              <a:rPr lang="en-GB" b="1" dirty="0">
                <a:latin typeface="Arial" panose="020B0604020202020204" pitchFamily="34" charset="0"/>
                <a:ea typeface="Calibri" panose="020F0502020204030204" pitchFamily="34" charset="0"/>
                <a:cs typeface="Arial" panose="020B0604020202020204" pitchFamily="34" charset="0"/>
              </a:rPr>
              <a:t>Self management</a:t>
            </a:r>
            <a:endParaRPr lang="en-GB" b="1"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1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9" name="TextBox 8">
            <a:extLst>
              <a:ext uri="{FF2B5EF4-FFF2-40B4-BE49-F238E27FC236}">
                <a16:creationId xmlns:a16="http://schemas.microsoft.com/office/drawing/2014/main" id="{4A29E5EC-05C8-A3FA-0FA7-8DC04196FEA1}"/>
              </a:ext>
            </a:extLst>
          </p:cNvPr>
          <p:cNvSpPr txBox="1"/>
          <p:nvPr/>
        </p:nvSpPr>
        <p:spPr>
          <a:xfrm>
            <a:off x="9610531" y="186904"/>
            <a:ext cx="2484410" cy="2308324"/>
          </a:xfrm>
          <a:prstGeom prst="rect">
            <a:avLst/>
          </a:prstGeom>
          <a:noFill/>
          <a:ln>
            <a:solidFill>
              <a:srgbClr val="7030A0"/>
            </a:solidFill>
          </a:ln>
        </p:spPr>
        <p:txBody>
          <a:bodyPr wrap="square">
            <a:spAutoFit/>
          </a:bodyPr>
          <a:lstStyle/>
          <a:p>
            <a:r>
              <a:rPr lang="en-GB" sz="2400" dirty="0">
                <a:effectLst/>
                <a:latin typeface="Arial" panose="020B0604020202020204" pitchFamily="34" charset="0"/>
                <a:ea typeface="Calibri" panose="020F0502020204030204" pitchFamily="34" charset="0"/>
              </a:rPr>
              <a:t>Of </a:t>
            </a:r>
            <a:r>
              <a:rPr lang="en-GB" sz="2400" b="1" dirty="0">
                <a:effectLst/>
                <a:latin typeface="Arial" panose="020B0604020202020204" pitchFamily="34" charset="0"/>
                <a:ea typeface="Calibri" panose="020F0502020204030204" pitchFamily="34" charset="0"/>
              </a:rPr>
              <a:t>3,728 </a:t>
            </a:r>
            <a:r>
              <a:rPr lang="en-GB" sz="2400" dirty="0">
                <a:effectLst/>
                <a:latin typeface="Arial" panose="020B0604020202020204" pitchFamily="34" charset="0"/>
                <a:ea typeface="Calibri" panose="020F0502020204030204" pitchFamily="34" charset="0"/>
              </a:rPr>
              <a:t>referrals  </a:t>
            </a:r>
            <a:r>
              <a:rPr lang="en-GB" sz="2400" b="1" dirty="0">
                <a:latin typeface="Arial" panose="020B0604020202020204" pitchFamily="34" charset="0"/>
                <a:ea typeface="Calibri" panose="020F0502020204030204" pitchFamily="34" charset="0"/>
              </a:rPr>
              <a:t>2,397 (64%)</a:t>
            </a:r>
            <a:r>
              <a:rPr lang="en-GB" sz="2400" dirty="0">
                <a:effectLst/>
                <a:latin typeface="Arial" panose="020B0604020202020204" pitchFamily="34" charset="0"/>
                <a:ea typeface="Calibri" panose="020F0502020204030204" pitchFamily="34" charset="0"/>
              </a:rPr>
              <a:t> referrals had more than </a:t>
            </a:r>
            <a:r>
              <a:rPr lang="en-GB" sz="2400" b="1" dirty="0">
                <a:effectLst/>
                <a:latin typeface="Arial" panose="020B0604020202020204" pitchFamily="34" charset="0"/>
                <a:ea typeface="Calibri" panose="020F0502020204030204" pitchFamily="34" charset="0"/>
              </a:rPr>
              <a:t>one</a:t>
            </a:r>
            <a:r>
              <a:rPr lang="en-GB" sz="2400" dirty="0">
                <a:effectLst/>
                <a:latin typeface="Arial" panose="020B0604020202020204" pitchFamily="34" charset="0"/>
                <a:ea typeface="Calibri" panose="020F0502020204030204" pitchFamily="34" charset="0"/>
              </a:rPr>
              <a:t> reason for referral</a:t>
            </a:r>
            <a:endParaRPr lang="en-GB" sz="2400" dirty="0"/>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5533" y="6240625"/>
            <a:ext cx="1646408" cy="447104"/>
          </a:xfrm>
          <a:prstGeom prst="rect">
            <a:avLst/>
          </a:prstGeom>
        </p:spPr>
      </p:pic>
      <p:graphicFrame>
        <p:nvGraphicFramePr>
          <p:cNvPr id="6" name="Chart 5">
            <a:extLst>
              <a:ext uri="{FF2B5EF4-FFF2-40B4-BE49-F238E27FC236}">
                <a16:creationId xmlns:a16="http://schemas.microsoft.com/office/drawing/2014/main" id="{6C065CA7-7AB1-677E-FFBA-663A6476333B}"/>
              </a:ext>
            </a:extLst>
          </p:cNvPr>
          <p:cNvGraphicFramePr/>
          <p:nvPr>
            <p:extLst>
              <p:ext uri="{D42A27DB-BD31-4B8C-83A1-F6EECF244321}">
                <p14:modId xmlns:p14="http://schemas.microsoft.com/office/powerpoint/2010/main" val="3270146865"/>
              </p:ext>
            </p:extLst>
          </p:nvPr>
        </p:nvGraphicFramePr>
        <p:xfrm>
          <a:off x="1672207" y="955039"/>
          <a:ext cx="8261665" cy="589211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72531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83696-10E8-A75E-09E4-0452589EE371}"/>
              </a:ext>
            </a:extLst>
          </p:cNvPr>
          <p:cNvSpPr txBox="1"/>
          <p:nvPr/>
        </p:nvSpPr>
        <p:spPr>
          <a:xfrm>
            <a:off x="301494" y="60295"/>
            <a:ext cx="9144000" cy="806263"/>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GB" sz="4000" b="1" dirty="0">
                <a:solidFill>
                  <a:srgbClr val="7030A0"/>
                </a:solidFill>
                <a:latin typeface="Arial" pitchFamily="34"/>
                <a:cs typeface="Arial" pitchFamily="34"/>
              </a:rPr>
              <a:t>3,728</a:t>
            </a:r>
            <a:r>
              <a:rPr lang="en-GB" sz="4000" b="1" i="0" u="none" strike="noStrike" kern="1200" cap="none" spc="0" baseline="0" dirty="0">
                <a:solidFill>
                  <a:srgbClr val="7030A0"/>
                </a:solidFill>
                <a:uFillTx/>
                <a:latin typeface="Arial" pitchFamily="34"/>
                <a:cs typeface="Arial" pitchFamily="34"/>
              </a:rPr>
              <a:t> Connections made </a:t>
            </a:r>
            <a:r>
              <a:rPr lang="en-GB" sz="4000" b="1" dirty="0">
                <a:solidFill>
                  <a:srgbClr val="7030A0"/>
                </a:solidFill>
                <a:latin typeface="Arial" pitchFamily="34"/>
                <a:cs typeface="Arial" pitchFamily="34"/>
              </a:rPr>
              <a:t>2022-2023</a:t>
            </a:r>
            <a:endParaRPr lang="en-GB" sz="4000" b="1" i="0" u="none" strike="noStrike" kern="1200" cap="none" spc="0" baseline="0" dirty="0">
              <a:solidFill>
                <a:srgbClr val="7030A0"/>
              </a:solidFill>
              <a:uFillTx/>
              <a:latin typeface="Arial" pitchFamily="34"/>
              <a:cs typeface="Arial" pitchFamily="34"/>
            </a:endParaRPr>
          </a:p>
        </p:txBody>
      </p:sp>
      <p:pic>
        <p:nvPicPr>
          <p:cNvPr id="3" name="Picture 6">
            <a:extLst>
              <a:ext uri="{FF2B5EF4-FFF2-40B4-BE49-F238E27FC236}">
                <a16:creationId xmlns:a16="http://schemas.microsoft.com/office/drawing/2014/main" id="{7031D210-51C4-577A-C619-A37F42412F1A}"/>
              </a:ext>
            </a:extLst>
          </p:cNvPr>
          <p:cNvPicPr>
            <a:picLocks noChangeAspect="1"/>
          </p:cNvPicPr>
          <p:nvPr/>
        </p:nvPicPr>
        <p:blipFill>
          <a:blip r:embed="rId3"/>
          <a:stretch>
            <a:fillRect/>
          </a:stretch>
        </p:blipFill>
        <p:spPr>
          <a:xfrm>
            <a:off x="10615314" y="221147"/>
            <a:ext cx="1479452" cy="1414641"/>
          </a:xfrm>
          <a:prstGeom prst="rect">
            <a:avLst/>
          </a:prstGeom>
          <a:noFill/>
          <a:ln cap="flat">
            <a:noFill/>
          </a:ln>
        </p:spPr>
      </p:pic>
      <p:graphicFrame>
        <p:nvGraphicFramePr>
          <p:cNvPr id="4" name="Chart 9">
            <a:extLst>
              <a:ext uri="{FF2B5EF4-FFF2-40B4-BE49-F238E27FC236}">
                <a16:creationId xmlns:a16="http://schemas.microsoft.com/office/drawing/2014/main" id="{0330D8AC-19BF-3D61-46E2-827463DA28C6}"/>
              </a:ext>
            </a:extLst>
          </p:cNvPr>
          <p:cNvGraphicFramePr/>
          <p:nvPr/>
        </p:nvGraphicFramePr>
        <p:xfrm>
          <a:off x="1333464" y="2725697"/>
          <a:ext cx="9114894" cy="377931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a:extLst>
              <a:ext uri="{FF2B5EF4-FFF2-40B4-BE49-F238E27FC236}">
                <a16:creationId xmlns:a16="http://schemas.microsoft.com/office/drawing/2014/main" id="{9EF92569-497F-83F4-C216-2B79521482A6}"/>
              </a:ext>
            </a:extLst>
          </p:cNvPr>
          <p:cNvGraphicFramePr/>
          <p:nvPr/>
        </p:nvGraphicFramePr>
        <p:xfrm>
          <a:off x="2096086" y="868174"/>
          <a:ext cx="7991061" cy="5929531"/>
        </p:xfrm>
        <a:graphic>
          <a:graphicData uri="http://schemas.openxmlformats.org/drawingml/2006/chart">
            <c:chart xmlns:c="http://schemas.openxmlformats.org/drawingml/2006/chart" xmlns:r="http://schemas.openxmlformats.org/officeDocument/2006/relationships" r:id="rId5"/>
          </a:graphicData>
        </a:graphic>
      </p:graphicFrame>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1819" y="6204256"/>
            <a:ext cx="1646408" cy="447104"/>
          </a:xfrm>
          <a:prstGeom prst="rect">
            <a:avLst/>
          </a:prstGeom>
        </p:spPr>
      </p:pic>
      <p:graphicFrame>
        <p:nvGraphicFramePr>
          <p:cNvPr id="9" name="Chart 8">
            <a:extLst>
              <a:ext uri="{FF2B5EF4-FFF2-40B4-BE49-F238E27FC236}">
                <a16:creationId xmlns:a16="http://schemas.microsoft.com/office/drawing/2014/main" id="{83752487-ACA3-92DE-199E-CE9708736204}"/>
              </a:ext>
            </a:extLst>
          </p:cNvPr>
          <p:cNvGraphicFramePr/>
          <p:nvPr>
            <p:extLst>
              <p:ext uri="{D42A27DB-BD31-4B8C-83A1-F6EECF244321}">
                <p14:modId xmlns:p14="http://schemas.microsoft.com/office/powerpoint/2010/main" val="1225284288"/>
              </p:ext>
            </p:extLst>
          </p:nvPr>
        </p:nvGraphicFramePr>
        <p:xfrm>
          <a:off x="546217" y="845299"/>
          <a:ext cx="9505092" cy="6012701"/>
        </p:xfrm>
        <a:graphic>
          <a:graphicData uri="http://schemas.openxmlformats.org/drawingml/2006/chart">
            <c:chart xmlns:c="http://schemas.openxmlformats.org/drawingml/2006/chart" xmlns:r="http://schemas.openxmlformats.org/officeDocument/2006/relationships" r:id="rId7"/>
          </a:graphicData>
        </a:graphic>
      </p:graphicFrame>
      <p:sp>
        <p:nvSpPr>
          <p:cNvPr id="5" name="TextBox 4">
            <a:extLst>
              <a:ext uri="{FF2B5EF4-FFF2-40B4-BE49-F238E27FC236}">
                <a16:creationId xmlns:a16="http://schemas.microsoft.com/office/drawing/2014/main" id="{1DF40B17-0A1A-6804-BB33-F3CBC9163F33}"/>
              </a:ext>
            </a:extLst>
          </p:cNvPr>
          <p:cNvSpPr txBox="1"/>
          <p:nvPr/>
        </p:nvSpPr>
        <p:spPr>
          <a:xfrm>
            <a:off x="9391076" y="2459504"/>
            <a:ext cx="2649272" cy="1938992"/>
          </a:xfrm>
          <a:prstGeom prst="rect">
            <a:avLst/>
          </a:prstGeom>
          <a:noFill/>
        </p:spPr>
        <p:txBody>
          <a:bodyPr wrap="square" rtlCol="0">
            <a:spAutoFit/>
          </a:bodyPr>
          <a:lstStyle/>
          <a:p>
            <a:r>
              <a:rPr lang="en-GB" sz="2400" b="1" dirty="0"/>
              <a:t>77% Connected to VCFSE Provision </a:t>
            </a:r>
          </a:p>
          <a:p>
            <a:endParaRPr lang="en-GB" sz="2400" b="1" dirty="0"/>
          </a:p>
          <a:p>
            <a:r>
              <a:rPr lang="en-GB" sz="2400" b="1" dirty="0"/>
              <a:t>33% to Public or other sectors</a:t>
            </a:r>
          </a:p>
        </p:txBody>
      </p:sp>
    </p:spTree>
    <p:extLst>
      <p:ext uri="{BB962C8B-B14F-4D97-AF65-F5344CB8AC3E}">
        <p14:creationId xmlns:p14="http://schemas.microsoft.com/office/powerpoint/2010/main" val="6117350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A2F15-0901-4F65-9CC8-0056299FFB1C}"/>
              </a:ext>
            </a:extLst>
          </p:cNvPr>
          <p:cNvSpPr>
            <a:spLocks noGrp="1"/>
          </p:cNvSpPr>
          <p:nvPr>
            <p:ph type="title"/>
          </p:nvPr>
        </p:nvSpPr>
        <p:spPr>
          <a:xfrm>
            <a:off x="1724120" y="3091238"/>
            <a:ext cx="3914677" cy="1325563"/>
          </a:xfrm>
        </p:spPr>
        <p:txBody>
          <a:bodyPr>
            <a:noAutofit/>
          </a:bodyPr>
          <a:lstStyle/>
          <a:p>
            <a:br>
              <a:rPr lang="en-GB" sz="5400" dirty="0">
                <a:solidFill>
                  <a:schemeClr val="tx1">
                    <a:lumMod val="65000"/>
                    <a:lumOff val="35000"/>
                  </a:schemeClr>
                </a:solidFill>
              </a:rPr>
            </a:br>
            <a:br>
              <a:rPr lang="en-GB" sz="5400" dirty="0">
                <a:solidFill>
                  <a:schemeClr val="tx1">
                    <a:lumMod val="65000"/>
                    <a:lumOff val="35000"/>
                  </a:schemeClr>
                </a:solidFill>
              </a:rPr>
            </a:br>
            <a:br>
              <a:rPr lang="en-GB" sz="5400" dirty="0">
                <a:solidFill>
                  <a:schemeClr val="tx1">
                    <a:lumMod val="65000"/>
                    <a:lumOff val="35000"/>
                  </a:schemeClr>
                </a:solidFill>
              </a:rPr>
            </a:br>
            <a:r>
              <a:rPr lang="en-GB" sz="3200" dirty="0">
                <a:solidFill>
                  <a:srgbClr val="00B0F0"/>
                </a:solidFill>
                <a:latin typeface="Arial" panose="020B0604020202020204" pitchFamily="34" charset="0"/>
                <a:cs typeface="Arial" panose="020B0604020202020204" pitchFamily="34" charset="0"/>
              </a:rPr>
              <a:t>A group or activity </a:t>
            </a:r>
            <a:br>
              <a:rPr lang="en-GB" sz="3200" dirty="0">
                <a:solidFill>
                  <a:srgbClr val="00B0F0"/>
                </a:solidFill>
                <a:latin typeface="Arial" panose="020B0604020202020204" pitchFamily="34" charset="0"/>
                <a:cs typeface="Arial" panose="020B0604020202020204" pitchFamily="34" charset="0"/>
              </a:rPr>
            </a:br>
            <a:r>
              <a:rPr lang="en-GB" sz="3200" dirty="0">
                <a:solidFill>
                  <a:srgbClr val="00B0F0"/>
                </a:solidFill>
                <a:latin typeface="Arial" panose="020B0604020202020204" pitchFamily="34" charset="0"/>
                <a:cs typeface="Arial" panose="020B0604020202020204" pitchFamily="34" charset="0"/>
              </a:rPr>
              <a:t>for everyone &gt;</a:t>
            </a:r>
          </a:p>
        </p:txBody>
      </p:sp>
      <p:pic>
        <p:nvPicPr>
          <p:cNvPr id="4" name="slide2" descr="Eccles refs">
            <a:extLst>
              <a:ext uri="{FF2B5EF4-FFF2-40B4-BE49-F238E27FC236}">
                <a16:creationId xmlns:a16="http://schemas.microsoft.com/office/drawing/2014/main" id="{F934AC96-99D8-4A69-85CC-836628545E8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568" r="17625"/>
          <a:stretch/>
        </p:blipFill>
        <p:spPr>
          <a:xfrm>
            <a:off x="5295330" y="446543"/>
            <a:ext cx="6647092" cy="6095980"/>
          </a:xfrm>
          <a:prstGeom prst="rect">
            <a:avLst/>
          </a:prstGeom>
        </p:spPr>
      </p:pic>
      <p:sp>
        <p:nvSpPr>
          <p:cNvPr id="3" name="Rectangle 2"/>
          <p:cNvSpPr/>
          <p:nvPr/>
        </p:nvSpPr>
        <p:spPr>
          <a:xfrm>
            <a:off x="482173" y="446543"/>
            <a:ext cx="4813157" cy="3170099"/>
          </a:xfrm>
          <a:prstGeom prst="rect">
            <a:avLst/>
          </a:prstGeom>
        </p:spPr>
        <p:txBody>
          <a:bodyPr wrap="square">
            <a:spAutoFit/>
          </a:bodyPr>
          <a:lstStyle/>
          <a:p>
            <a:r>
              <a:rPr lang="en-GB" sz="4000" b="1" dirty="0">
                <a:solidFill>
                  <a:srgbClr val="7030A0"/>
                </a:solidFill>
                <a:latin typeface="Arial" panose="020B0604020202020204" pitchFamily="34" charset="0"/>
                <a:cs typeface="Arial" panose="020B0604020202020204" pitchFamily="34" charset="0"/>
              </a:rPr>
              <a:t>Building and connecting into the VCSE &amp; neighbourhood ecosystems</a:t>
            </a:r>
          </a:p>
        </p:txBody>
      </p:sp>
    </p:spTree>
    <p:extLst>
      <p:ext uri="{BB962C8B-B14F-4D97-AF65-F5344CB8AC3E}">
        <p14:creationId xmlns:p14="http://schemas.microsoft.com/office/powerpoint/2010/main" val="3550745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4DE162-168A-3D4C-8EC0-7286CD1E58DA}"/>
              </a:ext>
            </a:extLst>
          </p:cNvPr>
          <p:cNvSpPr>
            <a:spLocks noGrp="1"/>
          </p:cNvSpPr>
          <p:nvPr>
            <p:ph idx="1"/>
          </p:nvPr>
        </p:nvSpPr>
        <p:spPr>
          <a:xfrm>
            <a:off x="852823" y="2179754"/>
            <a:ext cx="9968787" cy="3195105"/>
          </a:xfrm>
        </p:spPr>
        <p:txBody>
          <a:bodyPr vert="horz" lIns="91440" tIns="45720" rIns="91440" bIns="45720" rtlCol="0" anchor="t">
            <a:noAutofit/>
          </a:bodyPr>
          <a:lstStyle/>
          <a:p>
            <a:pPr marL="0" indent="0">
              <a:buSzPts val="1000"/>
              <a:buFont typeface="Symbol,Sans-Serif" panose="020B0604020202020204" pitchFamily="34" charset="0"/>
              <a:tabLst>
                <a:tab pos="457200" algn="l"/>
              </a:tabLst>
            </a:pPr>
            <a:r>
              <a:rPr lang="en-GB" sz="1400" i="1" dirty="0">
                <a:solidFill>
                  <a:schemeClr val="tx1"/>
                </a:solidFill>
                <a:latin typeface="Trebuchet MS"/>
                <a:ea typeface="Times New Roman" panose="02020603050405020304" pitchFamily="18" charset="0"/>
              </a:rPr>
              <a:t>    Conor Smith - Projects Officer at NAVCA, Chair</a:t>
            </a:r>
            <a:endParaRPr lang="en-US" sz="1400">
              <a:solidFill>
                <a:schemeClr val="tx1"/>
              </a:solidFill>
              <a:latin typeface="Trebuchet MS"/>
              <a:ea typeface="Times New Roman" panose="02020603050405020304" pitchFamily="18" charset="0"/>
              <a:cs typeface="Arial" panose="020B0604020202020204"/>
            </a:endParaRPr>
          </a:p>
          <a:p>
            <a:pPr>
              <a:buSzPts val="1000"/>
              <a:buFont typeface="Symbol,Sans-Serif" panose="020B0604020202020204" pitchFamily="34" charset="0"/>
              <a:tabLst>
                <a:tab pos="457200" algn="l"/>
              </a:tabLst>
            </a:pPr>
            <a:r>
              <a:rPr lang="en-GB" sz="1400" i="1" dirty="0">
                <a:solidFill>
                  <a:schemeClr val="tx1"/>
                </a:solidFill>
                <a:latin typeface="Trebuchet MS"/>
                <a:ea typeface="Times New Roman" panose="02020603050405020304" pitchFamily="18" charset="0"/>
              </a:rPr>
              <a:t>Charlotte Osborn-Forde - CEO</a:t>
            </a:r>
            <a:r>
              <a:rPr lang="en-GB" sz="1400" i="1" dirty="0">
                <a:solidFill>
                  <a:schemeClr val="tx1"/>
                </a:solidFill>
                <a:effectLst/>
                <a:latin typeface="Trebuchet MS"/>
                <a:ea typeface="Times New Roman" panose="02020603050405020304" pitchFamily="18" charset="0"/>
              </a:rPr>
              <a:t>,</a:t>
            </a:r>
            <a:r>
              <a:rPr lang="en-GB" sz="1400" i="1" dirty="0">
                <a:solidFill>
                  <a:schemeClr val="tx1"/>
                </a:solidFill>
                <a:latin typeface="Trebuchet MS"/>
                <a:ea typeface="Times New Roman" panose="02020603050405020304" pitchFamily="18" charset="0"/>
              </a:rPr>
              <a:t> </a:t>
            </a:r>
            <a:r>
              <a:rPr lang="en-GB" sz="1400" i="1" dirty="0">
                <a:solidFill>
                  <a:schemeClr val="tx1"/>
                </a:solidFill>
                <a:latin typeface="Trebuchet MS"/>
                <a:ea typeface="Times New Roman" panose="02020603050405020304" pitchFamily="18" charset="0"/>
                <a:cs typeface="Calibri"/>
              </a:rPr>
              <a:t>NASP</a:t>
            </a:r>
            <a:endParaRPr lang="en-GB" sz="1400" dirty="0">
              <a:solidFill>
                <a:schemeClr val="tx1"/>
              </a:solidFill>
              <a:latin typeface="Trebuchet MS"/>
              <a:ea typeface="Times New Roman" panose="02020603050405020304" pitchFamily="18" charset="0"/>
              <a:cs typeface="Calibri"/>
            </a:endParaRPr>
          </a:p>
          <a:p>
            <a:pPr>
              <a:buSzPts val="1000"/>
              <a:buFont typeface="Symbol,Sans-Serif" panose="020B0604020202020204" pitchFamily="34" charset="0"/>
              <a:tabLst>
                <a:tab pos="457200" algn="l"/>
              </a:tabLst>
            </a:pPr>
            <a:r>
              <a:rPr lang="en-GB" sz="1400" i="1" dirty="0">
                <a:solidFill>
                  <a:schemeClr val="tx1"/>
                </a:solidFill>
                <a:latin typeface="Trebuchet MS"/>
                <a:ea typeface="Times New Roman" panose="02020603050405020304" pitchFamily="18" charset="0"/>
                <a:cs typeface="Calibri"/>
              </a:rPr>
              <a:t>Maddy Desforges - CEO at NAVCA </a:t>
            </a:r>
            <a:endParaRPr lang="en-GB" sz="1400" dirty="0">
              <a:solidFill>
                <a:schemeClr val="tx1"/>
              </a:solidFill>
              <a:latin typeface="Trebuchet MS"/>
              <a:ea typeface="Times New Roman" panose="02020603050405020304" pitchFamily="18" charset="0"/>
              <a:cs typeface="Calibri"/>
            </a:endParaRPr>
          </a:p>
          <a:p>
            <a:pPr>
              <a:buSzPts val="1000"/>
              <a:buFont typeface="Symbol,Sans-Serif" panose="020B0604020202020204" pitchFamily="34" charset="0"/>
              <a:tabLst>
                <a:tab pos="457200" algn="l"/>
              </a:tabLst>
            </a:pPr>
            <a:r>
              <a:rPr lang="en-GB" sz="1400" i="1" dirty="0">
                <a:solidFill>
                  <a:schemeClr val="tx1"/>
                </a:solidFill>
                <a:latin typeface="Trebuchet MS"/>
                <a:ea typeface="Times New Roman" panose="02020603050405020304" pitchFamily="18" charset="0"/>
                <a:cs typeface="Calibri"/>
              </a:rPr>
              <a:t>Spirit of 2012 </a:t>
            </a:r>
            <a:endParaRPr lang="en-GB" sz="1400" dirty="0">
              <a:solidFill>
                <a:schemeClr val="tx1"/>
              </a:solidFill>
              <a:latin typeface="Trebuchet MS"/>
              <a:ea typeface="Times New Roman" panose="02020603050405020304" pitchFamily="18" charset="0"/>
            </a:endParaRPr>
          </a:p>
          <a:p>
            <a:pPr>
              <a:buSzPts val="1000"/>
              <a:buFont typeface="Symbol,Sans-Serif" panose="020B0604020202020204" pitchFamily="34" charset="0"/>
              <a:tabLst>
                <a:tab pos="457200" algn="l"/>
              </a:tabLst>
            </a:pPr>
            <a:r>
              <a:rPr lang="en-GB" sz="1400" i="1" dirty="0">
                <a:solidFill>
                  <a:schemeClr val="tx1"/>
                </a:solidFill>
                <a:latin typeface="Trebuchet MS"/>
                <a:ea typeface="Times New Roman" panose="02020603050405020304" pitchFamily="18" charset="0"/>
              </a:rPr>
              <a:t>Kirsten Ingram - </a:t>
            </a:r>
            <a:r>
              <a:rPr lang="en-GB" sz="1400" i="1" dirty="0">
                <a:latin typeface="Trebuchet MS"/>
                <a:ea typeface="Times New Roman" panose="02020603050405020304" pitchFamily="18" charset="0"/>
              </a:rPr>
              <a:t> </a:t>
            </a:r>
            <a:r>
              <a:rPr lang="en-GB" sz="1400" i="1" dirty="0">
                <a:solidFill>
                  <a:schemeClr val="tx1"/>
                </a:solidFill>
                <a:latin typeface="Trebuchet MS"/>
                <a:ea typeface="Times New Roman" panose="02020603050405020304" pitchFamily="18" charset="0"/>
              </a:rPr>
              <a:t>Strategic Lead – </a:t>
            </a:r>
            <a:r>
              <a:rPr lang="en-GB" sz="1400" i="1" dirty="0">
                <a:solidFill>
                  <a:schemeClr val="tx1"/>
                </a:solidFill>
                <a:latin typeface="Trebuchet MS"/>
                <a:ea typeface="Times New Roman" panose="02020603050405020304" pitchFamily="18" charset="0"/>
                <a:cs typeface="Calibri"/>
              </a:rPr>
              <a:t>Social Prescribing</a:t>
            </a:r>
            <a:r>
              <a:rPr lang="en-GB" sz="1400" i="1" dirty="0">
                <a:solidFill>
                  <a:schemeClr val="tx1"/>
                </a:solidFill>
                <a:latin typeface="Trebuchet MS"/>
                <a:ea typeface="Times New Roman" panose="02020603050405020304" pitchFamily="18" charset="0"/>
              </a:rPr>
              <a:t> at Voluntary Centre Services</a:t>
            </a:r>
            <a:endParaRPr lang="en-GB" sz="1400" dirty="0">
              <a:solidFill>
                <a:schemeClr val="tx1"/>
              </a:solidFill>
              <a:latin typeface="Trebuchet MS"/>
              <a:ea typeface="Times New Roman" panose="02020603050405020304" pitchFamily="18" charset="0"/>
              <a:cs typeface="Arial" panose="020B0604020202020204"/>
            </a:endParaRPr>
          </a:p>
          <a:p>
            <a:pPr>
              <a:buSzPts val="1000"/>
              <a:buFont typeface="Symbol,Sans-Serif" panose="020B0604020202020204" pitchFamily="34" charset="0"/>
              <a:tabLst>
                <a:tab pos="457200" algn="l"/>
              </a:tabLst>
            </a:pPr>
            <a:r>
              <a:rPr lang="en-GB" sz="1400" i="1" dirty="0">
                <a:solidFill>
                  <a:schemeClr val="tx1"/>
                </a:solidFill>
                <a:latin typeface="Trebuchet MS"/>
                <a:ea typeface="Times New Roman" panose="02020603050405020304" pitchFamily="18" charset="0"/>
              </a:rPr>
              <a:t>Bruce </a:t>
            </a:r>
            <a:r>
              <a:rPr lang="en-GB" sz="1400" i="1" dirty="0">
                <a:solidFill>
                  <a:schemeClr val="tx1"/>
                </a:solidFill>
                <a:latin typeface="Trebuchet MS"/>
                <a:ea typeface="Times New Roman" panose="02020603050405020304" pitchFamily="18" charset="0"/>
                <a:cs typeface="Calibri"/>
              </a:rPr>
              <a:t>Poole - Strategic Lead </a:t>
            </a:r>
            <a:r>
              <a:rPr lang="en-GB" sz="1400" i="1" dirty="0">
                <a:solidFill>
                  <a:schemeClr val="tx1"/>
                </a:solidFill>
                <a:latin typeface="Trebuchet MS"/>
                <a:ea typeface="Times New Roman" panose="02020603050405020304" pitchFamily="18" charset="0"/>
              </a:rPr>
              <a:t>and </a:t>
            </a:r>
            <a:r>
              <a:rPr lang="en-GB" sz="1400" i="1" dirty="0">
                <a:solidFill>
                  <a:schemeClr val="tx1"/>
                </a:solidFill>
                <a:latin typeface="Trebuchet MS"/>
                <a:ea typeface="Times New Roman" panose="02020603050405020304" pitchFamily="18" charset="0"/>
                <a:cs typeface="Calibri"/>
              </a:rPr>
              <a:t>Social Prescribing </a:t>
            </a:r>
            <a:r>
              <a:rPr lang="en-GB" sz="1400" i="1" dirty="0">
                <a:solidFill>
                  <a:schemeClr val="tx1"/>
                </a:solidFill>
                <a:latin typeface="Trebuchet MS"/>
                <a:ea typeface="Times New Roman" panose="02020603050405020304" pitchFamily="18" charset="0"/>
              </a:rPr>
              <a:t>Programme Manager</a:t>
            </a:r>
            <a:r>
              <a:rPr lang="en-GB" sz="1400" i="1" dirty="0">
                <a:solidFill>
                  <a:schemeClr val="tx1"/>
                </a:solidFill>
                <a:latin typeface="Trebuchet MS"/>
                <a:ea typeface="+mn-lt"/>
                <a:cs typeface="+mn-lt"/>
              </a:rPr>
              <a:t> at Salford Community and Voluntary Services</a:t>
            </a:r>
            <a:endParaRPr lang="en-GB" sz="1400">
              <a:solidFill>
                <a:schemeClr val="tx1"/>
              </a:solidFill>
              <a:latin typeface="Trebuchet MS"/>
              <a:ea typeface="+mn-lt"/>
              <a:cs typeface="+mn-lt"/>
            </a:endParaRPr>
          </a:p>
          <a:p>
            <a:pPr>
              <a:buSzPts val="1000"/>
              <a:buFont typeface="Symbol,Sans-Serif" panose="020B0604020202020204" pitchFamily="34" charset="0"/>
              <a:tabLst>
                <a:tab pos="457200" algn="l"/>
              </a:tabLst>
            </a:pPr>
            <a:r>
              <a:rPr lang="en-GB" sz="1400" i="1" dirty="0">
                <a:solidFill>
                  <a:schemeClr val="tx1"/>
                </a:solidFill>
                <a:latin typeface="Trebuchet MS"/>
                <a:ea typeface="+mn-lt"/>
                <a:cs typeface="+mn-lt"/>
              </a:rPr>
              <a:t>Q&amp;A session – 30 minutes </a:t>
            </a:r>
          </a:p>
          <a:p>
            <a:pPr>
              <a:lnSpc>
                <a:spcPct val="100000"/>
              </a:lnSpc>
              <a:buSzPts val="1000"/>
              <a:tabLst>
                <a:tab pos="457200" algn="l"/>
              </a:tabLst>
            </a:pPr>
            <a:endParaRPr lang="en-US" sz="1400" dirty="0">
              <a:solidFill>
                <a:schemeClr val="tx1"/>
              </a:solidFill>
              <a:latin typeface="Trebuchet MS"/>
              <a:ea typeface="+mn-lt"/>
              <a:cs typeface="+mn-lt"/>
            </a:endParaRPr>
          </a:p>
          <a:p>
            <a:pPr>
              <a:spcAft>
                <a:spcPts val="1200"/>
              </a:spcAft>
              <a:buSzPts val="1000"/>
              <a:tabLst>
                <a:tab pos="457200" algn="l"/>
              </a:tabLst>
            </a:pPr>
            <a:endParaRPr lang="en-GB" sz="1400" dirty="0">
              <a:solidFill>
                <a:srgbClr val="242424"/>
              </a:solidFill>
              <a:latin typeface="Trebuchet MS"/>
              <a:ea typeface="+mn-lt"/>
              <a:cs typeface="+mn-lt"/>
            </a:endParaRPr>
          </a:p>
          <a:p>
            <a:pPr>
              <a:buSzPts val="1000"/>
              <a:tabLst>
                <a:tab pos="457200" algn="l"/>
              </a:tabLst>
            </a:pPr>
            <a:endParaRPr lang="en-GB" sz="1400" dirty="0">
              <a:latin typeface="Trebuchet MS"/>
              <a:ea typeface="+mn-lt"/>
              <a:cs typeface="+mn-lt"/>
            </a:endParaRPr>
          </a:p>
          <a:p>
            <a:pPr>
              <a:spcAft>
                <a:spcPts val="1200"/>
              </a:spcAft>
              <a:buSzPts val="1000"/>
              <a:tabLst>
                <a:tab pos="457200" algn="l"/>
              </a:tabLst>
            </a:pPr>
            <a:endParaRPr lang="en-GB" sz="1400" dirty="0">
              <a:solidFill>
                <a:srgbClr val="242424"/>
              </a:solidFill>
              <a:latin typeface="Trebuchet MS"/>
              <a:ea typeface="+mn-lt"/>
              <a:cs typeface="+mn-lt"/>
            </a:endParaRPr>
          </a:p>
          <a:p>
            <a:pPr>
              <a:buSzPts val="1000"/>
              <a:tabLst>
                <a:tab pos="457200" algn="l"/>
              </a:tabLst>
            </a:pPr>
            <a:endParaRPr lang="en-GB" sz="1400" dirty="0">
              <a:latin typeface="Trebuchet MS"/>
              <a:ea typeface="+mn-lt"/>
              <a:cs typeface="+mn-lt"/>
            </a:endParaRPr>
          </a:p>
          <a:p>
            <a:pPr>
              <a:buSzPts val="1000"/>
              <a:tabLst>
                <a:tab pos="457200" algn="l"/>
              </a:tabLst>
            </a:pPr>
            <a:endParaRPr lang="en-US" sz="1400" dirty="0">
              <a:latin typeface="Trebuchet MS"/>
              <a:ea typeface="+mn-lt"/>
              <a:cs typeface="+mn-lt"/>
            </a:endParaRPr>
          </a:p>
          <a:p>
            <a:pPr>
              <a:buSzPts val="1000"/>
              <a:tabLst>
                <a:tab pos="457200" algn="l"/>
              </a:tabLst>
            </a:pPr>
            <a:endParaRPr lang="en-US" sz="1400" dirty="0">
              <a:latin typeface="Trebuchet MS"/>
              <a:ea typeface="Times New Roman" panose="02020603050405020304" pitchFamily="18" charset="0"/>
              <a:cs typeface="Arial" panose="020B0604020202020204"/>
            </a:endParaRPr>
          </a:p>
          <a:p>
            <a:pPr marL="171450" indent="-171450">
              <a:lnSpc>
                <a:spcPct val="100000"/>
              </a:lnSpc>
              <a:buSzPts val="1000"/>
              <a:buFont typeface="Arial,Sans-Serif" panose="020B0604020202020204" pitchFamily="34" charset="0"/>
              <a:buChar char="•"/>
              <a:tabLst>
                <a:tab pos="457200" algn="l"/>
              </a:tabLst>
            </a:pPr>
            <a:endParaRPr lang="en-GB" sz="1400" dirty="0">
              <a:solidFill>
                <a:schemeClr val="tx1"/>
              </a:solidFill>
              <a:latin typeface="Trebuchet MS"/>
              <a:ea typeface="Times New Roman" panose="02020603050405020304" pitchFamily="18" charset="0"/>
              <a:cs typeface="Arial" panose="020B0604020202020204"/>
            </a:endParaRPr>
          </a:p>
          <a:p>
            <a:pPr marL="171450" indent="-171450">
              <a:lnSpc>
                <a:spcPct val="100000"/>
              </a:lnSpc>
              <a:buSzPts val="1000"/>
              <a:tabLst>
                <a:tab pos="457200" algn="l"/>
              </a:tabLst>
            </a:pPr>
            <a:r>
              <a:rPr lang="en-GB" sz="1400" dirty="0">
                <a:solidFill>
                  <a:schemeClr val="tx1"/>
                </a:solidFill>
                <a:latin typeface="Trebuchet MS"/>
                <a:ea typeface="Times New Roman" panose="02020603050405020304" pitchFamily="18" charset="0"/>
              </a:rPr>
              <a:t>Q&amp;A – 30 mins</a:t>
            </a:r>
            <a:endParaRPr lang="en-GB" sz="1400" dirty="0">
              <a:solidFill>
                <a:schemeClr val="tx1"/>
              </a:solidFill>
              <a:latin typeface="Arial" panose="020B0604020202020204"/>
              <a:ea typeface="Times New Roman" panose="02020603050405020304" pitchFamily="18" charset="0"/>
              <a:cs typeface="Arial" panose="020B0604020202020204"/>
            </a:endParaRPr>
          </a:p>
          <a:p>
            <a:pPr marL="0" indent="0">
              <a:spcBef>
                <a:spcPts val="0"/>
              </a:spcBef>
              <a:buClr>
                <a:srgbClr val="2E3A4D"/>
              </a:buClr>
              <a:buSzPts val="2800"/>
              <a:buNone/>
            </a:pPr>
            <a:endParaRPr lang="en-GB" sz="2800">
              <a:cs typeface="Arial"/>
            </a:endParaRPr>
          </a:p>
        </p:txBody>
      </p:sp>
      <p:sp>
        <p:nvSpPr>
          <p:cNvPr id="3" name="Title 2">
            <a:extLst>
              <a:ext uri="{FF2B5EF4-FFF2-40B4-BE49-F238E27FC236}">
                <a16:creationId xmlns:a16="http://schemas.microsoft.com/office/drawing/2014/main" id="{9651E648-B728-774F-94FA-89A9E72356B2}"/>
              </a:ext>
            </a:extLst>
          </p:cNvPr>
          <p:cNvSpPr>
            <a:spLocks noGrp="1"/>
          </p:cNvSpPr>
          <p:nvPr>
            <p:ph type="title"/>
          </p:nvPr>
        </p:nvSpPr>
        <p:spPr>
          <a:xfrm>
            <a:off x="2401013" y="315019"/>
            <a:ext cx="8868119" cy="1258262"/>
          </a:xfrm>
          <a:noFill/>
        </p:spPr>
        <p:txBody>
          <a:bodyPr/>
          <a:lstStyle/>
          <a:p>
            <a:r>
              <a:rPr lang="en-US">
                <a:solidFill>
                  <a:srgbClr val="006EAB"/>
                </a:solidFill>
                <a:latin typeface="Trebuchet MS"/>
              </a:rPr>
              <a:t>Overview of session </a:t>
            </a:r>
            <a:endParaRPr lang="en-US">
              <a:solidFill>
                <a:srgbClr val="006EAB"/>
              </a:solidFill>
              <a:latin typeface="Trebuchet MS" panose="020B0703020202090204" pitchFamily="34" charset="0"/>
            </a:endParaRPr>
          </a:p>
        </p:txBody>
      </p:sp>
      <p:pic>
        <p:nvPicPr>
          <p:cNvPr id="15" name="Picture 14" descr="Computer screen and book icon">
            <a:extLst>
              <a:ext uri="{FF2B5EF4-FFF2-40B4-BE49-F238E27FC236}">
                <a16:creationId xmlns:a16="http://schemas.microsoft.com/office/drawing/2014/main" id="{F1B374B1-5B64-D746-B3BD-4D499ED600D7}"/>
              </a:ext>
            </a:extLst>
          </p:cNvPr>
          <p:cNvPicPr>
            <a:picLocks noChangeAspect="1"/>
          </p:cNvPicPr>
          <p:nvPr/>
        </p:nvPicPr>
        <p:blipFill>
          <a:blip r:embed="rId2"/>
          <a:stretch>
            <a:fillRect/>
          </a:stretch>
        </p:blipFill>
        <p:spPr>
          <a:xfrm>
            <a:off x="1191490" y="4917780"/>
            <a:ext cx="1866900" cy="1168400"/>
          </a:xfrm>
          <a:prstGeom prst="rect">
            <a:avLst/>
          </a:prstGeom>
        </p:spPr>
      </p:pic>
      <p:sp>
        <p:nvSpPr>
          <p:cNvPr id="12" name="Slide Number Placeholder 3">
            <a:extLst>
              <a:ext uri="{FF2B5EF4-FFF2-40B4-BE49-F238E27FC236}">
                <a16:creationId xmlns:a16="http://schemas.microsoft.com/office/drawing/2014/main" id="{C1E73BEE-0D3D-D04F-BD31-0F3374835DEA}"/>
              </a:ext>
            </a:extLst>
          </p:cNvPr>
          <p:cNvSpPr>
            <a:spLocks noGrp="1"/>
          </p:cNvSpPr>
          <p:nvPr>
            <p:ph type="sldNum" sz="quarter" idx="12"/>
          </p:nvPr>
        </p:nvSpPr>
        <p:spPr>
          <a:xfrm>
            <a:off x="9312344" y="6260653"/>
            <a:ext cx="2743200" cy="365125"/>
          </a:xfrm>
        </p:spPr>
        <p:txBody>
          <a:bodyPr/>
          <a:lstStyle/>
          <a:p>
            <a:r>
              <a:rPr lang="en-US">
                <a:latin typeface="Trebuchet MS" panose="020B0703020202090204" pitchFamily="34" charset="0"/>
              </a:rPr>
              <a:t>Page </a:t>
            </a:r>
            <a:fld id="{6CD04867-206E-8E42-A1B6-AF5E95E31B30}" type="slidenum">
              <a:rPr lang="en-US" smtClean="0">
                <a:latin typeface="Trebuchet MS" panose="020B0703020202090204" pitchFamily="34" charset="0"/>
              </a:rPr>
              <a:pPr/>
              <a:t>4</a:t>
            </a:fld>
            <a:endParaRPr lang="en-US" sz="1000">
              <a:latin typeface="Trebuchet MS" panose="020B0703020202090204" pitchFamily="34" charset="0"/>
            </a:endParaRPr>
          </a:p>
        </p:txBody>
      </p:sp>
      <p:sp>
        <p:nvSpPr>
          <p:cNvPr id="8" name="Footer Placeholder 13">
            <a:extLst>
              <a:ext uri="{FF2B5EF4-FFF2-40B4-BE49-F238E27FC236}">
                <a16:creationId xmlns:a16="http://schemas.microsoft.com/office/drawing/2014/main" id="{F8DDF579-1FD0-6747-BB97-1F0A5D8CFD43}"/>
              </a:ext>
            </a:extLst>
          </p:cNvPr>
          <p:cNvSpPr>
            <a:spLocks noGrp="1"/>
          </p:cNvSpPr>
          <p:nvPr>
            <p:ph type="ftr" sz="quarter" idx="11"/>
          </p:nvPr>
        </p:nvSpPr>
        <p:spPr>
          <a:prstGeom prst="rect">
            <a:avLst/>
          </a:prstGeom>
        </p:spPr>
        <p:txBody>
          <a:bodyPr/>
          <a:lstStyle>
            <a:lvl1pPr algn="l">
              <a:defRPr sz="1000"/>
            </a:lvl1pPr>
          </a:lstStyle>
          <a:p>
            <a:pPr algn="l"/>
            <a:r>
              <a:rPr lang="en-US">
                <a:latin typeface="Trebuchet MS" panose="020B0703020202090204" pitchFamily="34" charset="0"/>
              </a:rPr>
              <a:t>Overview</a:t>
            </a:r>
          </a:p>
        </p:txBody>
      </p:sp>
    </p:spTree>
    <p:extLst>
      <p:ext uri="{BB962C8B-B14F-4D97-AF65-F5344CB8AC3E}">
        <p14:creationId xmlns:p14="http://schemas.microsoft.com/office/powerpoint/2010/main" val="16746752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LIPART PERSON"/>
          <p:cNvPicPr>
            <a:picLocks noChangeAspect="1" noChangeArrowheads="1"/>
          </p:cNvPicPr>
          <p:nvPr/>
        </p:nvPicPr>
        <p:blipFill rotWithShape="1">
          <a:blip r:embed="rId3">
            <a:extLst>
              <a:ext uri="{28A0092B-C50C-407E-A947-70E740481C1C}">
                <a14:useLocalDpi xmlns:a14="http://schemas.microsoft.com/office/drawing/2010/main" val="0"/>
              </a:ext>
            </a:extLst>
          </a:blip>
          <a:srcRect t="-7424" b="20074"/>
          <a:stretch/>
        </p:blipFill>
        <p:spPr bwMode="auto">
          <a:xfrm>
            <a:off x="5177820" y="547193"/>
            <a:ext cx="2143125" cy="18720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4079777" y="2405593"/>
            <a:ext cx="4140459" cy="53241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5" name="Oval 4"/>
          <p:cNvSpPr/>
          <p:nvPr/>
        </p:nvSpPr>
        <p:spPr>
          <a:xfrm>
            <a:off x="3071665" y="2435908"/>
            <a:ext cx="6120680" cy="13076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6" name="Oval 5"/>
          <p:cNvSpPr/>
          <p:nvPr/>
        </p:nvSpPr>
        <p:spPr>
          <a:xfrm>
            <a:off x="1781503" y="2412125"/>
            <a:ext cx="8829393" cy="30331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7" name="Oval 6"/>
          <p:cNvSpPr/>
          <p:nvPr/>
        </p:nvSpPr>
        <p:spPr>
          <a:xfrm>
            <a:off x="774035" y="2378755"/>
            <a:ext cx="10863492" cy="412655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4" name="TextBox 3"/>
          <p:cNvSpPr txBox="1"/>
          <p:nvPr/>
        </p:nvSpPr>
        <p:spPr>
          <a:xfrm>
            <a:off x="4637838" y="2509503"/>
            <a:ext cx="3024336" cy="369332"/>
          </a:xfrm>
          <a:prstGeom prst="rect">
            <a:avLst/>
          </a:prstGeom>
          <a:noFill/>
        </p:spPr>
        <p:txBody>
          <a:bodyPr wrap="square" rtlCol="0">
            <a:spAutoFit/>
          </a:bodyPr>
          <a:lstStyle/>
          <a:p>
            <a:pPr algn="ctr"/>
            <a:r>
              <a:rPr lang="en-GB" b="1" dirty="0">
                <a:solidFill>
                  <a:prstClr val="black"/>
                </a:solidFill>
                <a:latin typeface="Arial" panose="020B0604020202020204" pitchFamily="34" charset="0"/>
                <a:cs typeface="Arial" panose="020B0604020202020204" pitchFamily="34" charset="0"/>
              </a:rPr>
              <a:t>VCSE activities</a:t>
            </a:r>
          </a:p>
        </p:txBody>
      </p:sp>
      <p:sp>
        <p:nvSpPr>
          <p:cNvPr id="8" name="TextBox 7"/>
          <p:cNvSpPr txBox="1"/>
          <p:nvPr/>
        </p:nvSpPr>
        <p:spPr>
          <a:xfrm>
            <a:off x="3791744" y="2971379"/>
            <a:ext cx="4608512" cy="738664"/>
          </a:xfrm>
          <a:prstGeom prst="rect">
            <a:avLst/>
          </a:prstGeom>
          <a:noFill/>
        </p:spPr>
        <p:txBody>
          <a:bodyPr wrap="square" rtlCol="0">
            <a:spAutoFit/>
          </a:bodyPr>
          <a:lstStyle/>
          <a:p>
            <a:pPr algn="ctr"/>
            <a:r>
              <a:rPr lang="en-GB" sz="1400" dirty="0">
                <a:solidFill>
                  <a:prstClr val="black"/>
                </a:solidFill>
                <a:latin typeface="Arial" panose="020B0604020202020204" pitchFamily="34" charset="0"/>
                <a:cs typeface="Arial" panose="020B0604020202020204" pitchFamily="34" charset="0"/>
              </a:rPr>
              <a:t>Healthy life choices, feeling less lonely, taking part in physical activity, reduced anxiety and depression, </a:t>
            </a:r>
          </a:p>
          <a:p>
            <a:pPr algn="ctr"/>
            <a:r>
              <a:rPr lang="en-GB" sz="1400" dirty="0">
                <a:solidFill>
                  <a:prstClr val="black"/>
                </a:solidFill>
                <a:latin typeface="Arial" panose="020B0604020202020204" pitchFamily="34" charset="0"/>
                <a:cs typeface="Arial" panose="020B0604020202020204" pitchFamily="34" charset="0"/>
              </a:rPr>
              <a:t>Self-care of long-term conditions</a:t>
            </a:r>
          </a:p>
        </p:txBody>
      </p:sp>
      <p:sp>
        <p:nvSpPr>
          <p:cNvPr id="10" name="TextBox 9"/>
          <p:cNvSpPr txBox="1"/>
          <p:nvPr/>
        </p:nvSpPr>
        <p:spPr>
          <a:xfrm>
            <a:off x="3614389" y="4555613"/>
            <a:ext cx="5544617" cy="738664"/>
          </a:xfrm>
          <a:prstGeom prst="rect">
            <a:avLst/>
          </a:prstGeom>
          <a:noFill/>
        </p:spPr>
        <p:txBody>
          <a:bodyPr wrap="square" rtlCol="0">
            <a:spAutoFit/>
          </a:bodyPr>
          <a:lstStyle/>
          <a:p>
            <a:pPr algn="ctr"/>
            <a:r>
              <a:rPr lang="en-GB" sz="1400" dirty="0">
                <a:solidFill>
                  <a:prstClr val="black"/>
                </a:solidFill>
                <a:latin typeface="Arial" panose="020B0604020202020204" pitchFamily="34" charset="0"/>
                <a:cs typeface="Arial" panose="020B0604020202020204" pitchFamily="34" charset="0"/>
              </a:rPr>
              <a:t>Reduced obesity, improved mental and emotional health, increased confidence, self-management of asthma, diabetes, cardio-vascular disease, improved healthy life expectancy</a:t>
            </a:r>
          </a:p>
        </p:txBody>
      </p:sp>
      <p:sp>
        <p:nvSpPr>
          <p:cNvPr id="11" name="TextBox 10"/>
          <p:cNvSpPr txBox="1"/>
          <p:nvPr/>
        </p:nvSpPr>
        <p:spPr>
          <a:xfrm>
            <a:off x="3115205" y="5542328"/>
            <a:ext cx="6542983" cy="738664"/>
          </a:xfrm>
          <a:prstGeom prst="rect">
            <a:avLst/>
          </a:prstGeom>
          <a:noFill/>
        </p:spPr>
        <p:txBody>
          <a:bodyPr wrap="square" rtlCol="0">
            <a:spAutoFit/>
          </a:bodyPr>
          <a:lstStyle/>
          <a:p>
            <a:pPr algn="ctr"/>
            <a:r>
              <a:rPr lang="en-GB" sz="1400" dirty="0">
                <a:solidFill>
                  <a:prstClr val="black"/>
                </a:solidFill>
                <a:latin typeface="Arial" panose="020B0604020202020204" pitchFamily="34" charset="0"/>
                <a:cs typeface="Arial" panose="020B0604020202020204" pitchFamily="34" charset="0"/>
              </a:rPr>
              <a:t>GP visits avoided, reduced emergency admissions, reduced attendance at A&amp;E, reduced permanent admissions to care, less medication waste and reduced cost of medication</a:t>
            </a:r>
          </a:p>
        </p:txBody>
      </p:sp>
      <p:sp>
        <p:nvSpPr>
          <p:cNvPr id="9" name="TextBox 8"/>
          <p:cNvSpPr txBox="1"/>
          <p:nvPr/>
        </p:nvSpPr>
        <p:spPr>
          <a:xfrm>
            <a:off x="7875342" y="1733690"/>
            <a:ext cx="1233202" cy="584775"/>
          </a:xfrm>
          <a:prstGeom prst="rect">
            <a:avLst/>
          </a:prstGeom>
          <a:noFill/>
        </p:spPr>
        <p:txBody>
          <a:bodyPr wrap="square" rtlCol="0">
            <a:spAutoFit/>
          </a:bodyPr>
          <a:lstStyle/>
          <a:p>
            <a:r>
              <a:rPr lang="en-GB" sz="1600" b="1" dirty="0">
                <a:solidFill>
                  <a:prstClr val="black"/>
                </a:solidFill>
                <a:latin typeface="Arial" panose="020B0604020202020204" pitchFamily="34" charset="0"/>
                <a:cs typeface="Arial" panose="020B0604020202020204" pitchFamily="34" charset="0"/>
              </a:rPr>
              <a:t>Personal outcomes</a:t>
            </a:r>
          </a:p>
        </p:txBody>
      </p:sp>
      <p:sp>
        <p:nvSpPr>
          <p:cNvPr id="13" name="TextBox 12"/>
          <p:cNvSpPr txBox="1"/>
          <p:nvPr/>
        </p:nvSpPr>
        <p:spPr>
          <a:xfrm>
            <a:off x="10122520" y="2107281"/>
            <a:ext cx="1471250" cy="830997"/>
          </a:xfrm>
          <a:prstGeom prst="rect">
            <a:avLst/>
          </a:prstGeom>
          <a:noFill/>
        </p:spPr>
        <p:txBody>
          <a:bodyPr wrap="square" rtlCol="0">
            <a:spAutoFit/>
          </a:bodyPr>
          <a:lstStyle/>
          <a:p>
            <a:r>
              <a:rPr lang="en-GB" sz="1600" b="1" dirty="0">
                <a:solidFill>
                  <a:prstClr val="black"/>
                </a:solidFill>
                <a:latin typeface="Arial" panose="020B0604020202020204" pitchFamily="34" charset="0"/>
                <a:cs typeface="Arial" panose="020B0604020202020204" pitchFamily="34" charset="0"/>
              </a:rPr>
              <a:t>Population Health outcomes</a:t>
            </a:r>
          </a:p>
        </p:txBody>
      </p:sp>
      <p:sp>
        <p:nvSpPr>
          <p:cNvPr id="14" name="TextBox 13"/>
          <p:cNvSpPr txBox="1"/>
          <p:nvPr/>
        </p:nvSpPr>
        <p:spPr>
          <a:xfrm>
            <a:off x="10888413" y="2878835"/>
            <a:ext cx="1233202" cy="584775"/>
          </a:xfrm>
          <a:prstGeom prst="rect">
            <a:avLst/>
          </a:prstGeom>
          <a:noFill/>
        </p:spPr>
        <p:txBody>
          <a:bodyPr wrap="square" rtlCol="0">
            <a:spAutoFit/>
          </a:bodyPr>
          <a:lstStyle/>
          <a:p>
            <a:r>
              <a:rPr lang="en-GB" sz="1600" b="1" dirty="0">
                <a:solidFill>
                  <a:prstClr val="black"/>
                </a:solidFill>
                <a:latin typeface="Arial" panose="020B0604020202020204" pitchFamily="34" charset="0"/>
                <a:cs typeface="Arial" panose="020B0604020202020204" pitchFamily="34" charset="0"/>
              </a:rPr>
              <a:t>System outcomes</a:t>
            </a:r>
          </a:p>
        </p:txBody>
      </p:sp>
      <p:cxnSp>
        <p:nvCxnSpPr>
          <p:cNvPr id="15" name="Straight Arrow Connector 14"/>
          <p:cNvCxnSpPr>
            <a:cxnSpLocks/>
            <a:stCxn id="9" idx="2"/>
          </p:cNvCxnSpPr>
          <p:nvPr/>
        </p:nvCxnSpPr>
        <p:spPr>
          <a:xfrm>
            <a:off x="8491943" y="2318464"/>
            <a:ext cx="0" cy="9334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cxnSpLocks/>
          </p:cNvCxnSpPr>
          <p:nvPr/>
        </p:nvCxnSpPr>
        <p:spPr>
          <a:xfrm>
            <a:off x="10229822" y="2916256"/>
            <a:ext cx="3134" cy="8016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1178455" y="3410434"/>
            <a:ext cx="0" cy="95461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92003" y="310060"/>
            <a:ext cx="4766036" cy="1323439"/>
          </a:xfrm>
          <a:prstGeom prst="rect">
            <a:avLst/>
          </a:prstGeom>
          <a:noFill/>
        </p:spPr>
        <p:txBody>
          <a:bodyPr wrap="square" rtlCol="0">
            <a:spAutoFit/>
          </a:bodyPr>
          <a:lstStyle/>
          <a:p>
            <a:r>
              <a:rPr lang="en-GB" sz="4000" dirty="0">
                <a:solidFill>
                  <a:srgbClr val="7030A0"/>
                </a:solidFill>
                <a:latin typeface="Arial" panose="020B0604020202020204" pitchFamily="34" charset="0"/>
                <a:cs typeface="Arial" panose="020B0604020202020204" pitchFamily="34" charset="0"/>
              </a:rPr>
              <a:t>It’s all about </a:t>
            </a:r>
            <a:r>
              <a:rPr lang="en-GB" sz="4000" b="1" dirty="0">
                <a:solidFill>
                  <a:srgbClr val="7030A0"/>
                </a:solidFill>
                <a:latin typeface="Arial" panose="020B0604020202020204" pitchFamily="34" charset="0"/>
                <a:cs typeface="Arial" panose="020B0604020202020204" pitchFamily="34" charset="0"/>
              </a:rPr>
              <a:t>Outcomes</a:t>
            </a:r>
          </a:p>
        </p:txBody>
      </p:sp>
      <p:sp>
        <p:nvSpPr>
          <p:cNvPr id="12" name="Oval 11"/>
          <p:cNvSpPr/>
          <p:nvPr/>
        </p:nvSpPr>
        <p:spPr>
          <a:xfrm>
            <a:off x="2490952" y="2421356"/>
            <a:ext cx="7429658" cy="209429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p:cNvSpPr txBox="1"/>
          <p:nvPr/>
        </p:nvSpPr>
        <p:spPr>
          <a:xfrm>
            <a:off x="9048328" y="1851131"/>
            <a:ext cx="1355365" cy="584775"/>
          </a:xfrm>
          <a:prstGeom prst="rect">
            <a:avLst/>
          </a:prstGeom>
          <a:noFill/>
        </p:spPr>
        <p:txBody>
          <a:bodyPr wrap="square" rtlCol="0">
            <a:spAutoFit/>
          </a:bodyPr>
          <a:lstStyle/>
          <a:p>
            <a:r>
              <a:rPr lang="en-GB" sz="1600" b="1" dirty="0">
                <a:latin typeface="Arial" panose="020B0604020202020204" pitchFamily="34" charset="0"/>
                <a:cs typeface="Arial" panose="020B0604020202020204" pitchFamily="34" charset="0"/>
              </a:rPr>
              <a:t>Community outcomes</a:t>
            </a:r>
          </a:p>
        </p:txBody>
      </p:sp>
      <p:sp>
        <p:nvSpPr>
          <p:cNvPr id="19" name="TextBox 18"/>
          <p:cNvSpPr txBox="1"/>
          <p:nvPr/>
        </p:nvSpPr>
        <p:spPr>
          <a:xfrm>
            <a:off x="4079777" y="3703367"/>
            <a:ext cx="4613842" cy="738664"/>
          </a:xfrm>
          <a:prstGeom prst="rect">
            <a:avLst/>
          </a:prstGeom>
          <a:noFill/>
        </p:spPr>
        <p:txBody>
          <a:bodyPr wrap="square" rtlCol="0">
            <a:spAutoFit/>
          </a:bodyPr>
          <a:lstStyle/>
          <a:p>
            <a:pPr algn="ctr"/>
            <a:r>
              <a:rPr lang="en-GB" sz="1400" dirty="0">
                <a:latin typeface="Arial" panose="020B0604020202020204" pitchFamily="34" charset="0"/>
                <a:cs typeface="Arial" panose="020B0604020202020204" pitchFamily="34" charset="0"/>
              </a:rPr>
              <a:t>People feeling connected to their local neighbourhood, shared strengths and assets, increased community resilience, empowered communities</a:t>
            </a:r>
          </a:p>
        </p:txBody>
      </p:sp>
      <p:cxnSp>
        <p:nvCxnSpPr>
          <p:cNvPr id="21" name="Straight Arrow Connector 20"/>
          <p:cNvCxnSpPr/>
          <p:nvPr/>
        </p:nvCxnSpPr>
        <p:spPr>
          <a:xfrm>
            <a:off x="9464052" y="2435907"/>
            <a:ext cx="19552" cy="8870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63802" y="209665"/>
            <a:ext cx="1429305" cy="1366692"/>
          </a:xfrm>
          <a:prstGeom prst="rect">
            <a:avLst/>
          </a:prstGeom>
        </p:spPr>
      </p:pic>
    </p:spTree>
    <p:extLst>
      <p:ext uri="{BB962C8B-B14F-4D97-AF65-F5344CB8AC3E}">
        <p14:creationId xmlns:p14="http://schemas.microsoft.com/office/powerpoint/2010/main" val="4802649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a:extLst>
              <a:ext uri="{FF2B5EF4-FFF2-40B4-BE49-F238E27FC236}">
                <a16:creationId xmlns:a16="http://schemas.microsoft.com/office/drawing/2014/main" id="{C3827C0D-226E-404B-C826-6176D262CC4D}"/>
              </a:ext>
            </a:extLst>
          </p:cNvPr>
          <p:cNvPicPr>
            <a:picLocks noChangeAspect="1"/>
          </p:cNvPicPr>
          <p:nvPr/>
        </p:nvPicPr>
        <p:blipFill>
          <a:blip r:embed="rId3"/>
          <a:stretch>
            <a:fillRect/>
          </a:stretch>
        </p:blipFill>
        <p:spPr>
          <a:xfrm>
            <a:off x="10650828" y="53507"/>
            <a:ext cx="1488172" cy="1422979"/>
          </a:xfrm>
          <a:prstGeom prst="rect">
            <a:avLst/>
          </a:prstGeom>
          <a:noFill/>
          <a:ln cap="flat">
            <a:noFill/>
          </a:ln>
        </p:spPr>
      </p:pic>
      <p:pic>
        <p:nvPicPr>
          <p:cNvPr id="6" name="Picture 5" descr="Logo&#10;&#10;Description automatically generated">
            <a:extLst>
              <a:ext uri="{FF2B5EF4-FFF2-40B4-BE49-F238E27FC236}">
                <a16:creationId xmlns:a16="http://schemas.microsoft.com/office/drawing/2014/main" id="{E95EBF60-AD79-04B2-C2D7-A10894860A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140" y="4022992"/>
            <a:ext cx="2645729" cy="2645729"/>
          </a:xfrm>
          <a:prstGeom prst="rect">
            <a:avLst/>
          </a:prstGeom>
        </p:spPr>
      </p:pic>
      <p:pic>
        <p:nvPicPr>
          <p:cNvPr id="2" name="Picture 1" descr="Image">
            <a:extLst>
              <a:ext uri="{FF2B5EF4-FFF2-40B4-BE49-F238E27FC236}">
                <a16:creationId xmlns:a16="http://schemas.microsoft.com/office/drawing/2014/main" id="{35EF215B-6949-7874-C031-533394173C1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587" t="3356" r="5968" b="40126"/>
          <a:stretch/>
        </p:blipFill>
        <p:spPr bwMode="auto">
          <a:xfrm>
            <a:off x="292542" y="189279"/>
            <a:ext cx="4439449" cy="3740195"/>
          </a:xfrm>
          <a:prstGeom prst="rect">
            <a:avLst/>
          </a:prstGeom>
          <a:noFill/>
          <a:ln>
            <a:noFill/>
          </a:ln>
        </p:spPr>
      </p:pic>
      <p:pic>
        <p:nvPicPr>
          <p:cNvPr id="5" name="Picture 4">
            <a:extLst>
              <a:ext uri="{FF2B5EF4-FFF2-40B4-BE49-F238E27FC236}">
                <a16:creationId xmlns:a16="http://schemas.microsoft.com/office/drawing/2014/main" id="{C3907725-E4A2-49A5-92E4-4830A4766BA0}"/>
              </a:ext>
            </a:extLst>
          </p:cNvPr>
          <p:cNvPicPr>
            <a:picLocks noChangeAspect="1"/>
          </p:cNvPicPr>
          <p:nvPr/>
        </p:nvPicPr>
        <p:blipFill>
          <a:blip r:embed="rId6"/>
          <a:stretch>
            <a:fillRect/>
          </a:stretch>
        </p:blipFill>
        <p:spPr>
          <a:xfrm>
            <a:off x="5651903" y="189278"/>
            <a:ext cx="3795900" cy="3740195"/>
          </a:xfrm>
          <a:prstGeom prst="rect">
            <a:avLst/>
          </a:prstGeom>
        </p:spPr>
      </p:pic>
      <p:pic>
        <p:nvPicPr>
          <p:cNvPr id="8" name="Picture 7" descr="Image">
            <a:extLst>
              <a:ext uri="{FF2B5EF4-FFF2-40B4-BE49-F238E27FC236}">
                <a16:creationId xmlns:a16="http://schemas.microsoft.com/office/drawing/2014/main" id="{9A00320D-7E07-FAB8-853F-6EEEA8AB138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24" b="28068"/>
          <a:stretch/>
        </p:blipFill>
        <p:spPr bwMode="auto">
          <a:xfrm>
            <a:off x="7896214" y="4022992"/>
            <a:ext cx="4077162" cy="2719666"/>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8AA08F93-C6C6-01D0-9BC0-1223DAFE04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4158" y="1690522"/>
            <a:ext cx="1844842" cy="500991"/>
          </a:xfrm>
          <a:prstGeom prst="rect">
            <a:avLst/>
          </a:prstGeom>
        </p:spPr>
      </p:pic>
      <p:pic>
        <p:nvPicPr>
          <p:cNvPr id="11" name="Content Placeholder 5">
            <a:extLst>
              <a:ext uri="{FF2B5EF4-FFF2-40B4-BE49-F238E27FC236}">
                <a16:creationId xmlns:a16="http://schemas.microsoft.com/office/drawing/2014/main" id="{7822773F-7C58-354F-2D67-6FE4394CA547}"/>
              </a:ext>
            </a:extLst>
          </p:cNvPr>
          <p:cNvPicPr>
            <a:picLocks noGrp="1" noChangeAspect="1"/>
          </p:cNvPicPr>
          <p:nvPr>
            <p:ph sz="half" idx="1"/>
          </p:nvPr>
        </p:nvPicPr>
        <p:blipFill>
          <a:blip r:embed="rId9" cstate="print">
            <a:extLst>
              <a:ext uri="{28A0092B-C50C-407E-A947-70E740481C1C}">
                <a14:useLocalDpi xmlns:a14="http://schemas.microsoft.com/office/drawing/2010/main" val="0"/>
              </a:ext>
            </a:extLst>
          </a:blip>
          <a:stretch>
            <a:fillRect/>
          </a:stretch>
        </p:blipFill>
        <p:spPr>
          <a:xfrm>
            <a:off x="3701431" y="4022993"/>
            <a:ext cx="3626221" cy="2719666"/>
          </a:xfrm>
        </p:spPr>
      </p:pic>
    </p:spTree>
    <p:extLst>
      <p:ext uri="{BB962C8B-B14F-4D97-AF65-F5344CB8AC3E}">
        <p14:creationId xmlns:p14="http://schemas.microsoft.com/office/powerpoint/2010/main" val="22706589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24FBADA-42B8-CE7E-480E-00D5E213382A}"/>
              </a:ext>
            </a:extLst>
          </p:cNvPr>
          <p:cNvSpPr>
            <a:spLocks noGrp="1"/>
          </p:cNvSpPr>
          <p:nvPr>
            <p:ph type="title"/>
          </p:nvPr>
        </p:nvSpPr>
        <p:spPr>
          <a:xfrm>
            <a:off x="0" y="2799869"/>
            <a:ext cx="12192000" cy="1258262"/>
          </a:xfrm>
          <a:noFill/>
        </p:spPr>
        <p:txBody>
          <a:bodyPr/>
          <a:lstStyle/>
          <a:p>
            <a:pPr algn="ctr"/>
            <a:r>
              <a:rPr lang="en-US">
                <a:solidFill>
                  <a:srgbClr val="006EAB"/>
                </a:solidFill>
                <a:latin typeface="Trebuchet MS" panose="020B0703020202090204" pitchFamily="34" charset="0"/>
              </a:rPr>
              <a:t>Any Questions?</a:t>
            </a:r>
          </a:p>
        </p:txBody>
      </p:sp>
      <p:sp>
        <p:nvSpPr>
          <p:cNvPr id="4" name="Footer Placeholder 3">
            <a:extLst>
              <a:ext uri="{FF2B5EF4-FFF2-40B4-BE49-F238E27FC236}">
                <a16:creationId xmlns:a16="http://schemas.microsoft.com/office/drawing/2014/main" id="{85C2987B-DF52-FCE5-463B-04C288085F10}"/>
              </a:ext>
            </a:extLst>
          </p:cNvPr>
          <p:cNvSpPr>
            <a:spLocks noGrp="1"/>
          </p:cNvSpPr>
          <p:nvPr>
            <p:ph type="ftr" sz="quarter" idx="11"/>
          </p:nvPr>
        </p:nvSpPr>
        <p:spPr/>
        <p:txBody>
          <a:bodyPr/>
          <a:lstStyle/>
          <a:p>
            <a:pPr algn="l"/>
            <a:r>
              <a:rPr lang="en-US"/>
              <a:t>Any Questions?</a:t>
            </a:r>
          </a:p>
        </p:txBody>
      </p:sp>
      <p:sp>
        <p:nvSpPr>
          <p:cNvPr id="5" name="Slide Number Placeholder 4">
            <a:extLst>
              <a:ext uri="{FF2B5EF4-FFF2-40B4-BE49-F238E27FC236}">
                <a16:creationId xmlns:a16="http://schemas.microsoft.com/office/drawing/2014/main" id="{A06A5BCD-2D3A-2A8E-8BED-7C02CAC6E14F}"/>
              </a:ext>
            </a:extLst>
          </p:cNvPr>
          <p:cNvSpPr>
            <a:spLocks noGrp="1"/>
          </p:cNvSpPr>
          <p:nvPr>
            <p:ph type="sldNum" sz="quarter" idx="12"/>
          </p:nvPr>
        </p:nvSpPr>
        <p:spPr/>
        <p:txBody>
          <a:bodyPr/>
          <a:lstStyle/>
          <a:p>
            <a:r>
              <a:rPr lang="en-US"/>
              <a:t>Page </a:t>
            </a:r>
            <a:fld id="{6CD04867-206E-8E42-A1B6-AF5E95E31B30}" type="slidenum">
              <a:rPr lang="en-US" smtClean="0"/>
              <a:pPr/>
              <a:t>42</a:t>
            </a:fld>
            <a:endParaRPr lang="en-US" sz="1000"/>
          </a:p>
        </p:txBody>
      </p:sp>
    </p:spTree>
    <p:extLst>
      <p:ext uri="{BB962C8B-B14F-4D97-AF65-F5344CB8AC3E}">
        <p14:creationId xmlns:p14="http://schemas.microsoft.com/office/powerpoint/2010/main" val="9151800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egaphone icon">
            <a:extLst>
              <a:ext uri="{FF2B5EF4-FFF2-40B4-BE49-F238E27FC236}">
                <a16:creationId xmlns:a16="http://schemas.microsoft.com/office/drawing/2014/main" id="{E662DDEE-8231-2B4D-819B-310EA40FC74E}"/>
              </a:ext>
            </a:extLst>
          </p:cNvPr>
          <p:cNvPicPr>
            <a:picLocks noChangeAspect="1"/>
          </p:cNvPicPr>
          <p:nvPr/>
        </p:nvPicPr>
        <p:blipFill>
          <a:blip r:embed="rId2"/>
          <a:stretch>
            <a:fillRect/>
          </a:stretch>
        </p:blipFill>
        <p:spPr>
          <a:xfrm>
            <a:off x="8187632" y="4279484"/>
            <a:ext cx="3678303" cy="2302067"/>
          </a:xfrm>
          <a:prstGeom prst="rect">
            <a:avLst/>
          </a:prstGeom>
        </p:spPr>
      </p:pic>
      <p:pic>
        <p:nvPicPr>
          <p:cNvPr id="3" name="Picture 2">
            <a:extLst>
              <a:ext uri="{FF2B5EF4-FFF2-40B4-BE49-F238E27FC236}">
                <a16:creationId xmlns:a16="http://schemas.microsoft.com/office/drawing/2014/main" id="{F53AEBDB-4DE2-E14F-88FE-2E5705B6CC7D}"/>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042218" y="3070249"/>
            <a:ext cx="5310588" cy="3191363"/>
          </a:xfrm>
          <a:prstGeom prst="rect">
            <a:avLst/>
          </a:prstGeom>
        </p:spPr>
      </p:pic>
      <p:sp>
        <p:nvSpPr>
          <p:cNvPr id="2" name="Subtitle 1">
            <a:extLst>
              <a:ext uri="{FF2B5EF4-FFF2-40B4-BE49-F238E27FC236}">
                <a16:creationId xmlns:a16="http://schemas.microsoft.com/office/drawing/2014/main" id="{B5F4C6D7-ACD5-4E49-8D81-3837F05B06D8}"/>
              </a:ext>
            </a:extLst>
          </p:cNvPr>
          <p:cNvSpPr>
            <a:spLocks noGrp="1"/>
          </p:cNvSpPr>
          <p:nvPr>
            <p:ph type="subTitle" idx="1"/>
          </p:nvPr>
        </p:nvSpPr>
        <p:spPr>
          <a:xfrm>
            <a:off x="3275597" y="3833038"/>
            <a:ext cx="5099243" cy="2070789"/>
          </a:xfrm>
        </p:spPr>
        <p:txBody>
          <a:bodyPr/>
          <a:lstStyle/>
          <a:p>
            <a:r>
              <a:rPr lang="en-US" b="1">
                <a:latin typeface="Trebuchet MS" panose="020B0703020202090204" pitchFamily="34" charset="0"/>
              </a:rPr>
              <a:t>Get in touch</a:t>
            </a:r>
          </a:p>
          <a:p>
            <a:r>
              <a:rPr lang="en-US" err="1">
                <a:latin typeface="Trebuchet MS" panose="020B0703020202090204" pitchFamily="34" charset="0"/>
              </a:rPr>
              <a:t>socialprescribingacademy.org.uk</a:t>
            </a:r>
            <a:endParaRPr lang="en-US">
              <a:latin typeface="Trebuchet MS" panose="020B0703020202090204" pitchFamily="34" charset="0"/>
            </a:endParaRPr>
          </a:p>
          <a:p>
            <a:r>
              <a:rPr lang="en-US">
                <a:latin typeface="Trebuchet MS" panose="020B0703020202090204" pitchFamily="34" charset="0"/>
              </a:rPr>
              <a:t>       @NASPTweets</a:t>
            </a:r>
          </a:p>
          <a:p>
            <a:r>
              <a:rPr lang="en-US">
                <a:latin typeface="Trebuchet MS" panose="020B0703020202090204" pitchFamily="34" charset="0"/>
              </a:rPr>
              <a:t>       @NASP_insta</a:t>
            </a:r>
          </a:p>
        </p:txBody>
      </p:sp>
      <p:pic>
        <p:nvPicPr>
          <p:cNvPr id="5" name="Picture 4" descr="Instagram icon">
            <a:extLst>
              <a:ext uri="{FF2B5EF4-FFF2-40B4-BE49-F238E27FC236}">
                <a16:creationId xmlns:a16="http://schemas.microsoft.com/office/drawing/2014/main" id="{E0B9CD22-3D50-E04C-A250-D4CC525A09BD}"/>
              </a:ext>
            </a:extLst>
          </p:cNvPr>
          <p:cNvPicPr>
            <a:picLocks noChangeAspect="1"/>
          </p:cNvPicPr>
          <p:nvPr/>
        </p:nvPicPr>
        <p:blipFill>
          <a:blip r:embed="rId4"/>
          <a:stretch>
            <a:fillRect/>
          </a:stretch>
        </p:blipFill>
        <p:spPr>
          <a:xfrm>
            <a:off x="3381853" y="5049625"/>
            <a:ext cx="383609" cy="383609"/>
          </a:xfrm>
          <a:prstGeom prst="rect">
            <a:avLst/>
          </a:prstGeom>
        </p:spPr>
      </p:pic>
      <p:pic>
        <p:nvPicPr>
          <p:cNvPr id="7" name="Picture 6" descr="Twitter Icon">
            <a:extLst>
              <a:ext uri="{FF2B5EF4-FFF2-40B4-BE49-F238E27FC236}">
                <a16:creationId xmlns:a16="http://schemas.microsoft.com/office/drawing/2014/main" id="{7AF8C804-A5E4-C746-AB1C-157571BE9FD1}"/>
              </a:ext>
            </a:extLst>
          </p:cNvPr>
          <p:cNvPicPr>
            <a:picLocks noChangeAspect="1"/>
          </p:cNvPicPr>
          <p:nvPr/>
        </p:nvPicPr>
        <p:blipFill>
          <a:blip r:embed="rId5"/>
          <a:stretch>
            <a:fillRect/>
          </a:stretch>
        </p:blipFill>
        <p:spPr>
          <a:xfrm>
            <a:off x="3381853" y="4633629"/>
            <a:ext cx="383609" cy="383609"/>
          </a:xfrm>
          <a:prstGeom prst="rect">
            <a:avLst/>
          </a:prstGeom>
        </p:spPr>
      </p:pic>
      <p:sp>
        <p:nvSpPr>
          <p:cNvPr id="9" name="Slide Number Placeholder 8">
            <a:extLst>
              <a:ext uri="{FF2B5EF4-FFF2-40B4-BE49-F238E27FC236}">
                <a16:creationId xmlns:a16="http://schemas.microsoft.com/office/drawing/2014/main" id="{5D7F932B-C315-C041-9DE3-7D138016C10B}"/>
              </a:ext>
            </a:extLst>
          </p:cNvPr>
          <p:cNvSpPr>
            <a:spLocks noGrp="1"/>
          </p:cNvSpPr>
          <p:nvPr>
            <p:ph type="sldNum" sz="quarter" idx="4"/>
          </p:nvPr>
        </p:nvSpPr>
        <p:spPr/>
        <p:txBody>
          <a:bodyPr/>
          <a:lstStyle/>
          <a:p>
            <a:r>
              <a:rPr lang="en-US">
                <a:latin typeface="Trebuchet MS" panose="020B0703020202090204" pitchFamily="34" charset="0"/>
              </a:rPr>
              <a:t>Page </a:t>
            </a:r>
            <a:fld id="{6CD04867-206E-8E42-A1B6-AF5E95E31B30}" type="slidenum">
              <a:rPr lang="en-US" dirty="0" smtClean="0">
                <a:latin typeface="Trebuchet MS" panose="020B0703020202090204" pitchFamily="34" charset="0"/>
              </a:rPr>
              <a:pPr/>
              <a:t>43</a:t>
            </a:fld>
            <a:endParaRPr lang="en-US" sz="1000">
              <a:latin typeface="Trebuchet MS" panose="020B0703020202090204" pitchFamily="34" charset="0"/>
            </a:endParaRPr>
          </a:p>
        </p:txBody>
      </p:sp>
      <p:sp>
        <p:nvSpPr>
          <p:cNvPr id="10" name="Footer Placeholder 13">
            <a:extLst>
              <a:ext uri="{FF2B5EF4-FFF2-40B4-BE49-F238E27FC236}">
                <a16:creationId xmlns:a16="http://schemas.microsoft.com/office/drawing/2014/main" id="{AB464DB8-DC18-274E-B983-752064EF22BE}"/>
              </a:ext>
            </a:extLst>
          </p:cNvPr>
          <p:cNvSpPr>
            <a:spLocks noGrp="1"/>
          </p:cNvSpPr>
          <p:nvPr>
            <p:ph type="ftr" sz="quarter" idx="11"/>
          </p:nvPr>
        </p:nvSpPr>
        <p:spPr>
          <a:xfrm>
            <a:off x="136525" y="6356350"/>
            <a:ext cx="8016875" cy="365125"/>
          </a:xfrm>
          <a:prstGeom prst="rect">
            <a:avLst/>
          </a:prstGeom>
        </p:spPr>
        <p:txBody>
          <a:bodyPr/>
          <a:lstStyle>
            <a:lvl1pPr algn="l">
              <a:defRPr sz="1000"/>
            </a:lvl1pPr>
          </a:lstStyle>
          <a:p>
            <a:r>
              <a:rPr lang="en-US">
                <a:latin typeface="Trebuchet MS" panose="020B0703020202090204" pitchFamily="34" charset="0"/>
              </a:rPr>
              <a:t>Registered charity in England (1191145)</a:t>
            </a:r>
          </a:p>
        </p:txBody>
      </p:sp>
    </p:spTree>
    <p:extLst>
      <p:ext uri="{BB962C8B-B14F-4D97-AF65-F5344CB8AC3E}">
        <p14:creationId xmlns:p14="http://schemas.microsoft.com/office/powerpoint/2010/main" val="31457391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F25AA8-F523-1348-9D85-05A45C31907D}"/>
              </a:ext>
            </a:extLst>
          </p:cNvPr>
          <p:cNvSpPr>
            <a:spLocks noGrp="1"/>
          </p:cNvSpPr>
          <p:nvPr>
            <p:ph idx="1"/>
          </p:nvPr>
        </p:nvSpPr>
        <p:spPr>
          <a:xfrm>
            <a:off x="838200" y="3448654"/>
            <a:ext cx="10515600" cy="2817628"/>
          </a:xfrm>
        </p:spPr>
        <p:txBody>
          <a:bodyPr vert="horz" lIns="91440" tIns="45720" rIns="91440" bIns="45720" rtlCol="0" anchor="t">
            <a:noAutofit/>
          </a:bodyPr>
          <a:lstStyle/>
          <a:p>
            <a:pPr marL="0" indent="0" algn="ctr">
              <a:buNone/>
            </a:pPr>
            <a:endParaRPr lang="en-GB" sz="2800" b="1" dirty="0">
              <a:solidFill>
                <a:srgbClr val="242424"/>
              </a:solidFill>
              <a:effectLst/>
              <a:latin typeface="Arial Nova"/>
              <a:ea typeface="Times New Roman" panose="02020603050405020304" pitchFamily="18" charset="0"/>
            </a:endParaRPr>
          </a:p>
          <a:p>
            <a:pPr algn="ctr">
              <a:buNone/>
            </a:pPr>
            <a:r>
              <a:rPr lang="en-GB" sz="2800" b="1" dirty="0">
                <a:latin typeface="Arial Nova"/>
              </a:rPr>
              <a:t>Projects Officer, NAVCA</a:t>
            </a:r>
            <a:endParaRPr lang="en-GB"/>
          </a:p>
          <a:p>
            <a:pPr marL="0" indent="0" algn="ctr">
              <a:buNone/>
            </a:pPr>
            <a:endParaRPr lang="en-GB" sz="2800" b="1" dirty="0">
              <a:solidFill>
                <a:schemeClr val="tx1"/>
              </a:solidFill>
              <a:latin typeface="Arial Nova"/>
              <a:cs typeface="Arial"/>
            </a:endParaRPr>
          </a:p>
        </p:txBody>
      </p:sp>
      <p:sp>
        <p:nvSpPr>
          <p:cNvPr id="3" name="Title 2">
            <a:extLst>
              <a:ext uri="{FF2B5EF4-FFF2-40B4-BE49-F238E27FC236}">
                <a16:creationId xmlns:a16="http://schemas.microsoft.com/office/drawing/2014/main" id="{8C2FDE00-47A5-FECD-3489-4469867C5C90}"/>
              </a:ext>
            </a:extLst>
          </p:cNvPr>
          <p:cNvSpPr>
            <a:spLocks noGrp="1"/>
          </p:cNvSpPr>
          <p:nvPr>
            <p:ph type="title"/>
          </p:nvPr>
        </p:nvSpPr>
        <p:spPr>
          <a:xfrm>
            <a:off x="838200" y="1918188"/>
            <a:ext cx="10515600" cy="1258262"/>
          </a:xfrm>
        </p:spPr>
        <p:txBody>
          <a:bodyPr/>
          <a:lstStyle/>
          <a:p>
            <a:pPr algn="ctr"/>
            <a:r>
              <a:rPr lang="en-GB" sz="6000" b="1" dirty="0">
                <a:latin typeface="Arialle Bold"/>
                <a:cs typeface="Arial"/>
              </a:rPr>
              <a:t>Conor Smith</a:t>
            </a:r>
            <a:endParaRPr lang="en-US"/>
          </a:p>
        </p:txBody>
      </p:sp>
      <p:sp>
        <p:nvSpPr>
          <p:cNvPr id="4" name="Slide Number Placeholder 3">
            <a:extLst>
              <a:ext uri="{FF2B5EF4-FFF2-40B4-BE49-F238E27FC236}">
                <a16:creationId xmlns:a16="http://schemas.microsoft.com/office/drawing/2014/main" id="{B56222ED-380D-E918-F15B-C6C90E8188F1}"/>
              </a:ext>
            </a:extLst>
          </p:cNvPr>
          <p:cNvSpPr>
            <a:spLocks noGrp="1"/>
          </p:cNvSpPr>
          <p:nvPr>
            <p:ph type="sldNum" sz="quarter" idx="12"/>
          </p:nvPr>
        </p:nvSpPr>
        <p:spPr/>
        <p:txBody>
          <a:bodyPr/>
          <a:lstStyle/>
          <a:p>
            <a:r>
              <a:rPr lang="en-US"/>
              <a:t>Page </a:t>
            </a:r>
            <a:fld id="{6CD04867-206E-8E42-A1B6-AF5E95E31B30}" type="slidenum">
              <a:rPr lang="en-US" dirty="0" smtClean="0"/>
              <a:pPr/>
              <a:t>5</a:t>
            </a:fld>
            <a:endParaRPr lang="en-US" sz="1000"/>
          </a:p>
        </p:txBody>
      </p:sp>
      <p:sp>
        <p:nvSpPr>
          <p:cNvPr id="5" name="Footer Placeholder 4">
            <a:extLst>
              <a:ext uri="{FF2B5EF4-FFF2-40B4-BE49-F238E27FC236}">
                <a16:creationId xmlns:a16="http://schemas.microsoft.com/office/drawing/2014/main" id="{F829E093-D6E9-3374-8CA0-81A3190E1A34}"/>
              </a:ext>
            </a:extLst>
          </p:cNvPr>
          <p:cNvSpPr>
            <a:spLocks noGrp="1"/>
          </p:cNvSpPr>
          <p:nvPr>
            <p:ph type="ftr" sz="quarter" idx="11"/>
          </p:nvPr>
        </p:nvSpPr>
        <p:spPr/>
        <p:txBody>
          <a:bodyPr/>
          <a:lstStyle/>
          <a:p>
            <a:pPr algn="l"/>
            <a:r>
              <a:rPr lang="en-US"/>
              <a:t>Title of section in the footer for accessible purposes</a:t>
            </a:r>
          </a:p>
        </p:txBody>
      </p:sp>
    </p:spTree>
    <p:extLst>
      <p:ext uri="{BB962C8B-B14F-4D97-AF65-F5344CB8AC3E}">
        <p14:creationId xmlns:p14="http://schemas.microsoft.com/office/powerpoint/2010/main" val="3322188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BF25AA8-F523-1348-9D85-05A45C31907D}"/>
              </a:ext>
            </a:extLst>
          </p:cNvPr>
          <p:cNvSpPr>
            <a:spLocks noGrp="1"/>
          </p:cNvSpPr>
          <p:nvPr>
            <p:ph idx="1"/>
          </p:nvPr>
        </p:nvSpPr>
        <p:spPr>
          <a:xfrm>
            <a:off x="838200" y="3448654"/>
            <a:ext cx="10515600" cy="2817628"/>
          </a:xfrm>
        </p:spPr>
        <p:txBody>
          <a:bodyPr vert="horz" lIns="91440" tIns="45720" rIns="91440" bIns="45720" rtlCol="0" anchor="t">
            <a:noAutofit/>
          </a:bodyPr>
          <a:lstStyle/>
          <a:p>
            <a:pPr marL="0" indent="0" algn="ctr">
              <a:buNone/>
            </a:pPr>
            <a:endParaRPr lang="en-GB" sz="2800" b="1" dirty="0">
              <a:solidFill>
                <a:srgbClr val="242424"/>
              </a:solidFill>
              <a:effectLst/>
              <a:latin typeface="Arial Nova"/>
              <a:ea typeface="Times New Roman" panose="02020603050405020304" pitchFamily="18" charset="0"/>
            </a:endParaRPr>
          </a:p>
          <a:p>
            <a:pPr marL="0" indent="0" algn="ctr">
              <a:buNone/>
            </a:pPr>
            <a:r>
              <a:rPr lang="en-GB" sz="2800" b="1" dirty="0">
                <a:solidFill>
                  <a:schemeClr val="tx1"/>
                </a:solidFill>
                <a:latin typeface="Arial Nova"/>
                <a:cs typeface="Arial"/>
              </a:rPr>
              <a:t>CEO, NASP</a:t>
            </a:r>
          </a:p>
        </p:txBody>
      </p:sp>
      <p:sp>
        <p:nvSpPr>
          <p:cNvPr id="3" name="Title 2">
            <a:extLst>
              <a:ext uri="{FF2B5EF4-FFF2-40B4-BE49-F238E27FC236}">
                <a16:creationId xmlns:a16="http://schemas.microsoft.com/office/drawing/2014/main" id="{8C2FDE00-47A5-FECD-3489-4469867C5C90}"/>
              </a:ext>
            </a:extLst>
          </p:cNvPr>
          <p:cNvSpPr>
            <a:spLocks noGrp="1"/>
          </p:cNvSpPr>
          <p:nvPr>
            <p:ph type="title"/>
          </p:nvPr>
        </p:nvSpPr>
        <p:spPr>
          <a:xfrm>
            <a:off x="838200" y="1918188"/>
            <a:ext cx="10515600" cy="1258262"/>
          </a:xfrm>
        </p:spPr>
        <p:txBody>
          <a:bodyPr/>
          <a:lstStyle/>
          <a:p>
            <a:pPr algn="ctr"/>
            <a:r>
              <a:rPr lang="en-GB" sz="6000" b="1" dirty="0">
                <a:latin typeface="Arialle Bold"/>
                <a:cs typeface="Arial"/>
              </a:rPr>
              <a:t>Charlotte Osborn-Forde</a:t>
            </a:r>
            <a:endParaRPr lang="en-US" dirty="0"/>
          </a:p>
        </p:txBody>
      </p:sp>
      <p:sp>
        <p:nvSpPr>
          <p:cNvPr id="4" name="Slide Number Placeholder 3">
            <a:extLst>
              <a:ext uri="{FF2B5EF4-FFF2-40B4-BE49-F238E27FC236}">
                <a16:creationId xmlns:a16="http://schemas.microsoft.com/office/drawing/2014/main" id="{B56222ED-380D-E918-F15B-C6C90E8188F1}"/>
              </a:ext>
            </a:extLst>
          </p:cNvPr>
          <p:cNvSpPr>
            <a:spLocks noGrp="1"/>
          </p:cNvSpPr>
          <p:nvPr>
            <p:ph type="sldNum" sz="quarter" idx="12"/>
          </p:nvPr>
        </p:nvSpPr>
        <p:spPr/>
        <p:txBody>
          <a:bodyPr/>
          <a:lstStyle/>
          <a:p>
            <a:r>
              <a:rPr lang="en-US"/>
              <a:t>Page </a:t>
            </a:r>
            <a:fld id="{6CD04867-206E-8E42-A1B6-AF5E95E31B30}" type="slidenum">
              <a:rPr lang="en-US" dirty="0" smtClean="0"/>
              <a:pPr/>
              <a:t>6</a:t>
            </a:fld>
            <a:endParaRPr lang="en-US" sz="1000"/>
          </a:p>
        </p:txBody>
      </p:sp>
      <p:sp>
        <p:nvSpPr>
          <p:cNvPr id="5" name="Footer Placeholder 4">
            <a:extLst>
              <a:ext uri="{FF2B5EF4-FFF2-40B4-BE49-F238E27FC236}">
                <a16:creationId xmlns:a16="http://schemas.microsoft.com/office/drawing/2014/main" id="{F829E093-D6E9-3374-8CA0-81A3190E1A34}"/>
              </a:ext>
            </a:extLst>
          </p:cNvPr>
          <p:cNvSpPr>
            <a:spLocks noGrp="1"/>
          </p:cNvSpPr>
          <p:nvPr>
            <p:ph type="ftr" sz="quarter" idx="11"/>
          </p:nvPr>
        </p:nvSpPr>
        <p:spPr/>
        <p:txBody>
          <a:bodyPr/>
          <a:lstStyle/>
          <a:p>
            <a:pPr algn="l"/>
            <a:r>
              <a:rPr lang="en-US"/>
              <a:t>Title of section in the footer for accessible purposes</a:t>
            </a:r>
          </a:p>
        </p:txBody>
      </p:sp>
    </p:spTree>
    <p:extLst>
      <p:ext uri="{BB962C8B-B14F-4D97-AF65-F5344CB8AC3E}">
        <p14:creationId xmlns:p14="http://schemas.microsoft.com/office/powerpoint/2010/main" val="41835541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2" name="Title 1"/>
          <p:cNvSpPr>
            <a:spLocks noGrp="1"/>
          </p:cNvSpPr>
          <p:nvPr>
            <p:ph type="title"/>
          </p:nvPr>
        </p:nvSpPr>
        <p:spPr>
          <a:xfrm>
            <a:off x="2493264" y="163327"/>
            <a:ext cx="7511568" cy="1258262"/>
          </a:xfrm>
          <a:noFill/>
        </p:spPr>
        <p:txBody>
          <a:bodyPr/>
          <a:lstStyle/>
          <a:p>
            <a:r>
              <a:rPr lang="en-GB" dirty="0">
                <a:latin typeface="Trebuchet MS"/>
              </a:rPr>
              <a:t>New Strategy   </a:t>
            </a:r>
          </a:p>
        </p:txBody>
      </p:sp>
      <p:sp>
        <p:nvSpPr>
          <p:cNvPr id="4" name="AutoShape 2" descr="https://ukc-powerpoint.officeapps.live.com/pods/GetClipboardImage.ashx?Id=b35f7067-a6ea-4858-b076-37222f998171&amp;DC=GUK1&amp;pkey=7d050462-3bf4-426e-ac48-7cfedc010503&amp;wdoverrides=GetClipboardImageEnabled:true"/>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TextBox 12">
            <a:extLst>
              <a:ext uri="{FF2B5EF4-FFF2-40B4-BE49-F238E27FC236}">
                <a16:creationId xmlns:a16="http://schemas.microsoft.com/office/drawing/2014/main" id="{4890C7A8-9119-01A8-158A-D60546E7043A}"/>
              </a:ext>
            </a:extLst>
          </p:cNvPr>
          <p:cNvSpPr txBox="1"/>
          <p:nvPr/>
        </p:nvSpPr>
        <p:spPr>
          <a:xfrm>
            <a:off x="606972" y="1528518"/>
            <a:ext cx="10978055" cy="4370427"/>
          </a:xfrm>
          <a:prstGeom prst="rect">
            <a:avLst/>
          </a:prstGeom>
          <a:noFill/>
        </p:spPr>
        <p:txBody>
          <a:bodyPr wrap="square">
            <a:spAutoFit/>
          </a:bodyPr>
          <a:lstStyle/>
          <a:p>
            <a:pPr algn="l"/>
            <a:r>
              <a:rPr lang="en-GB" sz="2800" b="1" dirty="0">
                <a:solidFill>
                  <a:srgbClr val="222222"/>
                </a:solidFill>
                <a:latin typeface="Trebuchet MS" panose="020B0603020202020204" pitchFamily="34" charset="0"/>
              </a:rPr>
              <a:t>Five key ambitions to t</a:t>
            </a:r>
            <a:r>
              <a:rPr lang="en-GB" sz="2800" b="1" i="0" dirty="0">
                <a:solidFill>
                  <a:srgbClr val="222222"/>
                </a:solidFill>
                <a:effectLst/>
                <a:latin typeface="Trebuchet MS" panose="020B0603020202020204" pitchFamily="34" charset="0"/>
              </a:rPr>
              <a:t>ransform the scale and impact of social prescribing; </a:t>
            </a:r>
          </a:p>
          <a:p>
            <a:pPr algn="l"/>
            <a:endParaRPr lang="en-GB" sz="2800" b="1" i="0" dirty="0">
              <a:solidFill>
                <a:srgbClr val="222222"/>
              </a:solidFill>
              <a:effectLst/>
              <a:latin typeface="Trebuchet MS" panose="020B0603020202020204" pitchFamily="34" charset="0"/>
            </a:endParaRPr>
          </a:p>
          <a:p>
            <a:pPr marL="457200" indent="-457200">
              <a:buFont typeface="Arial" panose="020B0604020202020204" pitchFamily="34" charset="0"/>
              <a:buChar char="•"/>
            </a:pPr>
            <a:r>
              <a:rPr lang="en-GB" sz="2800" dirty="0">
                <a:latin typeface="Trebuchet MS" panose="020B0603020202020204" pitchFamily="34" charset="0"/>
              </a:rPr>
              <a:t>Connection</a:t>
            </a:r>
          </a:p>
          <a:p>
            <a:pPr marL="457200" indent="-457200">
              <a:buFont typeface="Arial" panose="020B0604020202020204" pitchFamily="34" charset="0"/>
              <a:buChar char="•"/>
            </a:pPr>
            <a:r>
              <a:rPr lang="en-GB" sz="2800" dirty="0">
                <a:latin typeface="Trebuchet MS" panose="020B0603020202020204" pitchFamily="34" charset="0"/>
              </a:rPr>
              <a:t>Innovation</a:t>
            </a:r>
          </a:p>
          <a:p>
            <a:pPr marL="457200" indent="-457200">
              <a:buFont typeface="Arial" panose="020B0604020202020204" pitchFamily="34" charset="0"/>
              <a:buChar char="•"/>
            </a:pPr>
            <a:r>
              <a:rPr lang="en-GB" sz="2800" dirty="0">
                <a:latin typeface="Trebuchet MS" panose="020B0603020202020204" pitchFamily="34" charset="0"/>
              </a:rPr>
              <a:t>Investment</a:t>
            </a:r>
          </a:p>
          <a:p>
            <a:pPr marL="457200" indent="-457200">
              <a:buFont typeface="Arial" panose="020B0604020202020204" pitchFamily="34" charset="0"/>
              <a:buChar char="•"/>
            </a:pPr>
            <a:r>
              <a:rPr lang="en-GB" sz="2800" dirty="0">
                <a:latin typeface="Trebuchet MS" panose="020B0603020202020204" pitchFamily="34" charset="0"/>
              </a:rPr>
              <a:t>Evidence</a:t>
            </a:r>
          </a:p>
          <a:p>
            <a:pPr marL="457200" indent="-457200">
              <a:buFont typeface="Arial" panose="020B0604020202020204" pitchFamily="34" charset="0"/>
              <a:buChar char="•"/>
            </a:pPr>
            <a:r>
              <a:rPr lang="en-GB" sz="2800" dirty="0">
                <a:latin typeface="Trebuchet MS" panose="020B0603020202020204" pitchFamily="34" charset="0"/>
              </a:rPr>
              <a:t>Awareness </a:t>
            </a:r>
          </a:p>
          <a:p>
            <a:endParaRPr lang="en-GB"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p:txBody>
      </p:sp>
    </p:spTree>
    <p:extLst>
      <p:ext uri="{BB962C8B-B14F-4D97-AF65-F5344CB8AC3E}">
        <p14:creationId xmlns:p14="http://schemas.microsoft.com/office/powerpoint/2010/main" val="2191913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2" name="Title 1"/>
          <p:cNvSpPr>
            <a:spLocks noGrp="1"/>
          </p:cNvSpPr>
          <p:nvPr>
            <p:ph type="title"/>
          </p:nvPr>
        </p:nvSpPr>
        <p:spPr>
          <a:xfrm>
            <a:off x="2493264" y="163327"/>
            <a:ext cx="7511568" cy="1258262"/>
          </a:xfrm>
          <a:noFill/>
        </p:spPr>
        <p:txBody>
          <a:bodyPr/>
          <a:lstStyle/>
          <a:p>
            <a:r>
              <a:rPr lang="en-GB" dirty="0">
                <a:latin typeface="Trebuchet MS"/>
              </a:rPr>
              <a:t>Key priorities for influencing</a:t>
            </a:r>
          </a:p>
        </p:txBody>
      </p:sp>
      <p:sp>
        <p:nvSpPr>
          <p:cNvPr id="4" name="AutoShape 2" descr="https://ukc-powerpoint.officeapps.live.com/pods/GetClipboardImage.ashx?Id=b35f7067-a6ea-4858-b076-37222f998171&amp;DC=GUK1&amp;pkey=7d050462-3bf4-426e-ac48-7cfedc010503&amp;wdoverrides=GetClipboardImageEnabled:true"/>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TextBox 12">
            <a:extLst>
              <a:ext uri="{FF2B5EF4-FFF2-40B4-BE49-F238E27FC236}">
                <a16:creationId xmlns:a16="http://schemas.microsoft.com/office/drawing/2014/main" id="{4890C7A8-9119-01A8-158A-D60546E7043A}"/>
              </a:ext>
            </a:extLst>
          </p:cNvPr>
          <p:cNvSpPr txBox="1"/>
          <p:nvPr/>
        </p:nvSpPr>
        <p:spPr>
          <a:xfrm>
            <a:off x="310055" y="1528518"/>
            <a:ext cx="11703269" cy="3231654"/>
          </a:xfrm>
          <a:prstGeom prst="rect">
            <a:avLst/>
          </a:prstGeom>
          <a:noFill/>
        </p:spPr>
        <p:txBody>
          <a:bodyPr wrap="square">
            <a:spAutoFit/>
          </a:bodyPr>
          <a:lstStyle/>
          <a:p>
            <a:pPr algn="ctr"/>
            <a:endParaRPr lang="en-GB" sz="2800" b="1" dirty="0">
              <a:latin typeface="Trebuchet MS" panose="020B0603020202020204" pitchFamily="34" charset="0"/>
            </a:endParaRPr>
          </a:p>
          <a:p>
            <a:pPr marL="285750" indent="-285750">
              <a:buFont typeface="Arial" panose="020B0604020202020204" pitchFamily="34" charset="0"/>
              <a:buChar char="•"/>
            </a:pPr>
            <a:r>
              <a:rPr lang="en-GB" sz="2800" dirty="0">
                <a:latin typeface="Trebuchet MS" panose="020B0603020202020204" pitchFamily="34" charset="0"/>
              </a:rPr>
              <a:t>Influence new GP contract post Mar 24 </a:t>
            </a:r>
          </a:p>
          <a:p>
            <a:pPr marL="285750" indent="-285750">
              <a:buFont typeface="Arial" panose="020B0604020202020204" pitchFamily="34" charset="0"/>
              <a:buChar char="•"/>
            </a:pPr>
            <a:r>
              <a:rPr lang="en-GB" sz="2800" dirty="0">
                <a:latin typeface="Trebuchet MS" panose="020B0603020202020204" pitchFamily="34" charset="0"/>
              </a:rPr>
              <a:t>SP in every clinical pathway- </a:t>
            </a:r>
            <a:r>
              <a:rPr lang="en-GB" sz="2800" dirty="0" err="1">
                <a:latin typeface="Trebuchet MS" panose="020B0603020202020204" pitchFamily="34" charset="0"/>
              </a:rPr>
              <a:t>eg</a:t>
            </a:r>
            <a:r>
              <a:rPr lang="en-GB" sz="2800" dirty="0">
                <a:latin typeface="Trebuchet MS" panose="020B0603020202020204" pitchFamily="34" charset="0"/>
              </a:rPr>
              <a:t> Major Conditions strategy</a:t>
            </a:r>
          </a:p>
          <a:p>
            <a:pPr marL="285750" indent="-285750">
              <a:buFont typeface="Arial" panose="020B0604020202020204" pitchFamily="34" charset="0"/>
              <a:buChar char="•"/>
            </a:pPr>
            <a:r>
              <a:rPr lang="en-GB" sz="2800" dirty="0">
                <a:latin typeface="Trebuchet MS" panose="020B0603020202020204" pitchFamily="34" charset="0"/>
              </a:rPr>
              <a:t>Data and Insight Centre / Commissioning support for ICBs </a:t>
            </a:r>
          </a:p>
          <a:p>
            <a:pPr marL="285750" indent="-285750">
              <a:buFont typeface="Arial" panose="020B0604020202020204" pitchFamily="34" charset="0"/>
              <a:buChar char="•"/>
            </a:pPr>
            <a:r>
              <a:rPr lang="en-GB" sz="2800" dirty="0">
                <a:latin typeface="Trebuchet MS" panose="020B0603020202020204" pitchFamily="34" charset="0"/>
              </a:rPr>
              <a:t>Shared Community Investment Fund models – </a:t>
            </a:r>
            <a:r>
              <a:rPr lang="en-GB" sz="2800" dirty="0" err="1">
                <a:latin typeface="Trebuchet MS" panose="020B0603020202020204" pitchFamily="34" charset="0"/>
              </a:rPr>
              <a:t>eg</a:t>
            </a:r>
            <a:r>
              <a:rPr lang="en-GB" sz="2800" dirty="0">
                <a:latin typeface="Trebuchet MS" panose="020B0603020202020204" pitchFamily="34" charset="0"/>
              </a:rPr>
              <a:t> Power of Music</a:t>
            </a:r>
          </a:p>
          <a:p>
            <a:pPr marL="285750" indent="-285750">
              <a:buFont typeface="Arial" panose="020B0604020202020204" pitchFamily="34" charset="0"/>
              <a:buChar char="•"/>
            </a:pPr>
            <a:endParaRPr lang="en-GB" sz="2800"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p:txBody>
      </p:sp>
    </p:spTree>
    <p:extLst>
      <p:ext uri="{BB962C8B-B14F-4D97-AF65-F5344CB8AC3E}">
        <p14:creationId xmlns:p14="http://schemas.microsoft.com/office/powerpoint/2010/main" val="3107276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2" name="Title 1"/>
          <p:cNvSpPr>
            <a:spLocks noGrp="1"/>
          </p:cNvSpPr>
          <p:nvPr>
            <p:ph type="title"/>
          </p:nvPr>
        </p:nvSpPr>
        <p:spPr>
          <a:xfrm>
            <a:off x="2493264" y="163327"/>
            <a:ext cx="7511568" cy="1258262"/>
          </a:xfrm>
          <a:noFill/>
        </p:spPr>
        <p:txBody>
          <a:bodyPr/>
          <a:lstStyle/>
          <a:p>
            <a:r>
              <a:rPr lang="en-GB" dirty="0">
                <a:latin typeface="Trebuchet MS"/>
              </a:rPr>
              <a:t>Collaboration with NAVCA</a:t>
            </a:r>
          </a:p>
        </p:txBody>
      </p:sp>
      <p:sp>
        <p:nvSpPr>
          <p:cNvPr id="4" name="AutoShape 2" descr="https://ukc-powerpoint.officeapps.live.com/pods/GetClipboardImage.ashx?Id=b35f7067-a6ea-4858-b076-37222f998171&amp;DC=GUK1&amp;pkey=7d050462-3bf4-426e-ac48-7cfedc010503&amp;wdoverrides=GetClipboardImageEnabled:true"/>
          <p:cNvSpPr>
            <a:spLocks noChangeAspect="1" noChangeArrowheads="1"/>
          </p:cNvSpPr>
          <p:nvPr/>
        </p:nvSpPr>
        <p:spPr bwMode="auto">
          <a:xfrm>
            <a:off x="219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TextBox 12">
            <a:extLst>
              <a:ext uri="{FF2B5EF4-FFF2-40B4-BE49-F238E27FC236}">
                <a16:creationId xmlns:a16="http://schemas.microsoft.com/office/drawing/2014/main" id="{4890C7A8-9119-01A8-158A-D60546E7043A}"/>
              </a:ext>
            </a:extLst>
          </p:cNvPr>
          <p:cNvSpPr txBox="1"/>
          <p:nvPr/>
        </p:nvSpPr>
        <p:spPr>
          <a:xfrm>
            <a:off x="310055" y="1528518"/>
            <a:ext cx="11703269" cy="4955203"/>
          </a:xfrm>
          <a:prstGeom prst="rect">
            <a:avLst/>
          </a:prstGeom>
          <a:noFill/>
        </p:spPr>
        <p:txBody>
          <a:bodyPr wrap="square">
            <a:spAutoFit/>
          </a:bodyPr>
          <a:lstStyle/>
          <a:p>
            <a:pPr marL="457200" indent="-457200">
              <a:buFont typeface="Arial" panose="020B0604020202020204" pitchFamily="34" charset="0"/>
              <a:buChar char="•"/>
            </a:pPr>
            <a:r>
              <a:rPr lang="en-GB" sz="2800" dirty="0">
                <a:latin typeface="Trebuchet MS" panose="020B0603020202020204" pitchFamily="34" charset="0"/>
              </a:rPr>
              <a:t>Unique reach into local communities</a:t>
            </a:r>
          </a:p>
          <a:p>
            <a:pPr marL="457200" indent="-457200">
              <a:buFont typeface="Arial" panose="020B0604020202020204" pitchFamily="34" charset="0"/>
              <a:buChar char="•"/>
            </a:pPr>
            <a:r>
              <a:rPr lang="en-GB" sz="2800" dirty="0">
                <a:latin typeface="Trebuchet MS" panose="020B0603020202020204" pitchFamily="34" charset="0"/>
              </a:rPr>
              <a:t>Expertise </a:t>
            </a:r>
          </a:p>
          <a:p>
            <a:pPr marL="457200" indent="-457200">
              <a:buFont typeface="Arial" panose="020B0604020202020204" pitchFamily="34" charset="0"/>
              <a:buChar char="•"/>
            </a:pPr>
            <a:r>
              <a:rPr lang="en-GB" sz="2800" dirty="0">
                <a:latin typeface="Trebuchet MS" panose="020B0603020202020204" pitchFamily="34" charset="0"/>
              </a:rPr>
              <a:t>Maximise resources and impact </a:t>
            </a:r>
          </a:p>
          <a:p>
            <a:pPr marL="457200" indent="-457200">
              <a:buFont typeface="Arial" panose="020B0604020202020204" pitchFamily="34" charset="0"/>
              <a:buChar char="•"/>
            </a:pPr>
            <a:r>
              <a:rPr lang="en-GB" sz="2800" dirty="0">
                <a:latin typeface="Trebuchet MS" panose="020B0603020202020204" pitchFamily="34" charset="0"/>
              </a:rPr>
              <a:t>Strategic voice </a:t>
            </a:r>
            <a:r>
              <a:rPr lang="en-GB" sz="2800">
                <a:latin typeface="Trebuchet MS" panose="020B0603020202020204" pitchFamily="34" charset="0"/>
              </a:rPr>
              <a:t>and insight </a:t>
            </a:r>
            <a:endParaRPr lang="en-GB" sz="2800" dirty="0">
              <a:latin typeface="Trebuchet MS" panose="020B0603020202020204" pitchFamily="34" charset="0"/>
            </a:endParaRPr>
          </a:p>
          <a:p>
            <a:pPr marL="457200" indent="-457200">
              <a:buFont typeface="Arial" panose="020B0604020202020204" pitchFamily="34" charset="0"/>
              <a:buChar char="•"/>
            </a:pPr>
            <a:endParaRPr lang="en-GB" sz="2800" dirty="0">
              <a:latin typeface="Trebuchet MS" panose="020B0603020202020204" pitchFamily="34" charset="0"/>
            </a:endParaRPr>
          </a:p>
          <a:p>
            <a:endParaRPr lang="en-GB" sz="2800" dirty="0">
              <a:latin typeface="Trebuchet MS" panose="020B0603020202020204" pitchFamily="34" charset="0"/>
            </a:endParaRPr>
          </a:p>
          <a:p>
            <a:endParaRPr lang="en-GB" sz="2800" dirty="0">
              <a:latin typeface="Trebuchet MS" panose="020B0603020202020204" pitchFamily="34" charset="0"/>
            </a:endParaRPr>
          </a:p>
          <a:p>
            <a:pPr marL="457200" indent="-457200">
              <a:buFont typeface="Arial" panose="020B0604020202020204" pitchFamily="34" charset="0"/>
              <a:buChar char="•"/>
            </a:pPr>
            <a:endParaRPr lang="en-GB" sz="2800" dirty="0">
              <a:latin typeface="Trebuchet MS" panose="020B0603020202020204" pitchFamily="34" charset="0"/>
            </a:endParaRPr>
          </a:p>
          <a:p>
            <a:pPr algn="ctr"/>
            <a:endParaRPr lang="en-GB" sz="2800" b="1" dirty="0">
              <a:latin typeface="Trebuchet MS" panose="020B0603020202020204" pitchFamily="34" charset="0"/>
            </a:endParaRPr>
          </a:p>
          <a:p>
            <a:pPr marL="285750" indent="-285750">
              <a:buFont typeface="Arial" panose="020B0604020202020204" pitchFamily="34" charset="0"/>
              <a:buChar char="•"/>
            </a:pPr>
            <a:endParaRPr lang="en-GB" sz="2800" dirty="0">
              <a:latin typeface="Trebuchet MS" panose="020B0603020202020204" pitchFamily="34" charset="0"/>
            </a:endParaRPr>
          </a:p>
          <a:p>
            <a:endParaRPr lang="en-GB" dirty="0">
              <a:latin typeface="Trebuchet MS" panose="020B0603020202020204" pitchFamily="34" charset="0"/>
            </a:endParaRPr>
          </a:p>
          <a:p>
            <a:endParaRPr lang="en-GB" dirty="0">
              <a:latin typeface="Trebuchet MS" panose="020B0603020202020204" pitchFamily="34" charset="0"/>
            </a:endParaRPr>
          </a:p>
        </p:txBody>
      </p:sp>
    </p:spTree>
    <p:extLst>
      <p:ext uri="{BB962C8B-B14F-4D97-AF65-F5344CB8AC3E}">
        <p14:creationId xmlns:p14="http://schemas.microsoft.com/office/powerpoint/2010/main" val="67269858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Swim England Theme">
  <a:themeElements>
    <a:clrScheme name="Swim England corporate">
      <a:dk1>
        <a:srgbClr val="494949"/>
      </a:dk1>
      <a:lt1>
        <a:srgbClr val="FFFFFF"/>
      </a:lt1>
      <a:dk2>
        <a:srgbClr val="494949"/>
      </a:dk2>
      <a:lt2>
        <a:srgbClr val="E7E6E6"/>
      </a:lt2>
      <a:accent1>
        <a:srgbClr val="DA312A"/>
      </a:accent1>
      <a:accent2>
        <a:srgbClr val="00455A"/>
      </a:accent2>
      <a:accent3>
        <a:srgbClr val="00809F"/>
      </a:accent3>
      <a:accent4>
        <a:srgbClr val="7FC9E4"/>
      </a:accent4>
      <a:accent5>
        <a:srgbClr val="991C2C"/>
      </a:accent5>
      <a:accent6>
        <a:srgbClr val="B4B4B3"/>
      </a:accent6>
      <a:hlink>
        <a:srgbClr val="00809F"/>
      </a:hlink>
      <a:folHlink>
        <a:srgbClr val="B4B4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dirty="0">
            <a:solidFill>
              <a:schemeClr val="tx1"/>
            </a:solidFill>
          </a:defRPr>
        </a:defPPr>
      </a:lstStyle>
    </a:txDef>
  </a:objectDefaults>
  <a:extraClrSchemeLst/>
  <a:extLst>
    <a:ext uri="{05A4C25C-085E-4340-85A3-A5531E510DB2}">
      <thm15:themeFamily xmlns:thm15="http://schemas.microsoft.com/office/thememl/2012/main" name="Swim-England-corporate-template-2023" id="{0A80857E-591D-1643-91CD-A85A343EC4C1}" vid="{E64BE2FA-657B-9A49-96B5-3981AD9E426B}"/>
    </a:ext>
  </a:extLst>
</a:theme>
</file>

<file path=ppt/theme/theme14.xml><?xml version="1.0" encoding="utf-8"?>
<a:theme xmlns:a="http://schemas.openxmlformats.org/drawingml/2006/main" name="1_Swim England Theme">
  <a:themeElements>
    <a:clrScheme name="Swim England corporate">
      <a:dk1>
        <a:srgbClr val="494949"/>
      </a:dk1>
      <a:lt1>
        <a:srgbClr val="FFFFFF"/>
      </a:lt1>
      <a:dk2>
        <a:srgbClr val="494949"/>
      </a:dk2>
      <a:lt2>
        <a:srgbClr val="E7E6E6"/>
      </a:lt2>
      <a:accent1>
        <a:srgbClr val="DA312A"/>
      </a:accent1>
      <a:accent2>
        <a:srgbClr val="00455A"/>
      </a:accent2>
      <a:accent3>
        <a:srgbClr val="00809F"/>
      </a:accent3>
      <a:accent4>
        <a:srgbClr val="7FC9E4"/>
      </a:accent4>
      <a:accent5>
        <a:srgbClr val="991C2C"/>
      </a:accent5>
      <a:accent6>
        <a:srgbClr val="B4B4B3"/>
      </a:accent6>
      <a:hlink>
        <a:srgbClr val="00809F"/>
      </a:hlink>
      <a:folHlink>
        <a:srgbClr val="B4B4B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dirty="0">
            <a:solidFill>
              <a:schemeClr val="tx1"/>
            </a:solidFill>
          </a:defRPr>
        </a:defPPr>
      </a:lstStyle>
    </a:txDef>
  </a:objectDefaults>
  <a:extraClrSchemeLst/>
  <a:extLst>
    <a:ext uri="{05A4C25C-085E-4340-85A3-A5531E510DB2}">
      <thm15:themeFamily xmlns:thm15="http://schemas.microsoft.com/office/thememl/2012/main" name="Swim-England-corporate-template-2023" id="{0A80857E-591D-1643-91CD-A85A343EC4C1}" vid="{E64BE2FA-657B-9A49-96B5-3981AD9E426B}"/>
    </a:ext>
  </a:extLst>
</a:theme>
</file>

<file path=ppt/theme/theme15.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1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Re-engage brand colours">
      <a:dk1>
        <a:sysClr val="windowText" lastClr="000000"/>
      </a:dk1>
      <a:lt1>
        <a:sysClr val="window" lastClr="FFFFFF"/>
      </a:lt1>
      <a:dk2>
        <a:srgbClr val="44546A"/>
      </a:dk2>
      <a:lt2>
        <a:srgbClr val="E7E6E6"/>
      </a:lt2>
      <a:accent1>
        <a:srgbClr val="FC4C02"/>
      </a:accent1>
      <a:accent2>
        <a:srgbClr val="201547"/>
      </a:accent2>
      <a:accent3>
        <a:srgbClr val="2DCCD3"/>
      </a:accent3>
      <a:accent4>
        <a:srgbClr val="279989"/>
      </a:accent4>
      <a:accent5>
        <a:srgbClr val="8EDD65"/>
      </a:accent5>
      <a:accent6>
        <a:srgbClr val="68478D"/>
      </a:accent6>
      <a:hlink>
        <a:srgbClr val="0563C1"/>
      </a:hlink>
      <a:folHlink>
        <a:srgbClr val="0563C1"/>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6.xml><?xml version="1.0" encoding="utf-8"?>
<a:theme xmlns:a="http://schemas.openxmlformats.org/drawingml/2006/main" name="2_Office Theme">
  <a:themeElements>
    <a:clrScheme name="DHSC">
      <a:dk1>
        <a:sysClr val="windowText" lastClr="000000"/>
      </a:dk1>
      <a:lt1>
        <a:sysClr val="window" lastClr="FFFFFF"/>
      </a:lt1>
      <a:dk2>
        <a:srgbClr val="616265"/>
      </a:dk2>
      <a:lt2>
        <a:srgbClr val="E0E0E1"/>
      </a:lt2>
      <a:accent1>
        <a:srgbClr val="01A188"/>
      </a:accent1>
      <a:accent2>
        <a:srgbClr val="0063BE"/>
      </a:accent2>
      <a:accent3>
        <a:srgbClr val="E57200"/>
      </a:accent3>
      <a:accent4>
        <a:srgbClr val="512698"/>
      </a:accent4>
      <a:accent5>
        <a:srgbClr val="34B6E4"/>
      </a:accent5>
      <a:accent6>
        <a:srgbClr val="CC092F"/>
      </a:accent6>
      <a:hlink>
        <a:srgbClr val="0063BE"/>
      </a:hlink>
      <a:folHlink>
        <a:srgbClr val="5126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6.4398_DHSC_Ppt_template_DRAFT_v6.potx" id="{FF5623C2-E648-4D18-8D02-A8C6CCA3E916}" vid="{5CEE7835-84B0-457A-AA1D-DEDF797DD026}"/>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NML">
      <a:dk1>
        <a:srgbClr val="000000"/>
      </a:dk1>
      <a:lt1>
        <a:srgbClr val="FFFFFF"/>
      </a:lt1>
      <a:dk2>
        <a:srgbClr val="E2008B"/>
      </a:dk2>
      <a:lt2>
        <a:srgbClr val="E7E6E6"/>
      </a:lt2>
      <a:accent1>
        <a:srgbClr val="E2008B"/>
      </a:accent1>
      <a:accent2>
        <a:srgbClr val="E61A98"/>
      </a:accent2>
      <a:accent3>
        <a:srgbClr val="E933A3"/>
      </a:accent3>
      <a:accent4>
        <a:srgbClr val="EB4DAF"/>
      </a:accent4>
      <a:accent5>
        <a:srgbClr val="EE66BA"/>
      </a:accent5>
      <a:accent6>
        <a:srgbClr val="F180C6"/>
      </a:accent6>
      <a:hlink>
        <a:srgbClr val="E2008B"/>
      </a:hlink>
      <a:folHlink>
        <a:srgbClr val="0092B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HOM_POWERPOINTTEMPLATE_FULLDECK.pptx" id="{7DB1F80F-4C4C-7C45-A8C0-30C5483112AE}" vid="{75DB29DF-2A9D-BC44-9F9F-235867D3EF17}"/>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69a6785-7c20-4394-a076-f65286349692" xsi:nil="true"/>
    <lcf76f155ced4ddcb4097134ff3c332f xmlns="1364a245-e493-41ed-bb8d-07b284efa9d7">
      <Terms xmlns="http://schemas.microsoft.com/office/infopath/2007/PartnerControls"/>
    </lcf76f155ced4ddcb4097134ff3c332f>
    <MediaLengthInSeconds xmlns="1364a245-e493-41ed-bb8d-07b284efa9d7" xsi:nil="true"/>
    <SharedWithUsers xmlns="369a6785-7c20-4394-a076-f65286349692">
      <UserInfo>
        <DisplayName>Lou Baxter</DisplayName>
        <AccountId>1794</AccountId>
        <AccountType/>
      </UserInfo>
      <UserInfo>
        <DisplayName>Anne Hunt</DisplayName>
        <AccountId>59</AccountId>
        <AccountType/>
      </UserInfo>
      <UserInfo>
        <DisplayName>Ingrid Abreu Scherer</DisplayName>
        <AccountId>550</AccountId>
        <AccountType/>
      </UserInfo>
      <UserInfo>
        <DisplayName>Poppy Learman</DisplayName>
        <AccountId>1729</AccountId>
        <AccountType/>
      </UserInfo>
      <UserInfo>
        <DisplayName>Hannah Beck</DisplayName>
        <AccountId>2435</AccountId>
        <AccountType/>
      </UserInfo>
      <UserInfo>
        <DisplayName>Jared Ashe</DisplayName>
        <AccountId>14</AccountId>
        <AccountType/>
      </UserInfo>
      <UserInfo>
        <DisplayName>Sabah Nazir</DisplayName>
        <AccountId>1114</AccountId>
        <AccountType/>
      </UserInfo>
      <UserInfo>
        <DisplayName>Communications</DisplayName>
        <AccountId>392</AccountId>
        <AccountType/>
      </UserInfo>
      <UserInfo>
        <DisplayName>Nick Harrop</DisplayName>
        <AccountId>718</AccountId>
        <AccountType/>
      </UserInfo>
    </SharedWithUsers>
    <Session xmlns="1364a245-e493-41ed-bb8d-07b284efa9d7" xsi:nil="true"/>
    <Session_x0028__x002f_5_x0029_ xmlns="1364a245-e493-41ed-bb8d-07b284efa9d7"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91E39600B21014991592B10C4BE6E14" ma:contentTypeVersion="19" ma:contentTypeDescription="Create a new document." ma:contentTypeScope="" ma:versionID="1606ac78d97dd167a7797474106e8e6d">
  <xsd:schema xmlns:xsd="http://www.w3.org/2001/XMLSchema" xmlns:xs="http://www.w3.org/2001/XMLSchema" xmlns:p="http://schemas.microsoft.com/office/2006/metadata/properties" xmlns:ns2="1364a245-e493-41ed-bb8d-07b284efa9d7" xmlns:ns3="369a6785-7c20-4394-a076-f65286349692" targetNamespace="http://schemas.microsoft.com/office/2006/metadata/properties" ma:root="true" ma:fieldsID="dc2fc20ac604c472628d3964803c7aa5" ns2:_="" ns3:_="">
    <xsd:import namespace="1364a245-e493-41ed-bb8d-07b284efa9d7"/>
    <xsd:import namespace="369a6785-7c20-4394-a076-f6528634969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Session_x0028__x002f_5_x0029_" minOccurs="0"/>
                <xsd:element ref="ns2:Ses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64a245-e493-41ed-bb8d-07b284efa9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63e4efc2-323b-47dd-8bdf-129af66e908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Session_x0028__x002f_5_x0029_" ma:index="24" nillable="true" ma:displayName="Session (/5)" ma:format="Dropdown" ma:internalName="Session_x0028__x002f_5_x0029_">
      <xsd:simpleType>
        <xsd:restriction base="dms:Text">
          <xsd:maxLength value="255"/>
        </xsd:restriction>
      </xsd:simpleType>
    </xsd:element>
    <xsd:element name="Session" ma:index="25" nillable="true" ma:displayName="Session" ma:format="Dropdown" ma:internalName="Session">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69a6785-7c20-4394-a076-f6528634969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aafd2c15-7117-4a99-a4ad-7db48f8eacbd}" ma:internalName="TaxCatchAll" ma:showField="CatchAllData" ma:web="369a6785-7c20-4394-a076-f652863496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E76EFB2-8DFA-4750-9803-394DF6010F52}">
  <ds:schemaRefs>
    <ds:schemaRef ds:uri="1364a245-e493-41ed-bb8d-07b284efa9d7"/>
    <ds:schemaRef ds:uri="369a6785-7c20-4394-a076-f652863496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EAC858A-E864-4996-9A9C-D4C223C0673B}">
  <ds:schemaRefs>
    <ds:schemaRef ds:uri="http://schemas.microsoft.com/sharepoint/v3/contenttype/forms"/>
  </ds:schemaRefs>
</ds:datastoreItem>
</file>

<file path=customXml/itemProps3.xml><?xml version="1.0" encoding="utf-8"?>
<ds:datastoreItem xmlns:ds="http://schemas.openxmlformats.org/officeDocument/2006/customXml" ds:itemID="{3C2F1BA9-E9AA-48B7-9D3E-B80F57F7D6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64a245-e493-41ed-bb8d-07b284efa9d7"/>
    <ds:schemaRef ds:uri="369a6785-7c20-4394-a076-f652863496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4629</Words>
  <Application>Microsoft Office PowerPoint</Application>
  <PresentationFormat>Widescreen</PresentationFormat>
  <Paragraphs>482</Paragraphs>
  <Slides>43</Slides>
  <Notes>16</Notes>
  <HiddenSlides>0</HiddenSlides>
  <MMClips>2</MMClips>
  <ScaleCrop>false</ScaleCrop>
  <HeadingPairs>
    <vt:vector size="4" baseType="variant">
      <vt:variant>
        <vt:lpstr>Theme</vt:lpstr>
      </vt:variant>
      <vt:variant>
        <vt:i4>22</vt:i4>
      </vt:variant>
      <vt:variant>
        <vt:lpstr>Slide Titles</vt:lpstr>
      </vt:variant>
      <vt:variant>
        <vt:i4>43</vt:i4>
      </vt:variant>
    </vt:vector>
  </HeadingPairs>
  <TitlesOfParts>
    <vt:vector size="65" baseType="lpstr">
      <vt:lpstr>Office Theme</vt:lpstr>
      <vt:lpstr>Office Theme</vt:lpstr>
      <vt:lpstr>1_office theme</vt:lpstr>
      <vt:lpstr>Office Theme</vt:lpstr>
      <vt:lpstr>Frame</vt:lpstr>
      <vt:lpstr>2_Office Theme</vt:lpstr>
      <vt:lpstr>3_Office Theme</vt:lpstr>
      <vt:lpstr>4_Office Theme</vt:lpstr>
      <vt:lpstr>Office Theme</vt:lpstr>
      <vt:lpstr>Office Theme</vt:lpstr>
      <vt:lpstr>Office Theme</vt:lpstr>
      <vt:lpstr>1_Office Theme</vt:lpstr>
      <vt:lpstr>Swim England Theme</vt:lpstr>
      <vt:lpstr>1_Swim England Theme</vt:lpstr>
      <vt:lpstr>5_Office Theme</vt:lpstr>
      <vt:lpstr>6_Office Theme</vt:lpstr>
      <vt:lpstr>Office Theme</vt:lpstr>
      <vt:lpstr>Gallery</vt:lpstr>
      <vt:lpstr>Office Theme</vt:lpstr>
      <vt:lpstr>Office Theme</vt:lpstr>
      <vt:lpstr>Office Theme</vt:lpstr>
      <vt:lpstr>Office Theme</vt:lpstr>
      <vt:lpstr>NASP webinar: NAVCA Social Prescribing Project</vt:lpstr>
      <vt:lpstr>Housekeeping</vt:lpstr>
      <vt:lpstr>Accessibility</vt:lpstr>
      <vt:lpstr>Overview of session </vt:lpstr>
      <vt:lpstr>Conor Smith</vt:lpstr>
      <vt:lpstr>Charlotte Osborn-Forde</vt:lpstr>
      <vt:lpstr>New Strategy   </vt:lpstr>
      <vt:lpstr>Key priorities for influencing</vt:lpstr>
      <vt:lpstr>Collaboration with NAVCA</vt:lpstr>
      <vt:lpstr>Maddy Desforges</vt:lpstr>
      <vt:lpstr>NASP-NAVCA Webinar: Social Prescribing  in the VCSE</vt:lpstr>
      <vt:lpstr>PowerPoint Presentation</vt:lpstr>
      <vt:lpstr>PowerPoint Presentation</vt:lpstr>
      <vt:lpstr>PowerPoint Presentation</vt:lpstr>
      <vt:lpstr>PowerPoint Presentation</vt:lpstr>
      <vt:lpstr>PowerPoint Presentation</vt:lpstr>
      <vt:lpstr>PowerPoint Presentation</vt:lpstr>
      <vt:lpstr>Amy Finch</vt:lpstr>
      <vt:lpstr>Kirsten Ingram</vt:lpstr>
      <vt:lpstr>Benefits and added value of hosting SPLW’s in the VCSE sector</vt:lpstr>
      <vt:lpstr>Where we cover </vt:lpstr>
      <vt:lpstr>What are our collective aims as the SP service?</vt:lpstr>
      <vt:lpstr>Benefits to Staff</vt:lpstr>
      <vt:lpstr>Benefits to Social Prescribing</vt:lpstr>
      <vt:lpstr>Wider Benefits </vt:lpstr>
      <vt:lpstr>If you have any Questions or want to Connect </vt:lpstr>
      <vt:lpstr>Bruce Poole</vt:lpstr>
      <vt:lpstr>Wellbeing Matters  in Salford</vt:lpstr>
      <vt:lpstr>Wellbeing Matters – two goals </vt:lpstr>
      <vt:lpstr>Background </vt:lpstr>
      <vt:lpstr>PowerPoint Presentation</vt:lpstr>
      <vt:lpstr>PowerPoint Presentation</vt:lpstr>
      <vt:lpstr>Interconnectivity: more than Wellbeing Matters</vt:lpstr>
      <vt:lpstr>Wellbeing Matters 2022 - 2023</vt:lpstr>
      <vt:lpstr>Wellbeing Matters 2022 - 2023</vt:lpstr>
      <vt:lpstr>PowerPoint Presentation</vt:lpstr>
      <vt:lpstr>PowerPoint Presentation</vt:lpstr>
      <vt:lpstr>PowerPoint Presentation</vt:lpstr>
      <vt:lpstr>   A group or activity  for everyone &gt;</vt:lpstr>
      <vt:lpstr>PowerPoint Presentation</vt:lpstr>
      <vt:lpstr>PowerPoint Presentation</vt:lpstr>
      <vt:lpstr>Any 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the evidence for social prescribing?</dc:title>
  <dc:creator>Matt Wood</dc:creator>
  <cp:lastModifiedBy>Poppy Learman</cp:lastModifiedBy>
  <cp:revision>270</cp:revision>
  <dcterms:created xsi:type="dcterms:W3CDTF">2020-10-20T20:07:23Z</dcterms:created>
  <dcterms:modified xsi:type="dcterms:W3CDTF">2023-08-24T12:15:33Z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0x010100391E39600B21014991592B10C4BE6E14</vt:lpwstr>
  </property>
  <property fmtid="{D5CDD505-2E9C-101B-9397-08002B2CF9AE}" pid="3" name="MediaServiceImageTags">
    <vt:lpwstr/>
  </property>
  <property fmtid="{D5CDD505-2E9C-101B-9397-08002B2CF9AE}" pid="4" name="_SourceUrl">
    <vt:lpwstr/>
  </property>
  <property fmtid="{D5CDD505-2E9C-101B-9397-08002B2CF9AE}" pid="5" name="_SharedFileIndex">
    <vt:lpwstr/>
  </property>
  <property fmtid="{D5CDD505-2E9C-101B-9397-08002B2CF9AE}" pid="6" name="ComplianceAssetId">
    <vt:lpwstr/>
  </property>
  <property fmtid="{D5CDD505-2E9C-101B-9397-08002B2CF9AE}" pid="7" name="_ExtendedDescription">
    <vt:lpwstr/>
  </property>
  <property fmtid="{D5CDD505-2E9C-101B-9397-08002B2CF9AE}" pid="8" name="TriggerFlowInfo">
    <vt:lpwstr/>
  </property>
</Properties>
</file>